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notesSlides/notesSlide4.xml" ContentType="application/vnd.openxmlformats-officedocument.presentationml.notesSlide+xml"/>
  <Override PartName="/ppt/theme/themeOverride3.xml" ContentType="application/vnd.openxmlformats-officedocument.themeOverride+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notesSlides/notesSlide5.xml" ContentType="application/vnd.openxmlformats-officedocument.presentationml.notesSlide+xml"/>
  <Override PartName="/ppt/theme/themeOverride4.xml" ContentType="application/vnd.openxmlformats-officedocument.themeOverride+xml"/>
  <Override PartName="/ppt/tags/tag301.xml" ContentType="application/vnd.openxmlformats-officedocument.presentationml.tags+xml"/>
  <Override PartName="/ppt/tags/tag302.xml" ContentType="application/vnd.openxmlformats-officedocument.presentationml.tags+xml"/>
  <Override PartName="/ppt/notesSlides/notesSlide6.xml" ContentType="application/vnd.openxmlformats-officedocument.presentationml.notesSlide+xml"/>
  <Override PartName="/ppt/theme/themeOverride5.xml" ContentType="application/vnd.openxmlformats-officedocument.themeOverr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notesSlides/notesSlide7.xml" ContentType="application/vnd.openxmlformats-officedocument.presentationml.notesSlide+xml"/>
  <Override PartName="/ppt/theme/themeOverride6.xml" ContentType="application/vnd.openxmlformats-officedocument.themeOverride+xml"/>
  <Override PartName="/ppt/tags/tag306.xml" ContentType="application/vnd.openxmlformats-officedocument.presentationml.tags+xml"/>
  <Override PartName="/ppt/theme/themeOverride7.xml" ContentType="application/vnd.openxmlformats-officedocument.themeOverr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heme/themeOverride10.xml" ContentType="application/vnd.openxmlformats-officedocument.themeOverride+xml"/>
  <Override PartName="/ppt/notesSlides/notesSlide9.xml" ContentType="application/vnd.openxmlformats-officedocument.presentationml.notesSlide+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 id="2147483658" r:id="rId3"/>
    <p:sldMasterId id="2147483661" r:id="rId4"/>
    <p:sldMasterId id="2147483678" r:id="rId5"/>
    <p:sldMasterId id="2147483690" r:id="rId6"/>
  </p:sldMasterIdLst>
  <p:notesMasterIdLst>
    <p:notesMasterId r:id="rId30"/>
  </p:notesMasterIdLst>
  <p:sldIdLst>
    <p:sldId id="337" r:id="rId7"/>
    <p:sldId id="331" r:id="rId8"/>
    <p:sldId id="311" r:id="rId9"/>
    <p:sldId id="329" r:id="rId10"/>
    <p:sldId id="319" r:id="rId11"/>
    <p:sldId id="328" r:id="rId12"/>
    <p:sldId id="327" r:id="rId13"/>
    <p:sldId id="330" r:id="rId14"/>
    <p:sldId id="344" r:id="rId15"/>
    <p:sldId id="312" r:id="rId16"/>
    <p:sldId id="339" r:id="rId17"/>
    <p:sldId id="322" r:id="rId18"/>
    <p:sldId id="342" r:id="rId19"/>
    <p:sldId id="343" r:id="rId20"/>
    <p:sldId id="340" r:id="rId21"/>
    <p:sldId id="321" r:id="rId22"/>
    <p:sldId id="341" r:id="rId23"/>
    <p:sldId id="263" r:id="rId24"/>
    <p:sldId id="264" r:id="rId25"/>
    <p:sldId id="317" r:id="rId26"/>
    <p:sldId id="334" r:id="rId27"/>
    <p:sldId id="338" r:id="rId28"/>
    <p:sldId id="346"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王牌P计划0期" id="{C413E522-FA6E-4831-AE10-92686F8744B1}">
          <p14:sldIdLst>
            <p14:sldId id="337"/>
            <p14:sldId id="331"/>
            <p14:sldId id="311"/>
            <p14:sldId id="329"/>
            <p14:sldId id="319"/>
            <p14:sldId id="328"/>
            <p14:sldId id="327"/>
            <p14:sldId id="330"/>
          </p14:sldIdLst>
        </p14:section>
        <p14:section name="王牌P计划1期" id="{784D371C-9E4E-46E1-9AA7-F46736EAB6C4}">
          <p14:sldIdLst>
            <p14:sldId id="344"/>
            <p14:sldId id="312"/>
            <p14:sldId id="339"/>
            <p14:sldId id="322"/>
            <p14:sldId id="342"/>
            <p14:sldId id="343"/>
            <p14:sldId id="340"/>
            <p14:sldId id="321"/>
            <p14:sldId id="341"/>
          </p14:sldIdLst>
        </p14:section>
        <p14:section name="其他" id="{6B056DEC-93B4-4B62-8E64-7A859D85938D}">
          <p14:sldIdLst>
            <p14:sldId id="263"/>
            <p14:sldId id="264"/>
            <p14:sldId id="317"/>
            <p14:sldId id="334"/>
            <p14:sldId id="338"/>
            <p14:sldId id="346"/>
          </p14:sldIdLst>
        </p14:section>
      </p14:sectionLst>
    </p:ext>
    <p:ext uri="{EFAFB233-063F-42B5-8137-9DF3F51BA10A}">
      <p15:sldGuideLst xmlns:p15="http://schemas.microsoft.com/office/powerpoint/2012/main">
        <p15:guide id="1" pos="3840" userDrawn="1">
          <p15:clr>
            <a:srgbClr val="A4A3A4"/>
          </p15:clr>
        </p15:guide>
        <p15:guide id="2" pos="6244" userDrawn="1">
          <p15:clr>
            <a:srgbClr val="A4A3A4"/>
          </p15:clr>
        </p15:guide>
        <p15:guide id="3" pos="1436" userDrawn="1">
          <p15:clr>
            <a:srgbClr val="A4A3A4"/>
          </p15:clr>
        </p15:guide>
        <p15:guide id="4"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陈 羽芃" initials="陈" lastIdx="1" clrIdx="0">
    <p:extLst>
      <p:ext uri="{19B8F6BF-5375-455C-9EA6-DF929625EA0E}">
        <p15:presenceInfo xmlns:p15="http://schemas.microsoft.com/office/powerpoint/2012/main" userId="7a646d93b4a7106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4EBFA"/>
    <a:srgbClr val="5EE0F7"/>
    <a:srgbClr val="E490D6"/>
    <a:srgbClr val="0AABC6"/>
    <a:srgbClr val="D13FBA"/>
    <a:srgbClr val="20D6F4"/>
    <a:srgbClr val="9C9896"/>
    <a:srgbClr val="F58B1B"/>
    <a:srgbClr val="F78593"/>
    <a:srgbClr val="2894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73" autoAdjust="0"/>
    <p:restoredTop sz="94660"/>
  </p:normalViewPr>
  <p:slideViewPr>
    <p:cSldViewPr snapToGrid="0" showGuides="1">
      <p:cViewPr varScale="1">
        <p:scale>
          <a:sx n="78" d="100"/>
          <a:sy n="78" d="100"/>
        </p:scale>
        <p:origin x="276" y="66"/>
      </p:cViewPr>
      <p:guideLst>
        <p:guide pos="3840"/>
        <p:guide pos="6244"/>
        <p:guide pos="1436"/>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882872382011557E-2"/>
          <c:y val="3.4233585109697935E-2"/>
          <c:w val="0.83623422882564502"/>
          <c:h val="0.88348826452605611"/>
        </c:manualLayout>
      </c:layout>
      <c:areaChart>
        <c:grouping val="standard"/>
        <c:varyColors val="0"/>
        <c:ser>
          <c:idx val="0"/>
          <c:order val="0"/>
          <c:tx>
            <c:strRef>
              <c:f>Sheet1!$B$1</c:f>
              <c:strCache>
                <c:ptCount val="1"/>
                <c:pt idx="0">
                  <c:v>系列 1</c:v>
                </c:pt>
              </c:strCache>
            </c:strRef>
          </c:tx>
          <c:spPr>
            <a:gradFill flip="none" rotWithShape="1">
              <a:gsLst>
                <a:gs pos="53000">
                  <a:srgbClr val="00B050">
                    <a:alpha val="0"/>
                  </a:srgbClr>
                </a:gs>
                <a:gs pos="0">
                  <a:srgbClr val="00B0F0">
                    <a:alpha val="36000"/>
                  </a:srgbClr>
                </a:gs>
              </a:gsLst>
              <a:lin ang="13500000" scaled="1"/>
              <a:tileRect/>
            </a:gradFill>
            <a:ln>
              <a:noFill/>
            </a:ln>
            <a:effectLst/>
          </c:spPr>
          <c:cat>
            <c:numRef>
              <c:f>Sheet1!$A$2:$A$14</c:f>
              <c:numCache>
                <c:formatCode>General</c:formatCode>
                <c:ptCount val="13"/>
                <c:pt idx="0">
                  <c:v>2013</c:v>
                </c:pt>
                <c:pt idx="1">
                  <c:v>2014</c:v>
                </c:pt>
                <c:pt idx="2">
                  <c:v>2015</c:v>
                </c:pt>
                <c:pt idx="3">
                  <c:v>2016</c:v>
                </c:pt>
                <c:pt idx="4">
                  <c:v>2017</c:v>
                </c:pt>
                <c:pt idx="5">
                  <c:v>2018</c:v>
                </c:pt>
              </c:numCache>
            </c:numRef>
          </c:cat>
          <c:val>
            <c:numRef>
              <c:f>Sheet1!$B$2:$B$14</c:f>
              <c:numCache>
                <c:formatCode>General</c:formatCode>
                <c:ptCount val="13"/>
                <c:pt idx="0">
                  <c:v>15</c:v>
                </c:pt>
                <c:pt idx="1">
                  <c:v>17</c:v>
                </c:pt>
                <c:pt idx="2">
                  <c:v>23</c:v>
                </c:pt>
                <c:pt idx="3">
                  <c:v>32</c:v>
                </c:pt>
                <c:pt idx="4">
                  <c:v>26</c:v>
                </c:pt>
                <c:pt idx="5">
                  <c:v>28</c:v>
                </c:pt>
                <c:pt idx="6">
                  <c:v>25</c:v>
                </c:pt>
                <c:pt idx="7">
                  <c:v>30</c:v>
                </c:pt>
                <c:pt idx="8">
                  <c:v>35</c:v>
                </c:pt>
                <c:pt idx="9">
                  <c:v>34</c:v>
                </c:pt>
                <c:pt idx="10">
                  <c:v>39</c:v>
                </c:pt>
                <c:pt idx="11">
                  <c:v>100</c:v>
                </c:pt>
                <c:pt idx="12">
                  <c:v>180</c:v>
                </c:pt>
              </c:numCache>
            </c:numRef>
          </c:val>
          <c:extLst xmlns:c16r2="http://schemas.microsoft.com/office/drawing/2015/06/chart">
            <c:ext xmlns:c16="http://schemas.microsoft.com/office/drawing/2014/chart" uri="{C3380CC4-5D6E-409C-BE32-E72D297353CC}">
              <c16:uniqueId val="{00000000-11F6-46B8-85F2-E4C843E2F044}"/>
            </c:ext>
          </c:extLst>
        </c:ser>
        <c:dLbls>
          <c:showLegendKey val="0"/>
          <c:showVal val="0"/>
          <c:showCatName val="0"/>
          <c:showSerName val="0"/>
          <c:showPercent val="0"/>
          <c:showBubbleSize val="0"/>
        </c:dLbls>
        <c:axId val="-801733440"/>
        <c:axId val="-801729632"/>
      </c:areaChart>
      <c:lineChart>
        <c:grouping val="standard"/>
        <c:varyColors val="0"/>
        <c:ser>
          <c:idx val="1"/>
          <c:order val="1"/>
          <c:tx>
            <c:strRef>
              <c:f>Sheet1!$C$1</c:f>
              <c:strCache>
                <c:ptCount val="1"/>
                <c:pt idx="0">
                  <c:v>辅助</c:v>
                </c:pt>
              </c:strCache>
            </c:strRef>
          </c:tx>
          <c:spPr>
            <a:ln w="31750" cap="rnd">
              <a:solidFill>
                <a:srgbClr val="82D3E2"/>
              </a:solidFill>
              <a:round/>
            </a:ln>
            <a:effectLst/>
          </c:spPr>
          <c:marker>
            <c:symbol val="circle"/>
            <c:size val="12"/>
            <c:spPr>
              <a:solidFill>
                <a:schemeClr val="bg1"/>
              </a:solidFill>
              <a:ln w="31750">
                <a:solidFill>
                  <a:srgbClr val="82D3E2"/>
                </a:solidFill>
              </a:ln>
              <a:effectLst/>
            </c:spPr>
          </c:marker>
          <c:cat>
            <c:numRef>
              <c:f>Sheet1!$A$2:$A$14</c:f>
              <c:numCache>
                <c:formatCode>General</c:formatCode>
                <c:ptCount val="13"/>
                <c:pt idx="0">
                  <c:v>2013</c:v>
                </c:pt>
                <c:pt idx="1">
                  <c:v>2014</c:v>
                </c:pt>
                <c:pt idx="2">
                  <c:v>2015</c:v>
                </c:pt>
                <c:pt idx="3">
                  <c:v>2016</c:v>
                </c:pt>
                <c:pt idx="4">
                  <c:v>2017</c:v>
                </c:pt>
                <c:pt idx="5">
                  <c:v>2018</c:v>
                </c:pt>
              </c:numCache>
            </c:numRef>
          </c:cat>
          <c:val>
            <c:numRef>
              <c:f>Sheet1!$C$2:$C$14</c:f>
              <c:numCache>
                <c:formatCode>General</c:formatCode>
                <c:ptCount val="13"/>
                <c:pt idx="0">
                  <c:v>15</c:v>
                </c:pt>
                <c:pt idx="1">
                  <c:v>17</c:v>
                </c:pt>
                <c:pt idx="2">
                  <c:v>23</c:v>
                </c:pt>
                <c:pt idx="3">
                  <c:v>32</c:v>
                </c:pt>
                <c:pt idx="4">
                  <c:v>26</c:v>
                </c:pt>
                <c:pt idx="5">
                  <c:v>28</c:v>
                </c:pt>
                <c:pt idx="6">
                  <c:v>25</c:v>
                </c:pt>
                <c:pt idx="7">
                  <c:v>30</c:v>
                </c:pt>
                <c:pt idx="8">
                  <c:v>35</c:v>
                </c:pt>
                <c:pt idx="9">
                  <c:v>34</c:v>
                </c:pt>
                <c:pt idx="10">
                  <c:v>39</c:v>
                </c:pt>
                <c:pt idx="11">
                  <c:v>100</c:v>
                </c:pt>
                <c:pt idx="12">
                  <c:v>180</c:v>
                </c:pt>
              </c:numCache>
            </c:numRef>
          </c:val>
          <c:smooth val="0"/>
          <c:extLst xmlns:c16r2="http://schemas.microsoft.com/office/drawing/2015/06/chart">
            <c:ext xmlns:c16="http://schemas.microsoft.com/office/drawing/2014/chart" uri="{C3380CC4-5D6E-409C-BE32-E72D297353CC}">
              <c16:uniqueId val="{00000001-11F6-46B8-85F2-E4C843E2F044}"/>
            </c:ext>
          </c:extLst>
        </c:ser>
        <c:dLbls>
          <c:showLegendKey val="0"/>
          <c:showVal val="0"/>
          <c:showCatName val="0"/>
          <c:showSerName val="0"/>
          <c:showPercent val="0"/>
          <c:showBubbleSize val="0"/>
        </c:dLbls>
        <c:marker val="1"/>
        <c:smooth val="0"/>
        <c:axId val="-801733440"/>
        <c:axId val="-801729632"/>
      </c:lineChart>
      <c:catAx>
        <c:axId val="-801733440"/>
        <c:scaling>
          <c:orientation val="minMax"/>
        </c:scaling>
        <c:delete val="1"/>
        <c:axPos val="b"/>
        <c:numFmt formatCode="General" sourceLinked="1"/>
        <c:majorTickMark val="none"/>
        <c:minorTickMark val="none"/>
        <c:tickLblPos val="nextTo"/>
        <c:crossAx val="-801729632"/>
        <c:crosses val="autoZero"/>
        <c:auto val="1"/>
        <c:lblAlgn val="ctr"/>
        <c:lblOffset val="100"/>
        <c:noMultiLvlLbl val="0"/>
      </c:catAx>
      <c:valAx>
        <c:axId val="-801729632"/>
        <c:scaling>
          <c:orientation val="minMax"/>
        </c:scaling>
        <c:delete val="1"/>
        <c:axPos val="l"/>
        <c:numFmt formatCode="General" sourceLinked="1"/>
        <c:majorTickMark val="out"/>
        <c:minorTickMark val="none"/>
        <c:tickLblPos val="nextTo"/>
        <c:crossAx val="-80173344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94A763-316A-44EF-9291-31566B383445}" type="datetimeFigureOut">
              <a:rPr lang="zh-CN" altLang="en-US" smtClean="0"/>
              <a:t>2020/3/29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850B78-37CD-464C-8E1D-EEEEDA83D127}" type="slidenum">
              <a:rPr lang="zh-CN" altLang="en-US" smtClean="0"/>
              <a:t>‹#›</a:t>
            </a:fld>
            <a:endParaRPr lang="zh-CN" altLang="en-US"/>
          </a:p>
        </p:txBody>
      </p:sp>
    </p:spTree>
    <p:extLst>
      <p:ext uri="{BB962C8B-B14F-4D97-AF65-F5344CB8AC3E}">
        <p14:creationId xmlns:p14="http://schemas.microsoft.com/office/powerpoint/2010/main" val="3332127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9CB6C4-AC9F-4C50-ABA0-77D1A37827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636621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850B78-37CD-464C-8E1D-EEEEDA83D12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27698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9CB6C4-AC9F-4C50-ABA0-77D1A37827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90957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9CB6C4-AC9F-4C50-ABA0-77D1A37827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58474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92410-00B8-4134-8A62-27E2F1B606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70581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92410-00B8-4134-8A62-27E2F1B606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30168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92410-00B8-4134-8A62-27E2F1B606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79281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92410-00B8-4134-8A62-27E2F1B606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70773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92410-00B8-4134-8A62-27E2F1B606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996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C92410-00B8-4134-8A62-27E2F1B6063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8912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4.xml"/><Relationship Id="rId1" Type="http://schemas.openxmlformats.org/officeDocument/2006/relationships/tags" Target="../tags/tag1.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ADDB923-9056-494B-A5C8-120EFE919327}"/>
              </a:ext>
            </a:extLst>
          </p:cNvPr>
          <p:cNvSpPr>
            <a:spLocks noGrp="1"/>
          </p:cNvSpPr>
          <p:nvPr>
            <p:ph type="dt" sz="half" idx="10"/>
          </p:nvPr>
        </p:nvSpPr>
        <p:spPr/>
        <p:txBody>
          <a:bodyPr/>
          <a:lstStyle/>
          <a:p>
            <a:fld id="{41465911-A81A-467C-BA3E-7299C892EFBB}" type="datetimeFigureOut">
              <a:rPr lang="zh-CN" altLang="en-US" smtClean="0"/>
              <a:t>2020/3/29</a:t>
            </a:fld>
            <a:endParaRPr lang="zh-CN" altLang="en-US"/>
          </a:p>
        </p:txBody>
      </p:sp>
      <p:sp>
        <p:nvSpPr>
          <p:cNvPr id="3" name="页脚占位符 2">
            <a:extLst>
              <a:ext uri="{FF2B5EF4-FFF2-40B4-BE49-F238E27FC236}">
                <a16:creationId xmlns="" xmlns:a16="http://schemas.microsoft.com/office/drawing/2014/main" id="{53C9D92A-CC05-4E49-83D3-9F455C54CB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3D123582-92AF-4492-BEA1-AC7A0CEB0861}"/>
              </a:ext>
            </a:extLst>
          </p:cNvPr>
          <p:cNvSpPr>
            <a:spLocks noGrp="1"/>
          </p:cNvSpPr>
          <p:nvPr>
            <p:ph type="sldNum" sz="quarter" idx="12"/>
          </p:nvPr>
        </p:nvSpPr>
        <p:spPr/>
        <p:txBody>
          <a:bodyPr/>
          <a:lstStyle/>
          <a:p>
            <a:fld id="{619E7C35-16E2-448B-9292-0DF724BE82D6}" type="slidenum">
              <a:rPr lang="zh-CN" altLang="en-US" smtClean="0"/>
              <a:t>‹#›</a:t>
            </a:fld>
            <a:endParaRPr lang="zh-CN" altLang="en-US"/>
          </a:p>
        </p:txBody>
      </p:sp>
    </p:spTree>
    <p:extLst>
      <p:ext uri="{BB962C8B-B14F-4D97-AF65-F5344CB8AC3E}">
        <p14:creationId xmlns:p14="http://schemas.microsoft.com/office/powerpoint/2010/main" val="4109421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ED3AAAA-4FB0-401A-9FB9-86565CA0F765}"/>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 xmlns:a16="http://schemas.microsoft.com/office/drawing/2014/main" id="{321DADA9-D905-4086-A28D-E8502DABABF3}"/>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4" name="页脚占位符 3">
            <a:extLst>
              <a:ext uri="{FF2B5EF4-FFF2-40B4-BE49-F238E27FC236}">
                <a16:creationId xmlns="" xmlns:a16="http://schemas.microsoft.com/office/drawing/2014/main" id="{957BEE44-4E66-44C4-B86A-8C66B0DACE38}"/>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 xmlns:a16="http://schemas.microsoft.com/office/drawing/2014/main" id="{A8193324-5517-49B2-83CE-6C0E63D78C15}"/>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2423169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EBD0C0A-AD33-4AC9-B4F7-FDDA3189D437}"/>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3" name="页脚占位符 2">
            <a:extLst>
              <a:ext uri="{FF2B5EF4-FFF2-40B4-BE49-F238E27FC236}">
                <a16:creationId xmlns="" xmlns:a16="http://schemas.microsoft.com/office/drawing/2014/main" id="{992CC813-D24C-4537-B065-8CE241580313}"/>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 xmlns:a16="http://schemas.microsoft.com/office/drawing/2014/main" id="{A8686B84-65A8-414E-BC3C-96463EFEAE4A}"/>
              </a:ext>
            </a:extLst>
          </p:cNvPr>
          <p:cNvSpPr>
            <a:spLocks noGrp="1"/>
          </p:cNvSpPr>
          <p:nvPr>
            <p:ph type="sldNum" sz="quarter" idx="12"/>
          </p:nvPr>
        </p:nvSpPr>
        <p:spPr/>
        <p:txBody>
          <a:bodyPr/>
          <a:lstStyle/>
          <a:p>
            <a:fld id="{4A642C10-BE3E-4981-99B7-951212B14C6E}" type="slidenum">
              <a:rPr lang="en-US" smtClean="0"/>
              <a:t>‹#›</a:t>
            </a:fld>
            <a:endParaRPr lang="en-US"/>
          </a:p>
        </p:txBody>
      </p:sp>
      <p:pic>
        <p:nvPicPr>
          <p:cNvPr id="5" name="图片 4" descr="图片包含 天空, 水, 建筑物, 河流&#10;&#10;描述已自动生成">
            <a:extLst>
              <a:ext uri="{FF2B5EF4-FFF2-40B4-BE49-F238E27FC236}">
                <a16:creationId xmlns="" xmlns:a16="http://schemas.microsoft.com/office/drawing/2014/main" id="{B6B61DBE-4E48-4213-AB18-F068C74786A3}"/>
              </a:ext>
            </a:extLst>
          </p:cNvPr>
          <p:cNvPicPr>
            <a:picLocks noChangeAspect="1"/>
          </p:cNvPicPr>
          <p:nvPr userDrawn="1"/>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8073" b="7834"/>
          <a:stretch/>
        </p:blipFill>
        <p:spPr>
          <a:xfrm flipH="1">
            <a:off x="0" y="9758"/>
            <a:ext cx="12192000" cy="6838485"/>
          </a:xfrm>
          <a:prstGeom prst="rect">
            <a:avLst/>
          </a:prstGeom>
        </p:spPr>
      </p:pic>
      <p:sp>
        <p:nvSpPr>
          <p:cNvPr id="6" name="矩形 5">
            <a:extLst>
              <a:ext uri="{FF2B5EF4-FFF2-40B4-BE49-F238E27FC236}">
                <a16:creationId xmlns="" xmlns:a16="http://schemas.microsoft.com/office/drawing/2014/main" id="{204D36C6-014C-4D37-92E7-F97DBF980A57}"/>
              </a:ext>
            </a:extLst>
          </p:cNvPr>
          <p:cNvSpPr/>
          <p:nvPr userDrawn="1"/>
        </p:nvSpPr>
        <p:spPr>
          <a:xfrm>
            <a:off x="0" y="0"/>
            <a:ext cx="12192000" cy="6858000"/>
          </a:xfrm>
          <a:prstGeom prst="rect">
            <a:avLst/>
          </a:prstGeom>
          <a:solidFill>
            <a:schemeClr val="bg1">
              <a:alpha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E87C0D5E-35A6-4AF2-96D3-7B3B7984871B}"/>
              </a:ext>
            </a:extLst>
          </p:cNvPr>
          <p:cNvSpPr/>
          <p:nvPr userDrawn="1"/>
        </p:nvSpPr>
        <p:spPr>
          <a:xfrm>
            <a:off x="0" y="0"/>
            <a:ext cx="12192000" cy="6858000"/>
          </a:xfrm>
          <a:prstGeom prst="rect">
            <a:avLst/>
          </a:prstGeom>
          <a:gradFill flip="none" rotWithShape="1">
            <a:gsLst>
              <a:gs pos="0">
                <a:schemeClr val="bg1">
                  <a:alpha val="0"/>
                </a:schemeClr>
              </a:gs>
              <a:gs pos="100000">
                <a:schemeClr val="bg1"/>
              </a:gs>
            </a:gsLst>
            <a:path path="circle">
              <a:fillToRect l="50000" t="50000" r="50000" b="50000"/>
            </a:path>
            <a:tileRect/>
          </a:gra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3726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5" name="图片 4" descr="图片包含 天空, 水, 建筑物, 河流&#10;&#10;描述已自动生成">
            <a:extLst>
              <a:ext uri="{FF2B5EF4-FFF2-40B4-BE49-F238E27FC236}">
                <a16:creationId xmlns="" xmlns:a16="http://schemas.microsoft.com/office/drawing/2014/main" id="{DF8392C1-161A-457C-B1D2-636FBBF15B7A}"/>
              </a:ext>
            </a:extLst>
          </p:cNvPr>
          <p:cNvPicPr>
            <a:picLocks noChangeAspect="1"/>
          </p:cNvPicPr>
          <p:nvPr userDrawn="1"/>
        </p:nvPicPr>
        <p:blipFill rotWithShape="1">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8073" b="7834"/>
          <a:stretch/>
        </p:blipFill>
        <p:spPr>
          <a:xfrm flipH="1">
            <a:off x="0" y="9758"/>
            <a:ext cx="12192000" cy="6838485"/>
          </a:xfrm>
          <a:prstGeom prst="rect">
            <a:avLst/>
          </a:prstGeom>
        </p:spPr>
      </p:pic>
      <p:sp>
        <p:nvSpPr>
          <p:cNvPr id="6" name="矩形 5">
            <a:extLst>
              <a:ext uri="{FF2B5EF4-FFF2-40B4-BE49-F238E27FC236}">
                <a16:creationId xmlns="" xmlns:a16="http://schemas.microsoft.com/office/drawing/2014/main" id="{94CA5A1C-8CB7-43C7-B298-754FE53A09E8}"/>
              </a:ext>
            </a:extLst>
          </p:cNvPr>
          <p:cNvSpPr/>
          <p:nvPr userDrawn="1"/>
        </p:nvSpPr>
        <p:spPr>
          <a:xfrm>
            <a:off x="0" y="0"/>
            <a:ext cx="12192000" cy="6858000"/>
          </a:xfrm>
          <a:prstGeom prst="rect">
            <a:avLst/>
          </a:prstGeom>
          <a:gradFill flip="none" rotWithShape="1">
            <a:gsLst>
              <a:gs pos="0">
                <a:srgbClr val="22C0C3">
                  <a:alpha val="67000"/>
                </a:srgbClr>
              </a:gs>
              <a:gs pos="100000">
                <a:srgbClr val="63E6B0">
                  <a:alpha val="67000"/>
                </a:srgbClr>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13770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17083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5" name="图片 4" descr="图片包含 天空, 水, 建筑物, 河流&#10;&#10;描述已自动生成">
            <a:extLst>
              <a:ext uri="{FF2B5EF4-FFF2-40B4-BE49-F238E27FC236}">
                <a16:creationId xmlns="" xmlns:a16="http://schemas.microsoft.com/office/drawing/2014/main" id="{DF8392C1-161A-457C-B1D2-636FBBF15B7A}"/>
              </a:ext>
            </a:extLst>
          </p:cNvPr>
          <p:cNvPicPr>
            <a:picLocks noChangeAspect="1"/>
          </p:cNvPicPr>
          <p:nvPr userDrawn="1"/>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8073" b="7834"/>
          <a:stretch/>
        </p:blipFill>
        <p:spPr>
          <a:xfrm>
            <a:off x="0" y="9758"/>
            <a:ext cx="12192000" cy="6838485"/>
          </a:xfrm>
          <a:prstGeom prst="rect">
            <a:avLst/>
          </a:prstGeom>
        </p:spPr>
      </p:pic>
      <p:sp>
        <p:nvSpPr>
          <p:cNvPr id="6" name="矩形 5">
            <a:extLst>
              <a:ext uri="{FF2B5EF4-FFF2-40B4-BE49-F238E27FC236}">
                <a16:creationId xmlns="" xmlns:a16="http://schemas.microsoft.com/office/drawing/2014/main" id="{94CA5A1C-8CB7-43C7-B298-754FE53A09E8}"/>
              </a:ext>
            </a:extLst>
          </p:cNvPr>
          <p:cNvSpPr/>
          <p:nvPr userDrawn="1"/>
        </p:nvSpPr>
        <p:spPr>
          <a:xfrm>
            <a:off x="0" y="0"/>
            <a:ext cx="12192000" cy="6858000"/>
          </a:xfrm>
          <a:prstGeom prst="rect">
            <a:avLst/>
          </a:prstGeom>
          <a:gradFill>
            <a:gsLst>
              <a:gs pos="0">
                <a:schemeClr val="bg1">
                  <a:alpha val="78000"/>
                </a:schemeClr>
              </a:gs>
              <a:gs pos="100000">
                <a:schemeClr val="bg1">
                  <a:alpha val="54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54565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3348AAF-7636-4649-AEF5-77FC8609EE1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7151D56E-E726-4A9F-9D57-B7B8CEECD918}"/>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4" name="页脚占位符 3">
            <a:extLst>
              <a:ext uri="{FF2B5EF4-FFF2-40B4-BE49-F238E27FC236}">
                <a16:creationId xmlns="" xmlns:a16="http://schemas.microsoft.com/office/drawing/2014/main" id="{E70E1356-899A-4FD1-8CCE-94B12F5FD4C1}"/>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 xmlns:a16="http://schemas.microsoft.com/office/drawing/2014/main" id="{5224C437-A97E-4FF4-969E-4EE8E699501D}"/>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20818934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EBD0C0A-AD33-4AC9-B4F7-FDDA3189D437}"/>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3" name="页脚占位符 2">
            <a:extLst>
              <a:ext uri="{FF2B5EF4-FFF2-40B4-BE49-F238E27FC236}">
                <a16:creationId xmlns="" xmlns:a16="http://schemas.microsoft.com/office/drawing/2014/main" id="{992CC813-D24C-4537-B065-8CE241580313}"/>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 xmlns:a16="http://schemas.microsoft.com/office/drawing/2014/main" id="{A8686B84-65A8-414E-BC3C-96463EFEAE4A}"/>
              </a:ext>
            </a:extLst>
          </p:cNvPr>
          <p:cNvSpPr>
            <a:spLocks noGrp="1"/>
          </p:cNvSpPr>
          <p:nvPr>
            <p:ph type="sldNum" sz="quarter" idx="12"/>
          </p:nvPr>
        </p:nvSpPr>
        <p:spPr/>
        <p:txBody>
          <a:bodyPr/>
          <a:lstStyle/>
          <a:p>
            <a:fld id="{4A642C10-BE3E-4981-99B7-951212B14C6E}" type="slidenum">
              <a:rPr lang="en-US" smtClean="0"/>
              <a:t>‹#›</a:t>
            </a:fld>
            <a:endParaRPr lang="en-US"/>
          </a:p>
        </p:txBody>
      </p:sp>
      <p:pic>
        <p:nvPicPr>
          <p:cNvPr id="5" name="PA-图片 2" descr="图片包含 自然, 天空, 水&#10;&#10;描述已自动生成">
            <a:extLst>
              <a:ext uri="{FF2B5EF4-FFF2-40B4-BE49-F238E27FC236}">
                <a16:creationId xmlns="" xmlns:a16="http://schemas.microsoft.com/office/drawing/2014/main" id="{CC9395B8-7437-46F2-82E0-23E37F3AD3A3}"/>
              </a:ext>
            </a:extLst>
          </p:cNvPr>
          <p:cNvPicPr>
            <a:picLocks/>
          </p:cNvPicPr>
          <p:nvPr userDrawn="1">
            <p:custDataLst>
              <p:tags r:id="rId1"/>
            </p:custDataLst>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l="439" t="1" r="48884" b="51050"/>
          <a:stretch/>
        </p:blipFill>
        <p:spPr>
          <a:xfrm>
            <a:off x="0" y="-4602"/>
            <a:ext cx="12192000" cy="6867205"/>
          </a:xfrm>
          <a:prstGeom prst="rect">
            <a:avLst/>
          </a:prstGeom>
        </p:spPr>
      </p:pic>
    </p:spTree>
    <p:extLst>
      <p:ext uri="{BB962C8B-B14F-4D97-AF65-F5344CB8AC3E}">
        <p14:creationId xmlns:p14="http://schemas.microsoft.com/office/powerpoint/2010/main" val="40776804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E440F2E-4D8A-4C8C-806E-F1DF323A6D2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 xmlns:a16="http://schemas.microsoft.com/office/drawing/2014/main" id="{6AEC6600-2D4C-4245-96DF-2E734B0D57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a:extLst>
              <a:ext uri="{FF2B5EF4-FFF2-40B4-BE49-F238E27FC236}">
                <a16:creationId xmlns="" xmlns:a16="http://schemas.microsoft.com/office/drawing/2014/main" id="{0B136673-C436-4016-A5E6-E9FC5B9F99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86986E6-150C-4663-B331-D2856CB4E327}"/>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6" name="页脚占位符 5">
            <a:extLst>
              <a:ext uri="{FF2B5EF4-FFF2-40B4-BE49-F238E27FC236}">
                <a16:creationId xmlns="" xmlns:a16="http://schemas.microsoft.com/office/drawing/2014/main" id="{48A81E7F-D3EB-44C2-8CBB-A3E19604EF58}"/>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 xmlns:a16="http://schemas.microsoft.com/office/drawing/2014/main" id="{FD780BEC-9FC5-4EF0-BA12-7FCD5DBB5B2D}"/>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1936097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FFB26ED-DF41-4B05-8924-B3549A3483E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 xmlns:a16="http://schemas.microsoft.com/office/drawing/2014/main" id="{B00C15FC-A88E-469E-A05F-2ADBDB4C39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 xmlns:a16="http://schemas.microsoft.com/office/drawing/2014/main" id="{7AFF727C-F45D-4E7F-9449-777F152C3B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A7E4C1E-9496-46FB-91AA-DD2F6AD3B942}"/>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6" name="页脚占位符 5">
            <a:extLst>
              <a:ext uri="{FF2B5EF4-FFF2-40B4-BE49-F238E27FC236}">
                <a16:creationId xmlns="" xmlns:a16="http://schemas.microsoft.com/office/drawing/2014/main" id="{F06AB99B-33A2-4571-90BB-7D12CCB5CB6D}"/>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 xmlns:a16="http://schemas.microsoft.com/office/drawing/2014/main" id="{9FCA3448-D662-4308-9F5B-3A971873EED4}"/>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21952565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7879112-EF77-42AE-875E-5E49508332AE}"/>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 xmlns:a16="http://schemas.microsoft.com/office/drawing/2014/main" id="{E50BB85F-E927-4F6B-A40B-28F9C536B14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 xmlns:a16="http://schemas.microsoft.com/office/drawing/2014/main" id="{D3FB48F5-E829-4B38-9819-6D8705DB2E7A}"/>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5" name="页脚占位符 4">
            <a:extLst>
              <a:ext uri="{FF2B5EF4-FFF2-40B4-BE49-F238E27FC236}">
                <a16:creationId xmlns="" xmlns:a16="http://schemas.microsoft.com/office/drawing/2014/main" id="{22B2F5BC-5036-4152-B2DE-8B2A355B236F}"/>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 xmlns:a16="http://schemas.microsoft.com/office/drawing/2014/main" id="{02C57F0A-EE10-4AF5-9B94-F90A04F46B36}"/>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2592474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a:extLst>
              <a:ext uri="{FF2B5EF4-FFF2-40B4-BE49-F238E27FC236}">
                <a16:creationId xmlns="" xmlns:a16="http://schemas.microsoft.com/office/drawing/2014/main" id="{A8686B84-65A8-414E-BC3C-96463EFEAE4A}"/>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17385069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B469D047-A440-420F-94A8-335435D8728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 xmlns:a16="http://schemas.microsoft.com/office/drawing/2014/main" id="{7EC38FAD-E9B8-42B8-B479-3FE1425F3EF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 xmlns:a16="http://schemas.microsoft.com/office/drawing/2014/main" id="{12E2460C-4255-4415-A866-B75F4BC39DEA}"/>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5" name="页脚占位符 4">
            <a:extLst>
              <a:ext uri="{FF2B5EF4-FFF2-40B4-BE49-F238E27FC236}">
                <a16:creationId xmlns="" xmlns:a16="http://schemas.microsoft.com/office/drawing/2014/main" id="{81066DB6-13EF-47AD-8E50-A1F29CB55C31}"/>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 xmlns:a16="http://schemas.microsoft.com/office/drawing/2014/main" id="{BA9365BF-5A65-4F24-A66F-914DAB1658BF}"/>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26757182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064E576-84A2-40ED-B70F-CE2A4285D39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BC99DE9-F998-4CF1-8C47-CB428B4003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17C3E339-332C-4D79-8AC3-2221695E08C6}"/>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5" name="页脚占位符 4">
            <a:extLst>
              <a:ext uri="{FF2B5EF4-FFF2-40B4-BE49-F238E27FC236}">
                <a16:creationId xmlns="" xmlns:a16="http://schemas.microsoft.com/office/drawing/2014/main" id="{47EE8CEB-677B-4425-A1E3-652B0CFDD4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9F2EC84-53C4-4CE7-B682-D7D547824534}"/>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39746239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74AB316-A4C9-4E97-9A81-367330BCEA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DEFE04E-D198-462A-9FAE-83C449271DF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108F5D96-724B-40D0-8778-4133E7C4A5FF}"/>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5" name="页脚占位符 4">
            <a:extLst>
              <a:ext uri="{FF2B5EF4-FFF2-40B4-BE49-F238E27FC236}">
                <a16:creationId xmlns="" xmlns:a16="http://schemas.microsoft.com/office/drawing/2014/main" id="{8124FF9A-B9CF-4E1C-AE64-6DAC57FA28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854040B-99F3-480F-8619-364CF11254CB}"/>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19140897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BF0AD08-EC75-4938-A992-39C53C3D49A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CE7579CC-EDD6-41AA-BD45-454A422D43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2BEE1012-11FD-4571-9BEB-611B0AF7ED65}"/>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5" name="页脚占位符 4">
            <a:extLst>
              <a:ext uri="{FF2B5EF4-FFF2-40B4-BE49-F238E27FC236}">
                <a16:creationId xmlns="" xmlns:a16="http://schemas.microsoft.com/office/drawing/2014/main" id="{7E59C93E-8526-4187-9145-73C35C2710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3D9D9F3-0F81-4A0A-8DEF-2DC199FB9E83}"/>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8327764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6D67815-D3AD-4694-ACC8-A1CE72F4522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7DDA5AA-8F7D-46AF-A711-A247B0626DE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2BEB9205-D9B4-43F1-A56B-667873BEE9C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07F5D59A-1650-4CF0-9CCF-F44A0081AE73}"/>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6" name="页脚占位符 5">
            <a:extLst>
              <a:ext uri="{FF2B5EF4-FFF2-40B4-BE49-F238E27FC236}">
                <a16:creationId xmlns="" xmlns:a16="http://schemas.microsoft.com/office/drawing/2014/main" id="{5B15BEBE-2C37-40D0-918B-886899FC46A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A4D97D3-9EA7-4D45-B3B2-AA7AF889B1EF}"/>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26687575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FF419D1-FB80-4899-8071-E345264E8FF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B1FE630-2651-4769-B056-CE5721B695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1F325981-5312-4A57-BA88-B9171DC2A48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531165A3-A065-496D-A9AA-23AEC5B78B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D2B5BE26-7865-470D-9266-056F5B598A5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897BE3B9-FEBE-409B-8A07-17BEFFC6740E}"/>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8" name="页脚占位符 7">
            <a:extLst>
              <a:ext uri="{FF2B5EF4-FFF2-40B4-BE49-F238E27FC236}">
                <a16:creationId xmlns="" xmlns:a16="http://schemas.microsoft.com/office/drawing/2014/main" id="{2E112836-DB5F-433E-9717-1FC5A8452D3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16988784-E7B9-46D9-82E8-AF6FAE17E14B}"/>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10393954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735F1EF-9007-4743-8608-76A1EBF42B9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8B65276-2EBB-4A36-A18E-4EEE368B2D78}"/>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4" name="页脚占位符 3">
            <a:extLst>
              <a:ext uri="{FF2B5EF4-FFF2-40B4-BE49-F238E27FC236}">
                <a16:creationId xmlns="" xmlns:a16="http://schemas.microsoft.com/office/drawing/2014/main" id="{F3B5E5CB-72D7-47BA-909C-92B0FB8BC5D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85828452-3F8C-4449-A072-18781446BF90}"/>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39985057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descr="图片包含 水&#10;&#10;描述已自动生成">
            <a:extLst>
              <a:ext uri="{FF2B5EF4-FFF2-40B4-BE49-F238E27FC236}">
                <a16:creationId xmlns="" xmlns:a16="http://schemas.microsoft.com/office/drawing/2014/main" id="{AA78064E-3A90-440D-9D73-DCD55F740016}"/>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33000"/>
                    </a14:imgEffect>
                    <a14:imgEffect>
                      <a14:brightnessContrast bright="20000" contrast="40000"/>
                    </a14:imgEffect>
                  </a14:imgLayer>
                </a14:imgProps>
              </a:ext>
              <a:ext uri="{28A0092B-C50C-407E-A947-70E740481C1C}">
                <a14:useLocalDpi xmlns:a14="http://schemas.microsoft.com/office/drawing/2010/main" val="0"/>
              </a:ext>
            </a:extLst>
          </a:blip>
          <a:srcRect l="18825" r="18826"/>
          <a:stretch/>
        </p:blipFill>
        <p:spPr>
          <a:xfrm>
            <a:off x="0" y="1"/>
            <a:ext cx="12192000" cy="6857998"/>
          </a:xfrm>
          <a:prstGeom prst="rect">
            <a:avLst/>
          </a:prstGeom>
        </p:spPr>
      </p:pic>
      <p:pic>
        <p:nvPicPr>
          <p:cNvPr id="3" name="图片 2">
            <a:extLst>
              <a:ext uri="{FF2B5EF4-FFF2-40B4-BE49-F238E27FC236}">
                <a16:creationId xmlns="" xmlns:a16="http://schemas.microsoft.com/office/drawing/2014/main" id="{F4B9DEE7-8976-4920-BCD8-CDDAADA8F880}"/>
              </a:ext>
            </a:extLst>
          </p:cNvPr>
          <p:cNvPicPr>
            <a:picLocks noChangeAspect="1"/>
          </p:cNvPicPr>
          <p:nvPr userDrawn="1"/>
        </p:nvPicPr>
        <p:blipFill>
          <a:blip r:embed="rId4">
            <a:duotone>
              <a:prstClr val="black"/>
              <a:schemeClr val="accent3">
                <a:tint val="45000"/>
                <a:satMod val="400000"/>
              </a:schemeClr>
            </a:duotone>
            <a:alphaModFix/>
          </a:blip>
          <a:stretch>
            <a:fillRect/>
          </a:stretch>
        </p:blipFill>
        <p:spPr>
          <a:xfrm>
            <a:off x="-91440" y="2436232"/>
            <a:ext cx="12374880" cy="4543302"/>
          </a:xfrm>
          <a:prstGeom prst="rect">
            <a:avLst/>
          </a:prstGeom>
        </p:spPr>
      </p:pic>
      <p:sp>
        <p:nvSpPr>
          <p:cNvPr id="6" name="矩形 5">
            <a:extLst>
              <a:ext uri="{FF2B5EF4-FFF2-40B4-BE49-F238E27FC236}">
                <a16:creationId xmlns="" xmlns:a16="http://schemas.microsoft.com/office/drawing/2014/main" id="{28AE60CE-0BCC-4A8B-9288-448AFBF6E117}"/>
              </a:ext>
            </a:extLst>
          </p:cNvPr>
          <p:cNvSpPr/>
          <p:nvPr userDrawn="1"/>
        </p:nvSpPr>
        <p:spPr>
          <a:xfrm>
            <a:off x="0" y="0"/>
            <a:ext cx="12192000" cy="6858000"/>
          </a:xfrm>
          <a:prstGeom prst="rect">
            <a:avLst/>
          </a:prstGeom>
          <a:gradFill>
            <a:gsLst>
              <a:gs pos="0">
                <a:schemeClr val="tx1">
                  <a:alpha val="80000"/>
                </a:schemeClr>
              </a:gs>
              <a:gs pos="73000">
                <a:srgbClr val="000000">
                  <a:alpha val="71000"/>
                </a:srgbClr>
              </a:gs>
              <a:gs pos="100000">
                <a:schemeClr val="tx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5528337"/>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B0D8CAF-43F5-47F5-BFF4-4A1BFDC4BF4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E5927FA2-1093-422D-A9BB-A673A5D7A7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CA901D83-A7B6-4B5A-8781-A439CE3E31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FE2E69CE-7989-4F36-9DCE-85FAD3FE0AD4}"/>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6" name="页脚占位符 5">
            <a:extLst>
              <a:ext uri="{FF2B5EF4-FFF2-40B4-BE49-F238E27FC236}">
                <a16:creationId xmlns="" xmlns:a16="http://schemas.microsoft.com/office/drawing/2014/main" id="{0BBEE8F3-79AE-45F3-8BD7-9A28C42A5B0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C6743D7-43B4-4C33-8435-92F47D008B0B}"/>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28568571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BF3133-15B2-4582-B9EE-2353AEF488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6DD54C8A-BC81-4264-A0EF-8DFAC03BCA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7FDFE6BC-C6FA-4DE7-A00B-F56172E203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21E70CE5-121C-4530-9F8F-A4451FC64C37}"/>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6" name="页脚占位符 5">
            <a:extLst>
              <a:ext uri="{FF2B5EF4-FFF2-40B4-BE49-F238E27FC236}">
                <a16:creationId xmlns="" xmlns:a16="http://schemas.microsoft.com/office/drawing/2014/main" id="{63157037-D38B-4472-BADB-BC118CE0E7B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B96AA48-DF8A-4113-AB72-4AD6CFEED4B6}"/>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744686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9E792D33-11C0-4FA2-88B4-9FE2752C5AA0}"/>
              </a:ext>
            </a:extLst>
          </p:cNvPr>
          <p:cNvSpPr/>
          <p:nvPr/>
        </p:nvSpPr>
        <p:spPr>
          <a:xfrm>
            <a:off x="0" y="0"/>
            <a:ext cx="12192000" cy="6858000"/>
          </a:xfrm>
          <a:prstGeom prst="rect">
            <a:avLst/>
          </a:prstGeom>
          <a:solidFill>
            <a:srgbClr val="1DC28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pic>
        <p:nvPicPr>
          <p:cNvPr id="4" name="图片 3">
            <a:extLst>
              <a:ext uri="{FF2B5EF4-FFF2-40B4-BE49-F238E27FC236}">
                <a16:creationId xmlns="" xmlns:a16="http://schemas.microsoft.com/office/drawing/2014/main" id="{E7F84AB9-463B-45AD-BFD7-5FB42420794B}"/>
              </a:ext>
            </a:extLst>
          </p:cNvPr>
          <p:cNvPicPr>
            <a:picLocks noChangeAspect="1"/>
          </p:cNvPicPr>
          <p:nvPr/>
        </p:nvPicPr>
        <p:blipFill>
          <a:blip r:embed="rId3"/>
          <a:stretch>
            <a:fillRect/>
          </a:stretch>
        </p:blipFill>
        <p:spPr>
          <a:xfrm>
            <a:off x="104964" y="16380"/>
            <a:ext cx="11982072" cy="6825240"/>
          </a:xfrm>
          <a:prstGeom prst="rect">
            <a:avLst/>
          </a:prstGeom>
        </p:spPr>
      </p:pic>
      <p:sp>
        <p:nvSpPr>
          <p:cNvPr id="7" name="矩形 6">
            <a:extLst>
              <a:ext uri="{FF2B5EF4-FFF2-40B4-BE49-F238E27FC236}">
                <a16:creationId xmlns="" xmlns:a16="http://schemas.microsoft.com/office/drawing/2014/main" id="{4CBCD563-AFF5-4114-8B40-5F3BA8ACAB5F}"/>
              </a:ext>
            </a:extLst>
          </p:cNvPr>
          <p:cNvSpPr/>
          <p:nvPr userDrawn="1"/>
        </p:nvSpPr>
        <p:spPr>
          <a:xfrm>
            <a:off x="0" y="0"/>
            <a:ext cx="12192000" cy="6858000"/>
          </a:xfrm>
          <a:prstGeom prst="rect">
            <a:avLst/>
          </a:prstGeom>
          <a:solidFill>
            <a:srgbClr val="1DC288">
              <a:alpha val="7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77FA780B-5E23-4026-BB36-F7E2385EDE33}"/>
              </a:ext>
            </a:extLst>
          </p:cNvPr>
          <p:cNvSpPr/>
          <p:nvPr userDrawn="1"/>
        </p:nvSpPr>
        <p:spPr>
          <a:xfrm>
            <a:off x="0" y="0"/>
            <a:ext cx="12192000" cy="6858000"/>
          </a:xfrm>
          <a:prstGeom prst="rect">
            <a:avLst/>
          </a:prstGeom>
          <a:gradFill flip="none" rotWithShape="1">
            <a:gsLst>
              <a:gs pos="0">
                <a:srgbClr val="1DC288">
                  <a:alpha val="0"/>
                </a:srgbClr>
              </a:gs>
              <a:gs pos="100000">
                <a:srgbClr val="1DC288"/>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67033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9F73D2E-B7A7-4793-A301-A57CEDEE445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165F60C1-0F90-42DA-AE0A-E5DB7875EA8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F26281F6-8580-4710-9C3D-E840259F2E9B}"/>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5" name="页脚占位符 4">
            <a:extLst>
              <a:ext uri="{FF2B5EF4-FFF2-40B4-BE49-F238E27FC236}">
                <a16:creationId xmlns="" xmlns:a16="http://schemas.microsoft.com/office/drawing/2014/main" id="{04572C98-3046-40D6-9040-FBE853CBBDA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6A8737C-FF10-471D-B4B9-94AB0706B12F}"/>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12302403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BFE1B3A6-4C5C-4887-B013-87D9D50403A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5DF6D695-7E53-49D9-8994-AFC205BFF57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201D2034-09B4-4FCF-8F98-A7B52DCDACFC}"/>
              </a:ext>
            </a:extLst>
          </p:cNvPr>
          <p:cNvSpPr>
            <a:spLocks noGrp="1"/>
          </p:cNvSpPr>
          <p:nvPr>
            <p:ph type="dt" sz="half" idx="10"/>
          </p:nvPr>
        </p:nvSpPr>
        <p:spPr/>
        <p:txBody>
          <a:bodyPr/>
          <a:lstStyle/>
          <a:p>
            <a:fld id="{266647ED-5DC7-4395-A1D9-96FD84314DFB}" type="datetimeFigureOut">
              <a:rPr lang="zh-CN" altLang="en-US" smtClean="0"/>
              <a:t>2020/3/29</a:t>
            </a:fld>
            <a:endParaRPr lang="zh-CN" altLang="en-US"/>
          </a:p>
        </p:txBody>
      </p:sp>
      <p:sp>
        <p:nvSpPr>
          <p:cNvPr id="5" name="页脚占位符 4">
            <a:extLst>
              <a:ext uri="{FF2B5EF4-FFF2-40B4-BE49-F238E27FC236}">
                <a16:creationId xmlns="" xmlns:a16="http://schemas.microsoft.com/office/drawing/2014/main" id="{BA42060F-FAC1-4E71-856E-2E867CD6CC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2DEB347-C817-487C-85B6-0FA500C806F4}"/>
              </a:ext>
            </a:extLst>
          </p:cNvPr>
          <p:cNvSpPr>
            <a:spLocks noGrp="1"/>
          </p:cNvSpPr>
          <p:nvPr>
            <p:ph type="sldNum" sz="quarter" idx="12"/>
          </p:nvPr>
        </p:nvSpPr>
        <p:spPr/>
        <p:txBody>
          <a:body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39781231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25428414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35151180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20670952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25836302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1194471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35096154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36264075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1440681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9E792D33-11C0-4FA2-88B4-9FE2752C5AA0}"/>
              </a:ext>
            </a:extLst>
          </p:cNvPr>
          <p:cNvSpPr/>
          <p:nvPr/>
        </p:nvSpPr>
        <p:spPr>
          <a:xfrm>
            <a:off x="0" y="0"/>
            <a:ext cx="12192000" cy="6858000"/>
          </a:xfrm>
          <a:prstGeom prst="rect">
            <a:avLst/>
          </a:prstGeom>
          <a:solidFill>
            <a:srgbClr val="1DC288"/>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p>
        </p:txBody>
      </p:sp>
      <p:pic>
        <p:nvPicPr>
          <p:cNvPr id="4" name="图片 3">
            <a:extLst>
              <a:ext uri="{FF2B5EF4-FFF2-40B4-BE49-F238E27FC236}">
                <a16:creationId xmlns="" xmlns:a16="http://schemas.microsoft.com/office/drawing/2014/main" id="{E7F84AB9-463B-45AD-BFD7-5FB42420794B}"/>
              </a:ext>
            </a:extLst>
          </p:cNvPr>
          <p:cNvPicPr>
            <a:picLocks noChangeAspect="1"/>
          </p:cNvPicPr>
          <p:nvPr/>
        </p:nvPicPr>
        <p:blipFill>
          <a:blip r:embed="rId3"/>
          <a:stretch>
            <a:fillRect/>
          </a:stretch>
        </p:blipFill>
        <p:spPr>
          <a:xfrm>
            <a:off x="104964" y="16380"/>
            <a:ext cx="11982072" cy="6825240"/>
          </a:xfrm>
          <a:prstGeom prst="rect">
            <a:avLst/>
          </a:prstGeom>
        </p:spPr>
      </p:pic>
      <p:sp>
        <p:nvSpPr>
          <p:cNvPr id="7" name="矩形 6">
            <a:extLst>
              <a:ext uri="{FF2B5EF4-FFF2-40B4-BE49-F238E27FC236}">
                <a16:creationId xmlns="" xmlns:a16="http://schemas.microsoft.com/office/drawing/2014/main" id="{4CBCD563-AFF5-4114-8B40-5F3BA8ACAB5F}"/>
              </a:ext>
            </a:extLst>
          </p:cNvPr>
          <p:cNvSpPr/>
          <p:nvPr userDrawn="1"/>
        </p:nvSpPr>
        <p:spPr>
          <a:xfrm>
            <a:off x="0" y="0"/>
            <a:ext cx="12192000" cy="6858000"/>
          </a:xfrm>
          <a:prstGeom prst="rect">
            <a:avLst/>
          </a:prstGeom>
          <a:solidFill>
            <a:srgbClr val="1DC288">
              <a:alpha val="73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89C7F18E-2A99-4558-B135-F2FD0155E16D}"/>
              </a:ext>
            </a:extLst>
          </p:cNvPr>
          <p:cNvSpPr/>
          <p:nvPr userDrawn="1"/>
        </p:nvSpPr>
        <p:spPr>
          <a:xfrm>
            <a:off x="0" y="0"/>
            <a:ext cx="12192000" cy="6858000"/>
          </a:xfrm>
          <a:prstGeom prst="rect">
            <a:avLst/>
          </a:prstGeom>
          <a:gradFill>
            <a:gsLst>
              <a:gs pos="0">
                <a:srgbClr val="1DC288">
                  <a:alpha val="0"/>
                </a:srgbClr>
              </a:gs>
              <a:gs pos="65000">
                <a:srgbClr val="1DC288">
                  <a:alpha val="48000"/>
                </a:srgbClr>
              </a:gs>
              <a:gs pos="100000">
                <a:srgbClr val="1DC288"/>
              </a:gs>
            </a:gsLst>
            <a:path path="circle">
              <a:fillToRect l="50000" t="50000" r="50000" b="50000"/>
            </a:path>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13117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2215999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27960841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12460460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1D0353B-A820-47F4-A06A-AFCB0F7C76D7}" type="datetimeFigureOut">
              <a:rPr lang="zh-CN" altLang="en-US" smtClean="0"/>
              <a:t>2020/3/29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3536018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9CF91E9-B9A7-4A36-BBFB-F51C963332D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 xmlns:a16="http://schemas.microsoft.com/office/drawing/2014/main" id="{C221B97D-8BC8-4FA3-88F7-B0EF21B881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 xmlns:a16="http://schemas.microsoft.com/office/drawing/2014/main" id="{7EAD5154-0904-4A97-969B-7291085AEBD3}"/>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5" name="页脚占位符 4">
            <a:extLst>
              <a:ext uri="{FF2B5EF4-FFF2-40B4-BE49-F238E27FC236}">
                <a16:creationId xmlns="" xmlns:a16="http://schemas.microsoft.com/office/drawing/2014/main" id="{3DCDCFE3-9D03-4AC7-8DCB-80AC65683A2B}"/>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 xmlns:a16="http://schemas.microsoft.com/office/drawing/2014/main" id="{25992395-6A7A-4202-8294-3DA57CFBC681}"/>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284896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FB5AD05-E4AC-45D2-A654-BD025FC7BAE9}"/>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 xmlns:a16="http://schemas.microsoft.com/office/drawing/2014/main" id="{70B5702A-4F82-4F2F-90C1-563A56CEA38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 xmlns:a16="http://schemas.microsoft.com/office/drawing/2014/main" id="{B341457D-8241-48F9-ABC7-ABA8C3214BA1}"/>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5" name="页脚占位符 4">
            <a:extLst>
              <a:ext uri="{FF2B5EF4-FFF2-40B4-BE49-F238E27FC236}">
                <a16:creationId xmlns="" xmlns:a16="http://schemas.microsoft.com/office/drawing/2014/main" id="{90C8CEC3-2E81-4B81-866B-F7C415DC266D}"/>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 xmlns:a16="http://schemas.microsoft.com/office/drawing/2014/main" id="{6E64D959-D53A-4A63-B298-99AD5039013F}"/>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1634627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87F3E70-A14D-45EE-8ACF-91B31B3BB3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 xmlns:a16="http://schemas.microsoft.com/office/drawing/2014/main" id="{3852BBF1-8F97-4DA9-A7CB-C127FAF388D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D97DF6D1-1EDF-4451-9D8C-265AE2E4397C}"/>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5" name="页脚占位符 4">
            <a:extLst>
              <a:ext uri="{FF2B5EF4-FFF2-40B4-BE49-F238E27FC236}">
                <a16:creationId xmlns="" xmlns:a16="http://schemas.microsoft.com/office/drawing/2014/main" id="{4D7031CA-944D-4E10-B326-10D879129593}"/>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 xmlns:a16="http://schemas.microsoft.com/office/drawing/2014/main" id="{1BED1991-DFA6-4FB2-A8C1-A289EEAD0769}"/>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3138767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A696BFE-0B21-4D72-822D-36D8E708A96F}"/>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 xmlns:a16="http://schemas.microsoft.com/office/drawing/2014/main" id="{D28A21D1-7AFC-4A58-9D9A-CE6EDAB074D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a:extLst>
              <a:ext uri="{FF2B5EF4-FFF2-40B4-BE49-F238E27FC236}">
                <a16:creationId xmlns="" xmlns:a16="http://schemas.microsoft.com/office/drawing/2014/main" id="{AF93A475-6619-4D11-B1A9-22A12E5AA44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a:extLst>
              <a:ext uri="{FF2B5EF4-FFF2-40B4-BE49-F238E27FC236}">
                <a16:creationId xmlns="" xmlns:a16="http://schemas.microsoft.com/office/drawing/2014/main" id="{B00EFBD8-F9C4-4304-989E-E4B56C1E985C}"/>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6" name="页脚占位符 5">
            <a:extLst>
              <a:ext uri="{FF2B5EF4-FFF2-40B4-BE49-F238E27FC236}">
                <a16:creationId xmlns="" xmlns:a16="http://schemas.microsoft.com/office/drawing/2014/main" id="{E5878B36-D240-4B55-89A2-855DE9CF9866}"/>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 xmlns:a16="http://schemas.microsoft.com/office/drawing/2014/main" id="{DDA9A314-6137-4BEB-B098-1A7B9AE99D7B}"/>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2964031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ADEE759-0FCB-47D2-A40F-3534075CAC5F}"/>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 xmlns:a16="http://schemas.microsoft.com/office/drawing/2014/main" id="{C89D1C0E-35D8-4E28-893B-9EBDF166E3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0413BBF2-7D33-48FD-9265-95E05687C46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a:extLst>
              <a:ext uri="{FF2B5EF4-FFF2-40B4-BE49-F238E27FC236}">
                <a16:creationId xmlns="" xmlns:a16="http://schemas.microsoft.com/office/drawing/2014/main" id="{BDFDFF05-C82A-44D1-9936-341C0D03DC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778C9CD0-6CA8-45D5-9B68-ED159DEAF9D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a:extLst>
              <a:ext uri="{FF2B5EF4-FFF2-40B4-BE49-F238E27FC236}">
                <a16:creationId xmlns="" xmlns:a16="http://schemas.microsoft.com/office/drawing/2014/main" id="{48C6E738-F610-4818-AFCE-907703FE9F62}"/>
              </a:ext>
            </a:extLst>
          </p:cNvPr>
          <p:cNvSpPr>
            <a:spLocks noGrp="1"/>
          </p:cNvSpPr>
          <p:nvPr>
            <p:ph type="dt" sz="half" idx="10"/>
          </p:nvPr>
        </p:nvSpPr>
        <p:spPr/>
        <p:txBody>
          <a:bodyPr/>
          <a:lstStyle/>
          <a:p>
            <a:fld id="{61B1E6F4-F9E8-47DC-8534-BF67C69CD4DF}" type="datetimeFigureOut">
              <a:rPr lang="en-US" smtClean="0"/>
              <a:t>3/29/2020</a:t>
            </a:fld>
            <a:endParaRPr lang="en-US"/>
          </a:p>
        </p:txBody>
      </p:sp>
      <p:sp>
        <p:nvSpPr>
          <p:cNvPr id="8" name="页脚占位符 7">
            <a:extLst>
              <a:ext uri="{FF2B5EF4-FFF2-40B4-BE49-F238E27FC236}">
                <a16:creationId xmlns="" xmlns:a16="http://schemas.microsoft.com/office/drawing/2014/main" id="{53E7B5CA-1DD8-4B83-920D-68E92DA2EFA5}"/>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 xmlns:a16="http://schemas.microsoft.com/office/drawing/2014/main" id="{F141DFD1-A963-4E0A-B872-7869199945BC}"/>
              </a:ext>
            </a:extLst>
          </p:cNvPr>
          <p:cNvSpPr>
            <a:spLocks noGrp="1"/>
          </p:cNvSpPr>
          <p:nvPr>
            <p:ph type="sldNum" sz="quarter" idx="12"/>
          </p:nvPr>
        </p:nvSpPr>
        <p:spPr/>
        <p:txBody>
          <a:bodyPr/>
          <a:lstStyle/>
          <a:p>
            <a:fld id="{4A642C10-BE3E-4981-99B7-951212B14C6E}" type="slidenum">
              <a:rPr lang="en-US" smtClean="0"/>
              <a:t>‹#›</a:t>
            </a:fld>
            <a:endParaRPr lang="en-US"/>
          </a:p>
        </p:txBody>
      </p:sp>
    </p:spTree>
    <p:extLst>
      <p:ext uri="{BB962C8B-B14F-4D97-AF65-F5344CB8AC3E}">
        <p14:creationId xmlns:p14="http://schemas.microsoft.com/office/powerpoint/2010/main" val="37973228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theme" Target="../theme/theme4.xml"/><Relationship Id="rId2" Type="http://schemas.openxmlformats.org/officeDocument/2006/relationships/slideLayout" Target="../slideLayouts/slideLayout6.xml"/><Relationship Id="rId16" Type="http://schemas.openxmlformats.org/officeDocument/2006/relationships/slideLayout" Target="../slideLayouts/slideLayout20.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5.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theme" Target="../theme/theme6.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8.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97D938ED-0E76-449A-8988-2B1DA9DBEB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DB375FD-FE9D-49FD-81DC-5962341ABC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65454833-CEB2-46E6-BF64-5FD673DDA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465911-A81A-467C-BA3E-7299C892EFBB}" type="datetimeFigureOut">
              <a:rPr lang="zh-CN" altLang="en-US" smtClean="0"/>
              <a:t>2020/3/29</a:t>
            </a:fld>
            <a:endParaRPr lang="zh-CN" altLang="en-US"/>
          </a:p>
        </p:txBody>
      </p:sp>
      <p:sp>
        <p:nvSpPr>
          <p:cNvPr id="5" name="页脚占位符 4">
            <a:extLst>
              <a:ext uri="{FF2B5EF4-FFF2-40B4-BE49-F238E27FC236}">
                <a16:creationId xmlns="" xmlns:a16="http://schemas.microsoft.com/office/drawing/2014/main" id="{8EDCEAA1-0A3F-4845-AC01-C63A7A4098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08E378C-9F96-407B-8F78-4AD065224B1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9E7C35-16E2-448B-9292-0DF724BE82D6}" type="slidenum">
              <a:rPr lang="zh-CN" altLang="en-US" smtClean="0"/>
              <a:t>‹#›</a:t>
            </a:fld>
            <a:endParaRPr lang="zh-CN" altLang="en-US"/>
          </a:p>
        </p:txBody>
      </p:sp>
    </p:spTree>
    <p:extLst>
      <p:ext uri="{BB962C8B-B14F-4D97-AF65-F5344CB8AC3E}">
        <p14:creationId xmlns:p14="http://schemas.microsoft.com/office/powerpoint/2010/main" val="4138181422"/>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2CF14633-6262-4F36-92F9-B4836B5F4B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 xmlns:a16="http://schemas.microsoft.com/office/drawing/2014/main" id="{05A5F4A4-1F6C-4DE7-944B-F18F26AEED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 xmlns:a16="http://schemas.microsoft.com/office/drawing/2014/main" id="{007ADC57-5D14-4126-A11C-BCE894B87F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1E6F4-F9E8-47DC-8534-BF67C69CD4DF}" type="datetimeFigureOut">
              <a:rPr lang="en-US" smtClean="0"/>
              <a:t>3/29/2020</a:t>
            </a:fld>
            <a:endParaRPr lang="en-US"/>
          </a:p>
        </p:txBody>
      </p:sp>
      <p:sp>
        <p:nvSpPr>
          <p:cNvPr id="5" name="页脚占位符 4">
            <a:extLst>
              <a:ext uri="{FF2B5EF4-FFF2-40B4-BE49-F238E27FC236}">
                <a16:creationId xmlns="" xmlns:a16="http://schemas.microsoft.com/office/drawing/2014/main" id="{06CD20CC-C377-4741-9527-283946AA26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 xmlns:a16="http://schemas.microsoft.com/office/drawing/2014/main" id="{D5F383A1-74F0-4BE0-9C4F-1821927C67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642C10-BE3E-4981-99B7-951212B14C6E}" type="slidenum">
              <a:rPr lang="en-US" smtClean="0"/>
              <a:t>‹#›</a:t>
            </a:fld>
            <a:endParaRPr lang="en-US"/>
          </a:p>
        </p:txBody>
      </p:sp>
    </p:spTree>
    <p:extLst>
      <p:ext uri="{BB962C8B-B14F-4D97-AF65-F5344CB8AC3E}">
        <p14:creationId xmlns:p14="http://schemas.microsoft.com/office/powerpoint/2010/main" val="3323094081"/>
      </p:ext>
    </p:extLst>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D1E2A236-4274-4496-B870-3DAEB0AE5A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3CCA07C-2859-4FF2-AA86-EC36443C86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DEADBDB6-24EC-4017-82C2-0FFD8A8306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61622F-0308-4826-866A-7ABD6D5E07D3}" type="datetimeFigureOut">
              <a:rPr lang="zh-CN" altLang="en-US" smtClean="0"/>
              <a:t>2020/3/29</a:t>
            </a:fld>
            <a:endParaRPr lang="zh-CN" altLang="en-US"/>
          </a:p>
        </p:txBody>
      </p:sp>
      <p:sp>
        <p:nvSpPr>
          <p:cNvPr id="5" name="页脚占位符 4">
            <a:extLst>
              <a:ext uri="{FF2B5EF4-FFF2-40B4-BE49-F238E27FC236}">
                <a16:creationId xmlns="" xmlns:a16="http://schemas.microsoft.com/office/drawing/2014/main" id="{1112B1A4-7CF5-454A-BF93-1C1B397D02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DC348154-DED8-43FA-ACB3-0CC738E6F1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FAFB-8BA7-4992-8D49-CAF2FC34E9CD}" type="slidenum">
              <a:rPr lang="zh-CN" altLang="en-US" smtClean="0"/>
              <a:t>‹#›</a:t>
            </a:fld>
            <a:endParaRPr lang="zh-CN" altLang="en-US"/>
          </a:p>
        </p:txBody>
      </p:sp>
    </p:spTree>
    <p:extLst>
      <p:ext uri="{BB962C8B-B14F-4D97-AF65-F5344CB8AC3E}">
        <p14:creationId xmlns:p14="http://schemas.microsoft.com/office/powerpoint/2010/main" val="160672997"/>
      </p:ext>
    </p:extLst>
  </p:cSld>
  <p:clrMap bg1="lt1" tx1="dk1" bg2="lt2" tx2="dk2" accent1="accent1" accent2="accent2" accent3="accent3" accent4="accent4" accent5="accent5" accent6="accent6" hlink="hlink" folHlink="folHlink"/>
  <p:sldLayoutIdLst>
    <p:sldLayoutId id="2147483659"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2CF14633-6262-4F36-92F9-B4836B5F4B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 xmlns:a16="http://schemas.microsoft.com/office/drawing/2014/main" id="{05A5F4A4-1F6C-4DE7-944B-F18F26AEED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 xmlns:a16="http://schemas.microsoft.com/office/drawing/2014/main" id="{007ADC57-5D14-4126-A11C-BCE894B87F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1E6F4-F9E8-47DC-8534-BF67C69CD4DF}" type="datetimeFigureOut">
              <a:rPr lang="en-US" smtClean="0"/>
              <a:t>3/29/2020</a:t>
            </a:fld>
            <a:endParaRPr lang="en-US"/>
          </a:p>
        </p:txBody>
      </p:sp>
      <p:sp>
        <p:nvSpPr>
          <p:cNvPr id="5" name="页脚占位符 4">
            <a:extLst>
              <a:ext uri="{FF2B5EF4-FFF2-40B4-BE49-F238E27FC236}">
                <a16:creationId xmlns="" xmlns:a16="http://schemas.microsoft.com/office/drawing/2014/main" id="{06CD20CC-C377-4741-9527-283946AA26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 xmlns:a16="http://schemas.microsoft.com/office/drawing/2014/main" id="{D5F383A1-74F0-4BE0-9C4F-1821927C67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642C10-BE3E-4981-99B7-951212B14C6E}" type="slidenum">
              <a:rPr lang="en-US" smtClean="0"/>
              <a:t>‹#›</a:t>
            </a:fld>
            <a:endParaRPr lang="en-US"/>
          </a:p>
        </p:txBody>
      </p:sp>
    </p:spTree>
    <p:extLst>
      <p:ext uri="{BB962C8B-B14F-4D97-AF65-F5344CB8AC3E}">
        <p14:creationId xmlns:p14="http://schemas.microsoft.com/office/powerpoint/2010/main" val="83127978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5FE19D9C-B06D-4575-A88F-02A30B0E89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5DD12DC-BD46-4398-8A07-D6FA0F2A5D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FE685DD-B6CD-4CCE-AA7D-5A25B34C40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6647ED-5DC7-4395-A1D9-96FD84314DFB}" type="datetimeFigureOut">
              <a:rPr lang="zh-CN" altLang="en-US" smtClean="0"/>
              <a:t>2020/3/29</a:t>
            </a:fld>
            <a:endParaRPr lang="zh-CN" altLang="en-US"/>
          </a:p>
        </p:txBody>
      </p:sp>
      <p:sp>
        <p:nvSpPr>
          <p:cNvPr id="5" name="页脚占位符 4">
            <a:extLst>
              <a:ext uri="{FF2B5EF4-FFF2-40B4-BE49-F238E27FC236}">
                <a16:creationId xmlns="" xmlns:a16="http://schemas.microsoft.com/office/drawing/2014/main" id="{9CFB2E73-4706-4A38-AF16-46C7CE2D4E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D4F37716-EDEE-479B-A68E-F8FF0FFFC0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ECA4FD-126F-4667-A1AF-4095C32D5A6A}" type="slidenum">
              <a:rPr lang="zh-CN" altLang="en-US" smtClean="0"/>
              <a:t>‹#›</a:t>
            </a:fld>
            <a:endParaRPr lang="zh-CN" altLang="en-US"/>
          </a:p>
        </p:txBody>
      </p:sp>
    </p:spTree>
    <p:extLst>
      <p:ext uri="{BB962C8B-B14F-4D97-AF65-F5344CB8AC3E}">
        <p14:creationId xmlns:p14="http://schemas.microsoft.com/office/powerpoint/2010/main" val="119332826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D0353B-A820-47F4-A06A-AFCB0F7C76D7}" type="datetimeFigureOut">
              <a:rPr lang="zh-CN" altLang="en-US" smtClean="0"/>
              <a:t>2020/3/29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9E7DE2-8C24-4F6F-BEB5-BC6E98F9094C}" type="slidenum">
              <a:rPr lang="zh-CN" altLang="en-US" smtClean="0"/>
              <a:t>‹#›</a:t>
            </a:fld>
            <a:endParaRPr lang="zh-CN" altLang="en-US"/>
          </a:p>
        </p:txBody>
      </p:sp>
    </p:spTree>
    <p:extLst>
      <p:ext uri="{BB962C8B-B14F-4D97-AF65-F5344CB8AC3E}">
        <p14:creationId xmlns:p14="http://schemas.microsoft.com/office/powerpoint/2010/main" val="360396256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tags" Target="../tags/tag292.xml"/><Relationship Id="rId13" Type="http://schemas.openxmlformats.org/officeDocument/2006/relationships/tags" Target="../tags/tag297.xml"/><Relationship Id="rId18" Type="http://schemas.openxmlformats.org/officeDocument/2006/relationships/notesSlide" Target="../notesSlides/notesSlide5.xml"/><Relationship Id="rId3" Type="http://schemas.openxmlformats.org/officeDocument/2006/relationships/tags" Target="../tags/tag287.xml"/><Relationship Id="rId7" Type="http://schemas.openxmlformats.org/officeDocument/2006/relationships/tags" Target="../tags/tag291.xml"/><Relationship Id="rId12" Type="http://schemas.openxmlformats.org/officeDocument/2006/relationships/tags" Target="../tags/tag296.xml"/><Relationship Id="rId17" Type="http://schemas.openxmlformats.org/officeDocument/2006/relationships/slideLayout" Target="../slideLayouts/slideLayout2.xml"/><Relationship Id="rId2" Type="http://schemas.openxmlformats.org/officeDocument/2006/relationships/tags" Target="../tags/tag286.xml"/><Relationship Id="rId16" Type="http://schemas.openxmlformats.org/officeDocument/2006/relationships/tags" Target="../tags/tag300.xml"/><Relationship Id="rId20" Type="http://schemas.openxmlformats.org/officeDocument/2006/relationships/image" Target="../media/image38.png"/><Relationship Id="rId1" Type="http://schemas.openxmlformats.org/officeDocument/2006/relationships/themeOverride" Target="../theme/themeOverride3.xml"/><Relationship Id="rId6" Type="http://schemas.openxmlformats.org/officeDocument/2006/relationships/tags" Target="../tags/tag290.xml"/><Relationship Id="rId11" Type="http://schemas.openxmlformats.org/officeDocument/2006/relationships/tags" Target="../tags/tag295.xml"/><Relationship Id="rId5" Type="http://schemas.openxmlformats.org/officeDocument/2006/relationships/tags" Target="../tags/tag289.xml"/><Relationship Id="rId15" Type="http://schemas.openxmlformats.org/officeDocument/2006/relationships/tags" Target="../tags/tag299.xml"/><Relationship Id="rId10" Type="http://schemas.openxmlformats.org/officeDocument/2006/relationships/tags" Target="../tags/tag294.xml"/><Relationship Id="rId19" Type="http://schemas.openxmlformats.org/officeDocument/2006/relationships/image" Target="../media/image37.png"/><Relationship Id="rId4" Type="http://schemas.openxmlformats.org/officeDocument/2006/relationships/tags" Target="../tags/tag288.xml"/><Relationship Id="rId9" Type="http://schemas.openxmlformats.org/officeDocument/2006/relationships/tags" Target="../tags/tag293.xml"/><Relationship Id="rId14" Type="http://schemas.openxmlformats.org/officeDocument/2006/relationships/tags" Target="../tags/tag298.xml"/></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tags" Target="../tags/tag302.xml"/><Relationship Id="rId7" Type="http://schemas.openxmlformats.org/officeDocument/2006/relationships/image" Target="../media/image40.png"/><Relationship Id="rId2" Type="http://schemas.openxmlformats.org/officeDocument/2006/relationships/tags" Target="../tags/tag301.xml"/><Relationship Id="rId1" Type="http://schemas.openxmlformats.org/officeDocument/2006/relationships/themeOverride" Target="../theme/themeOverride4.xml"/><Relationship Id="rId6" Type="http://schemas.openxmlformats.org/officeDocument/2006/relationships/image" Target="../media/image39.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tags" Target="../tags/tag304.xml"/><Relationship Id="rId7" Type="http://schemas.openxmlformats.org/officeDocument/2006/relationships/image" Target="../media/image42.png"/><Relationship Id="rId2" Type="http://schemas.openxmlformats.org/officeDocument/2006/relationships/tags" Target="../tags/tag303.xml"/><Relationship Id="rId1" Type="http://schemas.openxmlformats.org/officeDocument/2006/relationships/themeOverride" Target="../theme/themeOverride5.xml"/><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tags" Target="../tags/tag305.xml"/><Relationship Id="rId9"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06.xml"/><Relationship Id="rId1" Type="http://schemas.openxmlformats.org/officeDocument/2006/relationships/themeOverride" Target="../theme/themeOverride6.xml"/></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12.xml"/><Relationship Id="rId1" Type="http://schemas.openxmlformats.org/officeDocument/2006/relationships/themeOverride" Target="../theme/themeOverride7.xml"/><Relationship Id="rId4" Type="http://schemas.openxmlformats.org/officeDocument/2006/relationships/image" Target="../media/image46.jpeg"/></Relationships>
</file>

<file path=ppt/slides/_rels/slide15.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notesSlide" Target="../notesSlides/notesSlide8.xml"/><Relationship Id="rId7"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66.sv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0.png"/></Relationships>
</file>

<file path=ppt/slides/_rels/slide16.xml.rels><?xml version="1.0" encoding="UTF-8" standalone="yes"?>
<Relationships xmlns="http://schemas.openxmlformats.org/package/2006/relationships"><Relationship Id="rId8" Type="http://schemas.openxmlformats.org/officeDocument/2006/relationships/tags" Target="../tags/tag313.xml"/><Relationship Id="rId13" Type="http://schemas.openxmlformats.org/officeDocument/2006/relationships/tags" Target="../tags/tag318.xml"/><Relationship Id="rId18" Type="http://schemas.openxmlformats.org/officeDocument/2006/relationships/image" Target="../media/image53.png"/><Relationship Id="rId26" Type="http://schemas.openxmlformats.org/officeDocument/2006/relationships/image" Target="../media/image57.png"/><Relationship Id="rId3" Type="http://schemas.openxmlformats.org/officeDocument/2006/relationships/tags" Target="../tags/tag308.xml"/><Relationship Id="rId21" Type="http://schemas.openxmlformats.org/officeDocument/2006/relationships/image" Target="../media/image75.svg"/><Relationship Id="rId7" Type="http://schemas.openxmlformats.org/officeDocument/2006/relationships/tags" Target="../tags/tag312.xml"/><Relationship Id="rId12" Type="http://schemas.openxmlformats.org/officeDocument/2006/relationships/tags" Target="../tags/tag317.xml"/><Relationship Id="rId17" Type="http://schemas.openxmlformats.org/officeDocument/2006/relationships/image" Target="../media/image52.png"/><Relationship Id="rId25" Type="http://schemas.openxmlformats.org/officeDocument/2006/relationships/image" Target="../media/image79.svg"/><Relationship Id="rId2" Type="http://schemas.openxmlformats.org/officeDocument/2006/relationships/tags" Target="../tags/tag307.xml"/><Relationship Id="rId16" Type="http://schemas.openxmlformats.org/officeDocument/2006/relationships/image" Target="../media/image51.jpeg"/><Relationship Id="rId20" Type="http://schemas.openxmlformats.org/officeDocument/2006/relationships/image" Target="../media/image54.png"/><Relationship Id="rId29" Type="http://schemas.openxmlformats.org/officeDocument/2006/relationships/image" Target="../media/image83.svg"/><Relationship Id="rId1" Type="http://schemas.openxmlformats.org/officeDocument/2006/relationships/themeOverride" Target="../theme/themeOverride9.xml"/><Relationship Id="rId6" Type="http://schemas.openxmlformats.org/officeDocument/2006/relationships/tags" Target="../tags/tag311.xml"/><Relationship Id="rId11" Type="http://schemas.openxmlformats.org/officeDocument/2006/relationships/tags" Target="../tags/tag316.xml"/><Relationship Id="rId24" Type="http://schemas.openxmlformats.org/officeDocument/2006/relationships/image" Target="../media/image56.png"/><Relationship Id="rId5" Type="http://schemas.openxmlformats.org/officeDocument/2006/relationships/tags" Target="../tags/tag310.xml"/><Relationship Id="rId15" Type="http://schemas.openxmlformats.org/officeDocument/2006/relationships/slideLayout" Target="../slideLayouts/slideLayout11.xml"/><Relationship Id="rId23" Type="http://schemas.openxmlformats.org/officeDocument/2006/relationships/image" Target="../media/image77.svg"/><Relationship Id="rId28" Type="http://schemas.openxmlformats.org/officeDocument/2006/relationships/image" Target="../media/image58.png"/><Relationship Id="rId10" Type="http://schemas.openxmlformats.org/officeDocument/2006/relationships/tags" Target="../tags/tag315.xml"/><Relationship Id="rId19" Type="http://schemas.openxmlformats.org/officeDocument/2006/relationships/image" Target="../media/image73.svg"/><Relationship Id="rId4" Type="http://schemas.openxmlformats.org/officeDocument/2006/relationships/tags" Target="../tags/tag309.xml"/><Relationship Id="rId9" Type="http://schemas.openxmlformats.org/officeDocument/2006/relationships/tags" Target="../tags/tag314.xml"/><Relationship Id="rId14" Type="http://schemas.openxmlformats.org/officeDocument/2006/relationships/tags" Target="../tags/tag319.xml"/><Relationship Id="rId22" Type="http://schemas.openxmlformats.org/officeDocument/2006/relationships/image" Target="../media/image55.png"/><Relationship Id="rId27" Type="http://schemas.openxmlformats.org/officeDocument/2006/relationships/image" Target="../media/image81.sv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59.jpg"/></Relationships>
</file>

<file path=ppt/slides/_rels/slide18.xml.rels><?xml version="1.0" encoding="UTF-8" standalone="yes"?>
<Relationships xmlns="http://schemas.openxmlformats.org/package/2006/relationships"><Relationship Id="rId13" Type="http://schemas.openxmlformats.org/officeDocument/2006/relationships/tags" Target="../tags/tag332.xml"/><Relationship Id="rId18" Type="http://schemas.openxmlformats.org/officeDocument/2006/relationships/tags" Target="../tags/tag337.xml"/><Relationship Id="rId26" Type="http://schemas.openxmlformats.org/officeDocument/2006/relationships/tags" Target="../tags/tag345.xml"/><Relationship Id="rId39" Type="http://schemas.openxmlformats.org/officeDocument/2006/relationships/tags" Target="../tags/tag358.xml"/><Relationship Id="rId21" Type="http://schemas.openxmlformats.org/officeDocument/2006/relationships/tags" Target="../tags/tag340.xml"/><Relationship Id="rId34" Type="http://schemas.openxmlformats.org/officeDocument/2006/relationships/tags" Target="../tags/tag353.xml"/><Relationship Id="rId42" Type="http://schemas.openxmlformats.org/officeDocument/2006/relationships/image" Target="../media/image60.png"/><Relationship Id="rId7" Type="http://schemas.openxmlformats.org/officeDocument/2006/relationships/tags" Target="../tags/tag326.xml"/><Relationship Id="rId2" Type="http://schemas.openxmlformats.org/officeDocument/2006/relationships/tags" Target="../tags/tag321.xml"/><Relationship Id="rId16" Type="http://schemas.openxmlformats.org/officeDocument/2006/relationships/tags" Target="../tags/tag335.xml"/><Relationship Id="rId20" Type="http://schemas.openxmlformats.org/officeDocument/2006/relationships/tags" Target="../tags/tag339.xml"/><Relationship Id="rId29" Type="http://schemas.openxmlformats.org/officeDocument/2006/relationships/tags" Target="../tags/tag348.xml"/><Relationship Id="rId41" Type="http://schemas.openxmlformats.org/officeDocument/2006/relationships/slideLayout" Target="../slideLayouts/slideLayout27.xml"/><Relationship Id="rId1" Type="http://schemas.openxmlformats.org/officeDocument/2006/relationships/tags" Target="../tags/tag320.xml"/><Relationship Id="rId6" Type="http://schemas.openxmlformats.org/officeDocument/2006/relationships/tags" Target="../tags/tag325.xml"/><Relationship Id="rId11" Type="http://schemas.openxmlformats.org/officeDocument/2006/relationships/tags" Target="../tags/tag330.xml"/><Relationship Id="rId24" Type="http://schemas.openxmlformats.org/officeDocument/2006/relationships/tags" Target="../tags/tag343.xml"/><Relationship Id="rId32" Type="http://schemas.openxmlformats.org/officeDocument/2006/relationships/tags" Target="../tags/tag351.xml"/><Relationship Id="rId37" Type="http://schemas.openxmlformats.org/officeDocument/2006/relationships/tags" Target="../tags/tag356.xml"/><Relationship Id="rId40" Type="http://schemas.openxmlformats.org/officeDocument/2006/relationships/tags" Target="../tags/tag359.xml"/><Relationship Id="rId5" Type="http://schemas.openxmlformats.org/officeDocument/2006/relationships/tags" Target="../tags/tag324.xml"/><Relationship Id="rId15" Type="http://schemas.openxmlformats.org/officeDocument/2006/relationships/tags" Target="../tags/tag334.xml"/><Relationship Id="rId23" Type="http://schemas.openxmlformats.org/officeDocument/2006/relationships/tags" Target="../tags/tag342.xml"/><Relationship Id="rId28" Type="http://schemas.openxmlformats.org/officeDocument/2006/relationships/tags" Target="../tags/tag347.xml"/><Relationship Id="rId36" Type="http://schemas.openxmlformats.org/officeDocument/2006/relationships/tags" Target="../tags/tag355.xml"/><Relationship Id="rId10" Type="http://schemas.openxmlformats.org/officeDocument/2006/relationships/tags" Target="../tags/tag329.xml"/><Relationship Id="rId19" Type="http://schemas.openxmlformats.org/officeDocument/2006/relationships/tags" Target="../tags/tag338.xml"/><Relationship Id="rId31" Type="http://schemas.openxmlformats.org/officeDocument/2006/relationships/tags" Target="../tags/tag350.xml"/><Relationship Id="rId4" Type="http://schemas.openxmlformats.org/officeDocument/2006/relationships/tags" Target="../tags/tag323.xml"/><Relationship Id="rId9" Type="http://schemas.openxmlformats.org/officeDocument/2006/relationships/tags" Target="../tags/tag328.xml"/><Relationship Id="rId14" Type="http://schemas.openxmlformats.org/officeDocument/2006/relationships/tags" Target="../tags/tag333.xml"/><Relationship Id="rId22" Type="http://schemas.openxmlformats.org/officeDocument/2006/relationships/tags" Target="../tags/tag341.xml"/><Relationship Id="rId27" Type="http://schemas.openxmlformats.org/officeDocument/2006/relationships/tags" Target="../tags/tag346.xml"/><Relationship Id="rId30" Type="http://schemas.openxmlformats.org/officeDocument/2006/relationships/tags" Target="../tags/tag349.xml"/><Relationship Id="rId35" Type="http://schemas.openxmlformats.org/officeDocument/2006/relationships/tags" Target="../tags/tag354.xml"/><Relationship Id="rId43" Type="http://schemas.openxmlformats.org/officeDocument/2006/relationships/image" Target="../media/image61.png"/><Relationship Id="rId8" Type="http://schemas.openxmlformats.org/officeDocument/2006/relationships/tags" Target="../tags/tag327.xml"/><Relationship Id="rId3" Type="http://schemas.openxmlformats.org/officeDocument/2006/relationships/tags" Target="../tags/tag322.xml"/><Relationship Id="rId12" Type="http://schemas.openxmlformats.org/officeDocument/2006/relationships/tags" Target="../tags/tag331.xml"/><Relationship Id="rId17" Type="http://schemas.openxmlformats.org/officeDocument/2006/relationships/tags" Target="../tags/tag336.xml"/><Relationship Id="rId25" Type="http://schemas.openxmlformats.org/officeDocument/2006/relationships/tags" Target="../tags/tag344.xml"/><Relationship Id="rId33" Type="http://schemas.openxmlformats.org/officeDocument/2006/relationships/tags" Target="../tags/tag352.xml"/><Relationship Id="rId38" Type="http://schemas.openxmlformats.org/officeDocument/2006/relationships/tags" Target="../tags/tag357.xml"/></Relationships>
</file>

<file path=ppt/slides/_rels/slide19.xml.rels><?xml version="1.0" encoding="UTF-8" standalone="yes"?>
<Relationships xmlns="http://schemas.openxmlformats.org/package/2006/relationships"><Relationship Id="rId3" Type="http://schemas.openxmlformats.org/officeDocument/2006/relationships/tags" Target="../tags/tag362.xml"/><Relationship Id="rId7" Type="http://schemas.openxmlformats.org/officeDocument/2006/relationships/image" Target="../media/image63.png"/><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image" Target="../media/image62.jpg"/><Relationship Id="rId5" Type="http://schemas.openxmlformats.org/officeDocument/2006/relationships/slideLayout" Target="../slideLayouts/slideLayout26.xml"/><Relationship Id="rId4" Type="http://schemas.openxmlformats.org/officeDocument/2006/relationships/tags" Target="../tags/tag363.xml"/></Relationships>
</file>

<file path=ppt/slides/_rels/slide2.xml.rels><?xml version="1.0" encoding="UTF-8" standalone="yes"?>
<Relationships xmlns="http://schemas.openxmlformats.org/package/2006/relationships"><Relationship Id="rId117" Type="http://schemas.openxmlformats.org/officeDocument/2006/relationships/tags" Target="../tags/tag119.xml"/><Relationship Id="rId21" Type="http://schemas.openxmlformats.org/officeDocument/2006/relationships/tags" Target="../tags/tag23.xml"/><Relationship Id="rId42" Type="http://schemas.openxmlformats.org/officeDocument/2006/relationships/tags" Target="../tags/tag44.xml"/><Relationship Id="rId63" Type="http://schemas.openxmlformats.org/officeDocument/2006/relationships/tags" Target="../tags/tag65.xml"/><Relationship Id="rId84" Type="http://schemas.openxmlformats.org/officeDocument/2006/relationships/tags" Target="../tags/tag86.xml"/><Relationship Id="rId138" Type="http://schemas.openxmlformats.org/officeDocument/2006/relationships/tags" Target="../tags/tag140.xml"/><Relationship Id="rId159" Type="http://schemas.openxmlformats.org/officeDocument/2006/relationships/tags" Target="../tags/tag161.xml"/><Relationship Id="rId170" Type="http://schemas.openxmlformats.org/officeDocument/2006/relationships/tags" Target="../tags/tag172.xml"/><Relationship Id="rId191" Type="http://schemas.openxmlformats.org/officeDocument/2006/relationships/slideLayout" Target="../slideLayouts/slideLayout1.xml"/><Relationship Id="rId107" Type="http://schemas.openxmlformats.org/officeDocument/2006/relationships/tags" Target="../tags/tag109.xml"/><Relationship Id="rId11" Type="http://schemas.openxmlformats.org/officeDocument/2006/relationships/tags" Target="../tags/tag13.xml"/><Relationship Id="rId32" Type="http://schemas.openxmlformats.org/officeDocument/2006/relationships/tags" Target="../tags/tag34.xml"/><Relationship Id="rId53" Type="http://schemas.openxmlformats.org/officeDocument/2006/relationships/tags" Target="../tags/tag55.xml"/><Relationship Id="rId74" Type="http://schemas.openxmlformats.org/officeDocument/2006/relationships/tags" Target="../tags/tag76.xml"/><Relationship Id="rId128" Type="http://schemas.openxmlformats.org/officeDocument/2006/relationships/tags" Target="../tags/tag130.xml"/><Relationship Id="rId149" Type="http://schemas.openxmlformats.org/officeDocument/2006/relationships/tags" Target="../tags/tag151.xml"/><Relationship Id="rId5" Type="http://schemas.openxmlformats.org/officeDocument/2006/relationships/tags" Target="../tags/tag7.xml"/><Relationship Id="rId95" Type="http://schemas.openxmlformats.org/officeDocument/2006/relationships/tags" Target="../tags/tag97.xml"/><Relationship Id="rId160" Type="http://schemas.openxmlformats.org/officeDocument/2006/relationships/tags" Target="../tags/tag162.xml"/><Relationship Id="rId181" Type="http://schemas.openxmlformats.org/officeDocument/2006/relationships/tags" Target="../tags/tag183.xml"/><Relationship Id="rId22" Type="http://schemas.openxmlformats.org/officeDocument/2006/relationships/tags" Target="../tags/tag24.xml"/><Relationship Id="rId43" Type="http://schemas.openxmlformats.org/officeDocument/2006/relationships/tags" Target="../tags/tag45.xml"/><Relationship Id="rId64" Type="http://schemas.openxmlformats.org/officeDocument/2006/relationships/tags" Target="../tags/tag66.xml"/><Relationship Id="rId118" Type="http://schemas.openxmlformats.org/officeDocument/2006/relationships/tags" Target="../tags/tag120.xml"/><Relationship Id="rId139" Type="http://schemas.openxmlformats.org/officeDocument/2006/relationships/tags" Target="../tags/tag141.xml"/><Relationship Id="rId85" Type="http://schemas.openxmlformats.org/officeDocument/2006/relationships/tags" Target="../tags/tag87.xml"/><Relationship Id="rId150" Type="http://schemas.openxmlformats.org/officeDocument/2006/relationships/tags" Target="../tags/tag152.xml"/><Relationship Id="rId171" Type="http://schemas.openxmlformats.org/officeDocument/2006/relationships/tags" Target="../tags/tag173.xml"/><Relationship Id="rId192" Type="http://schemas.openxmlformats.org/officeDocument/2006/relationships/image" Target="../media/image10.jpg"/><Relationship Id="rId12" Type="http://schemas.openxmlformats.org/officeDocument/2006/relationships/tags" Target="../tags/tag14.xml"/><Relationship Id="rId33" Type="http://schemas.openxmlformats.org/officeDocument/2006/relationships/tags" Target="../tags/tag35.xml"/><Relationship Id="rId108" Type="http://schemas.openxmlformats.org/officeDocument/2006/relationships/tags" Target="../tags/tag110.xml"/><Relationship Id="rId129" Type="http://schemas.openxmlformats.org/officeDocument/2006/relationships/tags" Target="../tags/tag131.xml"/><Relationship Id="rId54" Type="http://schemas.openxmlformats.org/officeDocument/2006/relationships/tags" Target="../tags/tag56.xml"/><Relationship Id="rId75" Type="http://schemas.openxmlformats.org/officeDocument/2006/relationships/tags" Target="../tags/tag77.xml"/><Relationship Id="rId96" Type="http://schemas.openxmlformats.org/officeDocument/2006/relationships/tags" Target="../tags/tag98.xml"/><Relationship Id="rId140" Type="http://schemas.openxmlformats.org/officeDocument/2006/relationships/tags" Target="../tags/tag142.xml"/><Relationship Id="rId161" Type="http://schemas.openxmlformats.org/officeDocument/2006/relationships/tags" Target="../tags/tag163.xml"/><Relationship Id="rId182" Type="http://schemas.openxmlformats.org/officeDocument/2006/relationships/tags" Target="../tags/tag184.xml"/><Relationship Id="rId6" Type="http://schemas.openxmlformats.org/officeDocument/2006/relationships/tags" Target="../tags/tag8.xml"/><Relationship Id="rId23" Type="http://schemas.openxmlformats.org/officeDocument/2006/relationships/tags" Target="../tags/tag25.xml"/><Relationship Id="rId119" Type="http://schemas.openxmlformats.org/officeDocument/2006/relationships/tags" Target="../tags/tag121.xml"/><Relationship Id="rId44" Type="http://schemas.openxmlformats.org/officeDocument/2006/relationships/tags" Target="../tags/tag46.xml"/><Relationship Id="rId65" Type="http://schemas.openxmlformats.org/officeDocument/2006/relationships/tags" Target="../tags/tag67.xml"/><Relationship Id="rId86" Type="http://schemas.openxmlformats.org/officeDocument/2006/relationships/tags" Target="../tags/tag88.xml"/><Relationship Id="rId130" Type="http://schemas.openxmlformats.org/officeDocument/2006/relationships/tags" Target="../tags/tag132.xml"/><Relationship Id="rId151" Type="http://schemas.openxmlformats.org/officeDocument/2006/relationships/tags" Target="../tags/tag153.xml"/><Relationship Id="rId172" Type="http://schemas.openxmlformats.org/officeDocument/2006/relationships/tags" Target="../tags/tag174.xml"/><Relationship Id="rId193" Type="http://schemas.openxmlformats.org/officeDocument/2006/relationships/image" Target="../media/image11.png"/><Relationship Id="rId13" Type="http://schemas.openxmlformats.org/officeDocument/2006/relationships/tags" Target="../tags/tag15.xml"/><Relationship Id="rId109" Type="http://schemas.openxmlformats.org/officeDocument/2006/relationships/tags" Target="../tags/tag111.xml"/><Relationship Id="rId34" Type="http://schemas.openxmlformats.org/officeDocument/2006/relationships/tags" Target="../tags/tag36.xml"/><Relationship Id="rId50" Type="http://schemas.openxmlformats.org/officeDocument/2006/relationships/tags" Target="../tags/tag52.xml"/><Relationship Id="rId55" Type="http://schemas.openxmlformats.org/officeDocument/2006/relationships/tags" Target="../tags/tag57.xml"/><Relationship Id="rId76" Type="http://schemas.openxmlformats.org/officeDocument/2006/relationships/tags" Target="../tags/tag78.xml"/><Relationship Id="rId97" Type="http://schemas.openxmlformats.org/officeDocument/2006/relationships/tags" Target="../tags/tag99.xml"/><Relationship Id="rId104" Type="http://schemas.openxmlformats.org/officeDocument/2006/relationships/tags" Target="../tags/tag106.xml"/><Relationship Id="rId120" Type="http://schemas.openxmlformats.org/officeDocument/2006/relationships/tags" Target="../tags/tag122.xml"/><Relationship Id="rId125" Type="http://schemas.openxmlformats.org/officeDocument/2006/relationships/tags" Target="../tags/tag127.xml"/><Relationship Id="rId141" Type="http://schemas.openxmlformats.org/officeDocument/2006/relationships/tags" Target="../tags/tag143.xml"/><Relationship Id="rId146" Type="http://schemas.openxmlformats.org/officeDocument/2006/relationships/tags" Target="../tags/tag148.xml"/><Relationship Id="rId167" Type="http://schemas.openxmlformats.org/officeDocument/2006/relationships/tags" Target="../tags/tag169.xml"/><Relationship Id="rId188" Type="http://schemas.openxmlformats.org/officeDocument/2006/relationships/tags" Target="../tags/tag190.xml"/><Relationship Id="rId7" Type="http://schemas.openxmlformats.org/officeDocument/2006/relationships/tags" Target="../tags/tag9.xml"/><Relationship Id="rId71" Type="http://schemas.openxmlformats.org/officeDocument/2006/relationships/tags" Target="../tags/tag73.xml"/><Relationship Id="rId92" Type="http://schemas.openxmlformats.org/officeDocument/2006/relationships/tags" Target="../tags/tag94.xml"/><Relationship Id="rId162" Type="http://schemas.openxmlformats.org/officeDocument/2006/relationships/tags" Target="../tags/tag164.xml"/><Relationship Id="rId183" Type="http://schemas.openxmlformats.org/officeDocument/2006/relationships/tags" Target="../tags/tag185.xml"/><Relationship Id="rId2" Type="http://schemas.openxmlformats.org/officeDocument/2006/relationships/tags" Target="../tags/tag4.xml"/><Relationship Id="rId29" Type="http://schemas.openxmlformats.org/officeDocument/2006/relationships/tags" Target="../tags/tag31.xml"/><Relationship Id="rId24" Type="http://schemas.openxmlformats.org/officeDocument/2006/relationships/tags" Target="../tags/tag26.xml"/><Relationship Id="rId40" Type="http://schemas.openxmlformats.org/officeDocument/2006/relationships/tags" Target="../tags/tag42.xml"/><Relationship Id="rId45" Type="http://schemas.openxmlformats.org/officeDocument/2006/relationships/tags" Target="../tags/tag47.xml"/><Relationship Id="rId66" Type="http://schemas.openxmlformats.org/officeDocument/2006/relationships/tags" Target="../tags/tag68.xml"/><Relationship Id="rId87" Type="http://schemas.openxmlformats.org/officeDocument/2006/relationships/tags" Target="../tags/tag89.xml"/><Relationship Id="rId110" Type="http://schemas.openxmlformats.org/officeDocument/2006/relationships/tags" Target="../tags/tag112.xml"/><Relationship Id="rId115" Type="http://schemas.openxmlformats.org/officeDocument/2006/relationships/tags" Target="../tags/tag117.xml"/><Relationship Id="rId131" Type="http://schemas.openxmlformats.org/officeDocument/2006/relationships/tags" Target="../tags/tag133.xml"/><Relationship Id="rId136" Type="http://schemas.openxmlformats.org/officeDocument/2006/relationships/tags" Target="../tags/tag138.xml"/><Relationship Id="rId157" Type="http://schemas.openxmlformats.org/officeDocument/2006/relationships/tags" Target="../tags/tag159.xml"/><Relationship Id="rId178" Type="http://schemas.openxmlformats.org/officeDocument/2006/relationships/tags" Target="../tags/tag180.xml"/><Relationship Id="rId61" Type="http://schemas.openxmlformats.org/officeDocument/2006/relationships/tags" Target="../tags/tag63.xml"/><Relationship Id="rId82" Type="http://schemas.openxmlformats.org/officeDocument/2006/relationships/tags" Target="../tags/tag84.xml"/><Relationship Id="rId152" Type="http://schemas.openxmlformats.org/officeDocument/2006/relationships/tags" Target="../tags/tag154.xml"/><Relationship Id="rId173" Type="http://schemas.openxmlformats.org/officeDocument/2006/relationships/tags" Target="../tags/tag175.xml"/><Relationship Id="rId194" Type="http://schemas.openxmlformats.org/officeDocument/2006/relationships/image" Target="../media/image12.png"/><Relationship Id="rId19" Type="http://schemas.openxmlformats.org/officeDocument/2006/relationships/tags" Target="../tags/tag21.xml"/><Relationship Id="rId14" Type="http://schemas.openxmlformats.org/officeDocument/2006/relationships/tags" Target="../tags/tag16.xml"/><Relationship Id="rId30" Type="http://schemas.openxmlformats.org/officeDocument/2006/relationships/tags" Target="../tags/tag32.xml"/><Relationship Id="rId35" Type="http://schemas.openxmlformats.org/officeDocument/2006/relationships/tags" Target="../tags/tag37.xml"/><Relationship Id="rId56" Type="http://schemas.openxmlformats.org/officeDocument/2006/relationships/tags" Target="../tags/tag58.xml"/><Relationship Id="rId77" Type="http://schemas.openxmlformats.org/officeDocument/2006/relationships/tags" Target="../tags/tag79.xml"/><Relationship Id="rId100" Type="http://schemas.openxmlformats.org/officeDocument/2006/relationships/tags" Target="../tags/tag102.xml"/><Relationship Id="rId105" Type="http://schemas.openxmlformats.org/officeDocument/2006/relationships/tags" Target="../tags/tag107.xml"/><Relationship Id="rId126" Type="http://schemas.openxmlformats.org/officeDocument/2006/relationships/tags" Target="../tags/tag128.xml"/><Relationship Id="rId147" Type="http://schemas.openxmlformats.org/officeDocument/2006/relationships/tags" Target="../tags/tag149.xml"/><Relationship Id="rId168" Type="http://schemas.openxmlformats.org/officeDocument/2006/relationships/tags" Target="../tags/tag170.xml"/><Relationship Id="rId8" Type="http://schemas.openxmlformats.org/officeDocument/2006/relationships/tags" Target="../tags/tag10.xml"/><Relationship Id="rId51" Type="http://schemas.openxmlformats.org/officeDocument/2006/relationships/tags" Target="../tags/tag53.xml"/><Relationship Id="rId72" Type="http://schemas.openxmlformats.org/officeDocument/2006/relationships/tags" Target="../tags/tag74.xml"/><Relationship Id="rId93" Type="http://schemas.openxmlformats.org/officeDocument/2006/relationships/tags" Target="../tags/tag95.xml"/><Relationship Id="rId98" Type="http://schemas.openxmlformats.org/officeDocument/2006/relationships/tags" Target="../tags/tag100.xml"/><Relationship Id="rId121" Type="http://schemas.openxmlformats.org/officeDocument/2006/relationships/tags" Target="../tags/tag123.xml"/><Relationship Id="rId142" Type="http://schemas.openxmlformats.org/officeDocument/2006/relationships/tags" Target="../tags/tag144.xml"/><Relationship Id="rId163" Type="http://schemas.openxmlformats.org/officeDocument/2006/relationships/tags" Target="../tags/tag165.xml"/><Relationship Id="rId184" Type="http://schemas.openxmlformats.org/officeDocument/2006/relationships/tags" Target="../tags/tag186.xml"/><Relationship Id="rId189" Type="http://schemas.openxmlformats.org/officeDocument/2006/relationships/tags" Target="../tags/tag191.xml"/><Relationship Id="rId3" Type="http://schemas.openxmlformats.org/officeDocument/2006/relationships/tags" Target="../tags/tag5.xml"/><Relationship Id="rId25" Type="http://schemas.openxmlformats.org/officeDocument/2006/relationships/tags" Target="../tags/tag27.xml"/><Relationship Id="rId46" Type="http://schemas.openxmlformats.org/officeDocument/2006/relationships/tags" Target="../tags/tag48.xml"/><Relationship Id="rId67" Type="http://schemas.openxmlformats.org/officeDocument/2006/relationships/tags" Target="../tags/tag69.xml"/><Relationship Id="rId116" Type="http://schemas.openxmlformats.org/officeDocument/2006/relationships/tags" Target="../tags/tag118.xml"/><Relationship Id="rId137" Type="http://schemas.openxmlformats.org/officeDocument/2006/relationships/tags" Target="../tags/tag139.xml"/><Relationship Id="rId158" Type="http://schemas.openxmlformats.org/officeDocument/2006/relationships/tags" Target="../tags/tag160.xml"/><Relationship Id="rId20" Type="http://schemas.openxmlformats.org/officeDocument/2006/relationships/tags" Target="../tags/tag22.xml"/><Relationship Id="rId41" Type="http://schemas.openxmlformats.org/officeDocument/2006/relationships/tags" Target="../tags/tag43.xml"/><Relationship Id="rId62" Type="http://schemas.openxmlformats.org/officeDocument/2006/relationships/tags" Target="../tags/tag64.xml"/><Relationship Id="rId83" Type="http://schemas.openxmlformats.org/officeDocument/2006/relationships/tags" Target="../tags/tag85.xml"/><Relationship Id="rId88" Type="http://schemas.openxmlformats.org/officeDocument/2006/relationships/tags" Target="../tags/tag90.xml"/><Relationship Id="rId111" Type="http://schemas.openxmlformats.org/officeDocument/2006/relationships/tags" Target="../tags/tag113.xml"/><Relationship Id="rId132" Type="http://schemas.openxmlformats.org/officeDocument/2006/relationships/tags" Target="../tags/tag134.xml"/><Relationship Id="rId153" Type="http://schemas.openxmlformats.org/officeDocument/2006/relationships/tags" Target="../tags/tag155.xml"/><Relationship Id="rId174" Type="http://schemas.openxmlformats.org/officeDocument/2006/relationships/tags" Target="../tags/tag176.xml"/><Relationship Id="rId179" Type="http://schemas.openxmlformats.org/officeDocument/2006/relationships/tags" Target="../tags/tag181.xml"/><Relationship Id="rId190" Type="http://schemas.openxmlformats.org/officeDocument/2006/relationships/tags" Target="../tags/tag192.xml"/><Relationship Id="rId15" Type="http://schemas.openxmlformats.org/officeDocument/2006/relationships/tags" Target="../tags/tag17.xml"/><Relationship Id="rId36" Type="http://schemas.openxmlformats.org/officeDocument/2006/relationships/tags" Target="../tags/tag38.xml"/><Relationship Id="rId57" Type="http://schemas.openxmlformats.org/officeDocument/2006/relationships/tags" Target="../tags/tag59.xml"/><Relationship Id="rId106" Type="http://schemas.openxmlformats.org/officeDocument/2006/relationships/tags" Target="../tags/tag108.xml"/><Relationship Id="rId127" Type="http://schemas.openxmlformats.org/officeDocument/2006/relationships/tags" Target="../tags/tag129.xml"/><Relationship Id="rId10" Type="http://schemas.openxmlformats.org/officeDocument/2006/relationships/tags" Target="../tags/tag12.xml"/><Relationship Id="rId31" Type="http://schemas.openxmlformats.org/officeDocument/2006/relationships/tags" Target="../tags/tag33.xml"/><Relationship Id="rId52" Type="http://schemas.openxmlformats.org/officeDocument/2006/relationships/tags" Target="../tags/tag54.xml"/><Relationship Id="rId73" Type="http://schemas.openxmlformats.org/officeDocument/2006/relationships/tags" Target="../tags/tag75.xml"/><Relationship Id="rId78" Type="http://schemas.openxmlformats.org/officeDocument/2006/relationships/tags" Target="../tags/tag80.xml"/><Relationship Id="rId94" Type="http://schemas.openxmlformats.org/officeDocument/2006/relationships/tags" Target="../tags/tag96.xml"/><Relationship Id="rId99" Type="http://schemas.openxmlformats.org/officeDocument/2006/relationships/tags" Target="../tags/tag101.xml"/><Relationship Id="rId101" Type="http://schemas.openxmlformats.org/officeDocument/2006/relationships/tags" Target="../tags/tag103.xml"/><Relationship Id="rId122" Type="http://schemas.openxmlformats.org/officeDocument/2006/relationships/tags" Target="../tags/tag124.xml"/><Relationship Id="rId143" Type="http://schemas.openxmlformats.org/officeDocument/2006/relationships/tags" Target="../tags/tag145.xml"/><Relationship Id="rId148" Type="http://schemas.openxmlformats.org/officeDocument/2006/relationships/tags" Target="../tags/tag150.xml"/><Relationship Id="rId164" Type="http://schemas.openxmlformats.org/officeDocument/2006/relationships/tags" Target="../tags/tag166.xml"/><Relationship Id="rId169" Type="http://schemas.openxmlformats.org/officeDocument/2006/relationships/tags" Target="../tags/tag171.xml"/><Relationship Id="rId185" Type="http://schemas.openxmlformats.org/officeDocument/2006/relationships/tags" Target="../tags/tag187.xml"/><Relationship Id="rId4" Type="http://schemas.openxmlformats.org/officeDocument/2006/relationships/tags" Target="../tags/tag6.xml"/><Relationship Id="rId9" Type="http://schemas.openxmlformats.org/officeDocument/2006/relationships/tags" Target="../tags/tag11.xml"/><Relationship Id="rId180" Type="http://schemas.openxmlformats.org/officeDocument/2006/relationships/tags" Target="../tags/tag182.xml"/><Relationship Id="rId26" Type="http://schemas.openxmlformats.org/officeDocument/2006/relationships/tags" Target="../tags/tag28.xml"/><Relationship Id="rId47" Type="http://schemas.openxmlformats.org/officeDocument/2006/relationships/tags" Target="../tags/tag49.xml"/><Relationship Id="rId68" Type="http://schemas.openxmlformats.org/officeDocument/2006/relationships/tags" Target="../tags/tag70.xml"/><Relationship Id="rId89" Type="http://schemas.openxmlformats.org/officeDocument/2006/relationships/tags" Target="../tags/tag91.xml"/><Relationship Id="rId112" Type="http://schemas.openxmlformats.org/officeDocument/2006/relationships/tags" Target="../tags/tag114.xml"/><Relationship Id="rId133" Type="http://schemas.openxmlformats.org/officeDocument/2006/relationships/tags" Target="../tags/tag135.xml"/><Relationship Id="rId154" Type="http://schemas.openxmlformats.org/officeDocument/2006/relationships/tags" Target="../tags/tag156.xml"/><Relationship Id="rId175" Type="http://schemas.openxmlformats.org/officeDocument/2006/relationships/tags" Target="../tags/tag177.xml"/><Relationship Id="rId16" Type="http://schemas.openxmlformats.org/officeDocument/2006/relationships/tags" Target="../tags/tag18.xml"/><Relationship Id="rId37" Type="http://schemas.openxmlformats.org/officeDocument/2006/relationships/tags" Target="../tags/tag39.xml"/><Relationship Id="rId58" Type="http://schemas.openxmlformats.org/officeDocument/2006/relationships/tags" Target="../tags/tag60.xml"/><Relationship Id="rId79" Type="http://schemas.openxmlformats.org/officeDocument/2006/relationships/tags" Target="../tags/tag81.xml"/><Relationship Id="rId102" Type="http://schemas.openxmlformats.org/officeDocument/2006/relationships/tags" Target="../tags/tag104.xml"/><Relationship Id="rId123" Type="http://schemas.openxmlformats.org/officeDocument/2006/relationships/tags" Target="../tags/tag125.xml"/><Relationship Id="rId144" Type="http://schemas.openxmlformats.org/officeDocument/2006/relationships/tags" Target="../tags/tag146.xml"/><Relationship Id="rId90" Type="http://schemas.openxmlformats.org/officeDocument/2006/relationships/tags" Target="../tags/tag92.xml"/><Relationship Id="rId165" Type="http://schemas.openxmlformats.org/officeDocument/2006/relationships/tags" Target="../tags/tag167.xml"/><Relationship Id="rId186" Type="http://schemas.openxmlformats.org/officeDocument/2006/relationships/tags" Target="../tags/tag188.xml"/><Relationship Id="rId27" Type="http://schemas.openxmlformats.org/officeDocument/2006/relationships/tags" Target="../tags/tag29.xml"/><Relationship Id="rId48" Type="http://schemas.openxmlformats.org/officeDocument/2006/relationships/tags" Target="../tags/tag50.xml"/><Relationship Id="rId69" Type="http://schemas.openxmlformats.org/officeDocument/2006/relationships/tags" Target="../tags/tag71.xml"/><Relationship Id="rId113" Type="http://schemas.openxmlformats.org/officeDocument/2006/relationships/tags" Target="../tags/tag115.xml"/><Relationship Id="rId134" Type="http://schemas.openxmlformats.org/officeDocument/2006/relationships/tags" Target="../tags/tag136.xml"/><Relationship Id="rId80" Type="http://schemas.openxmlformats.org/officeDocument/2006/relationships/tags" Target="../tags/tag82.xml"/><Relationship Id="rId155" Type="http://schemas.openxmlformats.org/officeDocument/2006/relationships/tags" Target="../tags/tag157.xml"/><Relationship Id="rId176" Type="http://schemas.openxmlformats.org/officeDocument/2006/relationships/tags" Target="../tags/tag178.xml"/><Relationship Id="rId17" Type="http://schemas.openxmlformats.org/officeDocument/2006/relationships/tags" Target="../tags/tag19.xml"/><Relationship Id="rId38" Type="http://schemas.openxmlformats.org/officeDocument/2006/relationships/tags" Target="../tags/tag40.xml"/><Relationship Id="rId59" Type="http://schemas.openxmlformats.org/officeDocument/2006/relationships/tags" Target="../tags/tag61.xml"/><Relationship Id="rId103" Type="http://schemas.openxmlformats.org/officeDocument/2006/relationships/tags" Target="../tags/tag105.xml"/><Relationship Id="rId124" Type="http://schemas.openxmlformats.org/officeDocument/2006/relationships/tags" Target="../tags/tag126.xml"/><Relationship Id="rId70" Type="http://schemas.openxmlformats.org/officeDocument/2006/relationships/tags" Target="../tags/tag72.xml"/><Relationship Id="rId91" Type="http://schemas.openxmlformats.org/officeDocument/2006/relationships/tags" Target="../tags/tag93.xml"/><Relationship Id="rId145" Type="http://schemas.openxmlformats.org/officeDocument/2006/relationships/tags" Target="../tags/tag147.xml"/><Relationship Id="rId166" Type="http://schemas.openxmlformats.org/officeDocument/2006/relationships/tags" Target="../tags/tag168.xml"/><Relationship Id="rId187" Type="http://schemas.openxmlformats.org/officeDocument/2006/relationships/tags" Target="../tags/tag189.xml"/><Relationship Id="rId1" Type="http://schemas.openxmlformats.org/officeDocument/2006/relationships/tags" Target="../tags/tag3.xml"/><Relationship Id="rId28" Type="http://schemas.openxmlformats.org/officeDocument/2006/relationships/tags" Target="../tags/tag30.xml"/><Relationship Id="rId49" Type="http://schemas.openxmlformats.org/officeDocument/2006/relationships/tags" Target="../tags/tag51.xml"/><Relationship Id="rId114" Type="http://schemas.openxmlformats.org/officeDocument/2006/relationships/tags" Target="../tags/tag116.xml"/><Relationship Id="rId60" Type="http://schemas.openxmlformats.org/officeDocument/2006/relationships/tags" Target="../tags/tag62.xml"/><Relationship Id="rId81" Type="http://schemas.openxmlformats.org/officeDocument/2006/relationships/tags" Target="../tags/tag83.xml"/><Relationship Id="rId135" Type="http://schemas.openxmlformats.org/officeDocument/2006/relationships/tags" Target="../tags/tag137.xml"/><Relationship Id="rId156" Type="http://schemas.openxmlformats.org/officeDocument/2006/relationships/tags" Target="../tags/tag158.xml"/><Relationship Id="rId177" Type="http://schemas.openxmlformats.org/officeDocument/2006/relationships/tags" Target="../tags/tag179.xml"/><Relationship Id="rId18" Type="http://schemas.openxmlformats.org/officeDocument/2006/relationships/tags" Target="../tags/tag20.xml"/><Relationship Id="rId39" Type="http://schemas.openxmlformats.org/officeDocument/2006/relationships/tags" Target="../tags/tag41.xml"/></Relationships>
</file>

<file path=ppt/slides/_rels/slide2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tags" Target="../tags/tag366.xml"/><Relationship Id="rId7" Type="http://schemas.openxmlformats.org/officeDocument/2006/relationships/image" Target="../media/image65.jpeg"/><Relationship Id="rId2" Type="http://schemas.openxmlformats.org/officeDocument/2006/relationships/tags" Target="../tags/tag365.xml"/><Relationship Id="rId1" Type="http://schemas.openxmlformats.org/officeDocument/2006/relationships/tags" Target="../tags/tag364.xml"/><Relationship Id="rId6" Type="http://schemas.microsoft.com/office/2007/relationships/hdphoto" Target="../media/hdphoto5.wdp"/><Relationship Id="rId5" Type="http://schemas.openxmlformats.org/officeDocument/2006/relationships/image" Target="../media/image64.png"/><Relationship Id="rId10" Type="http://schemas.openxmlformats.org/officeDocument/2006/relationships/image" Target="../media/image68.png"/><Relationship Id="rId4" Type="http://schemas.openxmlformats.org/officeDocument/2006/relationships/slideLayout" Target="../slideLayouts/slideLayout26.xml"/><Relationship Id="rId9" Type="http://schemas.openxmlformats.org/officeDocument/2006/relationships/image" Target="../media/image67.png"/></Relationships>
</file>

<file path=ppt/slides/_rels/slide21.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notesSlide" Target="../notesSlides/notesSlide10.xml"/><Relationship Id="rId7" Type="http://schemas.openxmlformats.org/officeDocument/2006/relationships/image" Target="../media/image71.png"/><Relationship Id="rId2" Type="http://schemas.openxmlformats.org/officeDocument/2006/relationships/slideLayout" Target="../slideLayouts/slideLayout38.xml"/><Relationship Id="rId1" Type="http://schemas.openxmlformats.org/officeDocument/2006/relationships/tags" Target="../tags/tag367.xml"/><Relationship Id="rId6" Type="http://schemas.openxmlformats.org/officeDocument/2006/relationships/image" Target="../media/image70.png"/><Relationship Id="rId5" Type="http://schemas.microsoft.com/office/2007/relationships/hdphoto" Target="../media/hdphoto6.wdp"/><Relationship Id="rId4" Type="http://schemas.openxmlformats.org/officeDocument/2006/relationships/image" Target="../media/image69.png"/></Relationships>
</file>

<file path=ppt/slides/_rels/slide22.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1.xml"/><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26" Type="http://schemas.openxmlformats.org/officeDocument/2006/relationships/tags" Target="../tags/tag218.xml"/><Relationship Id="rId21" Type="http://schemas.openxmlformats.org/officeDocument/2006/relationships/tags" Target="../tags/tag213.xml"/><Relationship Id="rId42" Type="http://schemas.openxmlformats.org/officeDocument/2006/relationships/tags" Target="../tags/tag234.xml"/><Relationship Id="rId47" Type="http://schemas.openxmlformats.org/officeDocument/2006/relationships/tags" Target="../tags/tag239.xml"/><Relationship Id="rId63" Type="http://schemas.openxmlformats.org/officeDocument/2006/relationships/tags" Target="../tags/tag255.xml"/><Relationship Id="rId68" Type="http://schemas.openxmlformats.org/officeDocument/2006/relationships/tags" Target="../tags/tag260.xml"/><Relationship Id="rId84" Type="http://schemas.openxmlformats.org/officeDocument/2006/relationships/tags" Target="../tags/tag276.xml"/><Relationship Id="rId89" Type="http://schemas.openxmlformats.org/officeDocument/2006/relationships/slideLayout" Target="../slideLayouts/slideLayout1.xml"/><Relationship Id="rId16" Type="http://schemas.openxmlformats.org/officeDocument/2006/relationships/tags" Target="../tags/tag208.xml"/><Relationship Id="rId11" Type="http://schemas.openxmlformats.org/officeDocument/2006/relationships/tags" Target="../tags/tag203.xml"/><Relationship Id="rId32" Type="http://schemas.openxmlformats.org/officeDocument/2006/relationships/tags" Target="../tags/tag224.xml"/><Relationship Id="rId37" Type="http://schemas.openxmlformats.org/officeDocument/2006/relationships/tags" Target="../tags/tag229.xml"/><Relationship Id="rId53" Type="http://schemas.openxmlformats.org/officeDocument/2006/relationships/tags" Target="../tags/tag245.xml"/><Relationship Id="rId58" Type="http://schemas.openxmlformats.org/officeDocument/2006/relationships/tags" Target="../tags/tag250.xml"/><Relationship Id="rId74" Type="http://schemas.openxmlformats.org/officeDocument/2006/relationships/tags" Target="../tags/tag266.xml"/><Relationship Id="rId79" Type="http://schemas.openxmlformats.org/officeDocument/2006/relationships/tags" Target="../tags/tag271.xml"/><Relationship Id="rId5" Type="http://schemas.openxmlformats.org/officeDocument/2006/relationships/tags" Target="../tags/tag197.xml"/><Relationship Id="rId90" Type="http://schemas.openxmlformats.org/officeDocument/2006/relationships/notesSlide" Target="../notesSlides/notesSlide1.xml"/><Relationship Id="rId22" Type="http://schemas.openxmlformats.org/officeDocument/2006/relationships/tags" Target="../tags/tag214.xml"/><Relationship Id="rId27" Type="http://schemas.openxmlformats.org/officeDocument/2006/relationships/tags" Target="../tags/tag219.xml"/><Relationship Id="rId43" Type="http://schemas.openxmlformats.org/officeDocument/2006/relationships/tags" Target="../tags/tag235.xml"/><Relationship Id="rId48" Type="http://schemas.openxmlformats.org/officeDocument/2006/relationships/tags" Target="../tags/tag240.xml"/><Relationship Id="rId64" Type="http://schemas.openxmlformats.org/officeDocument/2006/relationships/tags" Target="../tags/tag256.xml"/><Relationship Id="rId69" Type="http://schemas.openxmlformats.org/officeDocument/2006/relationships/tags" Target="../tags/tag261.xml"/><Relationship Id="rId8" Type="http://schemas.openxmlformats.org/officeDocument/2006/relationships/tags" Target="../tags/tag200.xml"/><Relationship Id="rId51" Type="http://schemas.openxmlformats.org/officeDocument/2006/relationships/tags" Target="../tags/tag243.xml"/><Relationship Id="rId72" Type="http://schemas.openxmlformats.org/officeDocument/2006/relationships/tags" Target="../tags/tag264.xml"/><Relationship Id="rId80" Type="http://schemas.openxmlformats.org/officeDocument/2006/relationships/tags" Target="../tags/tag272.xml"/><Relationship Id="rId85" Type="http://schemas.openxmlformats.org/officeDocument/2006/relationships/tags" Target="../tags/tag277.xml"/><Relationship Id="rId93" Type="http://schemas.openxmlformats.org/officeDocument/2006/relationships/image" Target="../media/image17.png"/><Relationship Id="rId3" Type="http://schemas.openxmlformats.org/officeDocument/2006/relationships/tags" Target="../tags/tag195.xml"/><Relationship Id="rId12" Type="http://schemas.openxmlformats.org/officeDocument/2006/relationships/tags" Target="../tags/tag204.xml"/><Relationship Id="rId17" Type="http://schemas.openxmlformats.org/officeDocument/2006/relationships/tags" Target="../tags/tag209.xml"/><Relationship Id="rId25" Type="http://schemas.openxmlformats.org/officeDocument/2006/relationships/tags" Target="../tags/tag217.xml"/><Relationship Id="rId33" Type="http://schemas.openxmlformats.org/officeDocument/2006/relationships/tags" Target="../tags/tag225.xml"/><Relationship Id="rId38" Type="http://schemas.openxmlformats.org/officeDocument/2006/relationships/tags" Target="../tags/tag230.xml"/><Relationship Id="rId46" Type="http://schemas.openxmlformats.org/officeDocument/2006/relationships/tags" Target="../tags/tag238.xml"/><Relationship Id="rId59" Type="http://schemas.openxmlformats.org/officeDocument/2006/relationships/tags" Target="../tags/tag251.xml"/><Relationship Id="rId67" Type="http://schemas.openxmlformats.org/officeDocument/2006/relationships/tags" Target="../tags/tag259.xml"/><Relationship Id="rId20" Type="http://schemas.openxmlformats.org/officeDocument/2006/relationships/tags" Target="../tags/tag212.xml"/><Relationship Id="rId41" Type="http://schemas.openxmlformats.org/officeDocument/2006/relationships/tags" Target="../tags/tag233.xml"/><Relationship Id="rId54" Type="http://schemas.openxmlformats.org/officeDocument/2006/relationships/tags" Target="../tags/tag246.xml"/><Relationship Id="rId62" Type="http://schemas.openxmlformats.org/officeDocument/2006/relationships/tags" Target="../tags/tag254.xml"/><Relationship Id="rId70" Type="http://schemas.openxmlformats.org/officeDocument/2006/relationships/tags" Target="../tags/tag262.xml"/><Relationship Id="rId75" Type="http://schemas.openxmlformats.org/officeDocument/2006/relationships/tags" Target="../tags/tag267.xml"/><Relationship Id="rId83" Type="http://schemas.openxmlformats.org/officeDocument/2006/relationships/tags" Target="../tags/tag275.xml"/><Relationship Id="rId88" Type="http://schemas.openxmlformats.org/officeDocument/2006/relationships/tags" Target="../tags/tag280.xml"/><Relationship Id="rId91" Type="http://schemas.openxmlformats.org/officeDocument/2006/relationships/image" Target="../media/image15.png"/><Relationship Id="rId1" Type="http://schemas.openxmlformats.org/officeDocument/2006/relationships/tags" Target="../tags/tag193.xml"/><Relationship Id="rId6" Type="http://schemas.openxmlformats.org/officeDocument/2006/relationships/tags" Target="../tags/tag198.xml"/><Relationship Id="rId15" Type="http://schemas.openxmlformats.org/officeDocument/2006/relationships/tags" Target="../tags/tag207.xml"/><Relationship Id="rId23" Type="http://schemas.openxmlformats.org/officeDocument/2006/relationships/tags" Target="../tags/tag215.xml"/><Relationship Id="rId28" Type="http://schemas.openxmlformats.org/officeDocument/2006/relationships/tags" Target="../tags/tag220.xml"/><Relationship Id="rId36" Type="http://schemas.openxmlformats.org/officeDocument/2006/relationships/tags" Target="../tags/tag228.xml"/><Relationship Id="rId49" Type="http://schemas.openxmlformats.org/officeDocument/2006/relationships/tags" Target="../tags/tag241.xml"/><Relationship Id="rId57" Type="http://schemas.openxmlformats.org/officeDocument/2006/relationships/tags" Target="../tags/tag249.xml"/><Relationship Id="rId10" Type="http://schemas.openxmlformats.org/officeDocument/2006/relationships/tags" Target="../tags/tag202.xml"/><Relationship Id="rId31" Type="http://schemas.openxmlformats.org/officeDocument/2006/relationships/tags" Target="../tags/tag223.xml"/><Relationship Id="rId44" Type="http://schemas.openxmlformats.org/officeDocument/2006/relationships/tags" Target="../tags/tag236.xml"/><Relationship Id="rId52" Type="http://schemas.openxmlformats.org/officeDocument/2006/relationships/tags" Target="../tags/tag244.xml"/><Relationship Id="rId60" Type="http://schemas.openxmlformats.org/officeDocument/2006/relationships/tags" Target="../tags/tag252.xml"/><Relationship Id="rId65" Type="http://schemas.openxmlformats.org/officeDocument/2006/relationships/tags" Target="../tags/tag257.xml"/><Relationship Id="rId73" Type="http://schemas.openxmlformats.org/officeDocument/2006/relationships/tags" Target="../tags/tag265.xml"/><Relationship Id="rId78" Type="http://schemas.openxmlformats.org/officeDocument/2006/relationships/tags" Target="../tags/tag270.xml"/><Relationship Id="rId81" Type="http://schemas.openxmlformats.org/officeDocument/2006/relationships/tags" Target="../tags/tag273.xml"/><Relationship Id="rId86" Type="http://schemas.openxmlformats.org/officeDocument/2006/relationships/tags" Target="../tags/tag278.xml"/><Relationship Id="rId4" Type="http://schemas.openxmlformats.org/officeDocument/2006/relationships/tags" Target="../tags/tag196.xml"/><Relationship Id="rId9" Type="http://schemas.openxmlformats.org/officeDocument/2006/relationships/tags" Target="../tags/tag201.xml"/><Relationship Id="rId13" Type="http://schemas.openxmlformats.org/officeDocument/2006/relationships/tags" Target="../tags/tag205.xml"/><Relationship Id="rId18" Type="http://schemas.openxmlformats.org/officeDocument/2006/relationships/tags" Target="../tags/tag210.xml"/><Relationship Id="rId39" Type="http://schemas.openxmlformats.org/officeDocument/2006/relationships/tags" Target="../tags/tag231.xml"/><Relationship Id="rId34" Type="http://schemas.openxmlformats.org/officeDocument/2006/relationships/tags" Target="../tags/tag226.xml"/><Relationship Id="rId50" Type="http://schemas.openxmlformats.org/officeDocument/2006/relationships/tags" Target="../tags/tag242.xml"/><Relationship Id="rId55" Type="http://schemas.openxmlformats.org/officeDocument/2006/relationships/tags" Target="../tags/tag247.xml"/><Relationship Id="rId76" Type="http://schemas.openxmlformats.org/officeDocument/2006/relationships/tags" Target="../tags/tag268.xml"/><Relationship Id="rId7" Type="http://schemas.openxmlformats.org/officeDocument/2006/relationships/tags" Target="../tags/tag199.xml"/><Relationship Id="rId71" Type="http://schemas.openxmlformats.org/officeDocument/2006/relationships/tags" Target="../tags/tag263.xml"/><Relationship Id="rId92" Type="http://schemas.openxmlformats.org/officeDocument/2006/relationships/image" Target="../media/image16.jpg"/><Relationship Id="rId2" Type="http://schemas.openxmlformats.org/officeDocument/2006/relationships/tags" Target="../tags/tag194.xml"/><Relationship Id="rId29" Type="http://schemas.openxmlformats.org/officeDocument/2006/relationships/tags" Target="../tags/tag221.xml"/><Relationship Id="rId24" Type="http://schemas.openxmlformats.org/officeDocument/2006/relationships/tags" Target="../tags/tag216.xml"/><Relationship Id="rId40" Type="http://schemas.openxmlformats.org/officeDocument/2006/relationships/tags" Target="../tags/tag232.xml"/><Relationship Id="rId45" Type="http://schemas.openxmlformats.org/officeDocument/2006/relationships/tags" Target="../tags/tag237.xml"/><Relationship Id="rId66" Type="http://schemas.openxmlformats.org/officeDocument/2006/relationships/tags" Target="../tags/tag258.xml"/><Relationship Id="rId87" Type="http://schemas.openxmlformats.org/officeDocument/2006/relationships/tags" Target="../tags/tag279.xml"/><Relationship Id="rId61" Type="http://schemas.openxmlformats.org/officeDocument/2006/relationships/tags" Target="../tags/tag253.xml"/><Relationship Id="rId82" Type="http://schemas.openxmlformats.org/officeDocument/2006/relationships/tags" Target="../tags/tag274.xml"/><Relationship Id="rId19" Type="http://schemas.openxmlformats.org/officeDocument/2006/relationships/tags" Target="../tags/tag211.xml"/><Relationship Id="rId14" Type="http://schemas.openxmlformats.org/officeDocument/2006/relationships/tags" Target="../tags/tag206.xml"/><Relationship Id="rId30" Type="http://schemas.openxmlformats.org/officeDocument/2006/relationships/tags" Target="../tags/tag222.xml"/><Relationship Id="rId35" Type="http://schemas.openxmlformats.org/officeDocument/2006/relationships/tags" Target="../tags/tag227.xml"/><Relationship Id="rId56" Type="http://schemas.openxmlformats.org/officeDocument/2006/relationships/tags" Target="../tags/tag248.xml"/><Relationship Id="rId77" Type="http://schemas.openxmlformats.org/officeDocument/2006/relationships/tags" Target="../tags/tag269.xml"/></Relationships>
</file>

<file path=ppt/slides/_rels/slide5.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7.svg"/><Relationship Id="rId2" Type="http://schemas.openxmlformats.org/officeDocument/2006/relationships/slideLayout" Target="../slideLayouts/slideLayout4.xml"/><Relationship Id="rId1" Type="http://schemas.openxmlformats.org/officeDocument/2006/relationships/themeOverride" Target="../theme/themeOverride1.xml"/><Relationship Id="rId6" Type="http://schemas.openxmlformats.org/officeDocument/2006/relationships/image" Target="../media/image21.svg"/><Relationship Id="rId11" Type="http://schemas.openxmlformats.org/officeDocument/2006/relationships/image" Target="../media/image22.png"/><Relationship Id="rId5" Type="http://schemas.openxmlformats.org/officeDocument/2006/relationships/image" Target="../media/image19.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1.png"/><Relationship Id="rId14" Type="http://schemas.openxmlformats.org/officeDocument/2006/relationships/image" Target="../media/image29.sv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9.svg"/><Relationship Id="rId3" Type="http://schemas.openxmlformats.org/officeDocument/2006/relationships/image" Target="../media/image2.emf"/><Relationship Id="rId7" Type="http://schemas.openxmlformats.org/officeDocument/2006/relationships/image" Target="../media/image33.svg"/><Relationship Id="rId12"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27.png"/><Relationship Id="rId4" Type="http://schemas.openxmlformats.org/officeDocument/2006/relationships/image" Target="../media/image24.png"/><Relationship Id="rId9" Type="http://schemas.openxmlformats.org/officeDocument/2006/relationships/image" Target="../media/image35.svg"/><Relationship Id="rId1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50.svg"/><Relationship Id="rId3" Type="http://schemas.openxmlformats.org/officeDocument/2006/relationships/slideLayout" Target="../slideLayouts/slideLayout1.xml"/><Relationship Id="rId7" Type="http://schemas.openxmlformats.org/officeDocument/2006/relationships/image" Target="../media/image44.svg"/><Relationship Id="rId12" Type="http://schemas.openxmlformats.org/officeDocument/2006/relationships/image" Target="../media/image34.png"/><Relationship Id="rId17" Type="http://schemas.openxmlformats.org/officeDocument/2006/relationships/image" Target="../media/image54.svg"/><Relationship Id="rId2" Type="http://schemas.openxmlformats.org/officeDocument/2006/relationships/video" Target="../media/media1.mp4"/><Relationship Id="rId16" Type="http://schemas.openxmlformats.org/officeDocument/2006/relationships/image" Target="../media/image36.png"/><Relationship Id="rId1" Type="http://schemas.microsoft.com/office/2007/relationships/media" Target="../media/media1.mp4"/><Relationship Id="rId6" Type="http://schemas.openxmlformats.org/officeDocument/2006/relationships/image" Target="../media/image31.png"/><Relationship Id="rId11" Type="http://schemas.openxmlformats.org/officeDocument/2006/relationships/image" Target="../media/image48.svg"/><Relationship Id="rId5" Type="http://schemas.openxmlformats.org/officeDocument/2006/relationships/image" Target="../media/image30.png"/><Relationship Id="rId15" Type="http://schemas.openxmlformats.org/officeDocument/2006/relationships/image" Target="../media/image52.svg"/><Relationship Id="rId10" Type="http://schemas.openxmlformats.org/officeDocument/2006/relationships/image" Target="../media/image33.png"/><Relationship Id="rId4" Type="http://schemas.openxmlformats.org/officeDocument/2006/relationships/notesSlide" Target="../notesSlides/notesSlide3.xml"/><Relationship Id="rId9" Type="http://schemas.openxmlformats.org/officeDocument/2006/relationships/image" Target="../media/image46.svg"/><Relationship Id="rId1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282.xml"/><Relationship Id="rId7" Type="http://schemas.openxmlformats.org/officeDocument/2006/relationships/slideLayout" Target="../slideLayouts/slideLayout2.xml"/><Relationship Id="rId2" Type="http://schemas.openxmlformats.org/officeDocument/2006/relationships/tags" Target="../tags/tag281.xml"/><Relationship Id="rId1" Type="http://schemas.openxmlformats.org/officeDocument/2006/relationships/themeOverride" Target="../theme/themeOverride2.xml"/><Relationship Id="rId6" Type="http://schemas.openxmlformats.org/officeDocument/2006/relationships/tags" Target="../tags/tag285.xml"/><Relationship Id="rId5" Type="http://schemas.openxmlformats.org/officeDocument/2006/relationships/tags" Target="../tags/tag284.xml"/><Relationship Id="rId10" Type="http://schemas.openxmlformats.org/officeDocument/2006/relationships/image" Target="../media/image38.png"/><Relationship Id="rId4" Type="http://schemas.openxmlformats.org/officeDocument/2006/relationships/tags" Target="../tags/tag283.xml"/><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descr="图片包含 就坐, 室内, 照片&#10;&#10;描述已自动生成">
            <a:extLst>
              <a:ext uri="{FF2B5EF4-FFF2-40B4-BE49-F238E27FC236}">
                <a16:creationId xmlns="" xmlns:a16="http://schemas.microsoft.com/office/drawing/2014/main" id="{8688AF1D-D802-488E-85A6-D3A4D306F4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74" name="组合 273">
            <a:extLst>
              <a:ext uri="{FF2B5EF4-FFF2-40B4-BE49-F238E27FC236}">
                <a16:creationId xmlns="" xmlns:a16="http://schemas.microsoft.com/office/drawing/2014/main" id="{AE6CB875-7D25-4261-907E-4B6CB319249F}"/>
              </a:ext>
            </a:extLst>
          </p:cNvPr>
          <p:cNvGrpSpPr/>
          <p:nvPr/>
        </p:nvGrpSpPr>
        <p:grpSpPr>
          <a:xfrm>
            <a:off x="5438891" y="6022760"/>
            <a:ext cx="1314219" cy="353321"/>
            <a:chOff x="6542997" y="6520812"/>
            <a:chExt cx="1314219" cy="353321"/>
          </a:xfrm>
        </p:grpSpPr>
        <p:sp>
          <p:nvSpPr>
            <p:cNvPr id="275" name="文本框 274">
              <a:extLst>
                <a:ext uri="{FF2B5EF4-FFF2-40B4-BE49-F238E27FC236}">
                  <a16:creationId xmlns="" xmlns:a16="http://schemas.microsoft.com/office/drawing/2014/main" id="{85FF328C-9AE2-4163-B640-84BF362C6E72}"/>
                </a:ext>
              </a:extLst>
            </p:cNvPr>
            <p:cNvSpPr txBox="1"/>
            <p:nvPr/>
          </p:nvSpPr>
          <p:spPr>
            <a:xfrm>
              <a:off x="6542997" y="6520812"/>
              <a:ext cx="1314219" cy="260988"/>
            </a:xfrm>
            <a:prstGeom prst="rect">
              <a:avLst/>
            </a:prstGeom>
            <a:noFill/>
          </p:spPr>
          <p:txBody>
            <a:bodyPr wrap="square" rtlCol="0">
              <a:spAutoFit/>
            </a:bodyPr>
            <a:lstStyle/>
            <a:p>
              <a:pPr algn="dist"/>
              <a:r>
                <a:rPr lang="zh-CN" altLang="en-US" sz="10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源于</a:t>
              </a:r>
              <a:r>
                <a:rPr lang="en-US" altLang="zh-CN" sz="10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PPT</a:t>
              </a:r>
              <a:r>
                <a:rPr lang="zh-CN" altLang="en-US" sz="10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不止</a:t>
              </a:r>
              <a:r>
                <a:rPr lang="en-US" altLang="zh-CN" sz="10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PPT</a:t>
              </a:r>
              <a:endParaRPr lang="zh-CN" altLang="en-US" sz="10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6" name="文本框 275">
              <a:extLst>
                <a:ext uri="{FF2B5EF4-FFF2-40B4-BE49-F238E27FC236}">
                  <a16:creationId xmlns="" xmlns:a16="http://schemas.microsoft.com/office/drawing/2014/main" id="{B14AA824-B9D3-46AF-A8B7-07319EFD2D92}"/>
                </a:ext>
              </a:extLst>
            </p:cNvPr>
            <p:cNvSpPr txBox="1"/>
            <p:nvPr/>
          </p:nvSpPr>
          <p:spPr>
            <a:xfrm>
              <a:off x="6544069" y="6689467"/>
              <a:ext cx="1312074" cy="184666"/>
            </a:xfrm>
            <a:prstGeom prst="rect">
              <a:avLst/>
            </a:prstGeom>
            <a:noFill/>
          </p:spPr>
          <p:txBody>
            <a:bodyPr wrap="square" rtlCol="0">
              <a:spAutoFit/>
            </a:bodyPr>
            <a:lstStyle/>
            <a:p>
              <a:pPr algn="dist"/>
              <a:r>
                <a:rPr lang="en-US" altLang="zh-CN" sz="6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FROM PPT MORE THAN PPT</a:t>
              </a:r>
              <a:endParaRPr lang="zh-CN" altLang="en-US" sz="6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79" name="任意多边形: 形状 278">
            <a:extLst>
              <a:ext uri="{FF2B5EF4-FFF2-40B4-BE49-F238E27FC236}">
                <a16:creationId xmlns="" xmlns:a16="http://schemas.microsoft.com/office/drawing/2014/main" id="{56C2A582-B36D-481E-992C-D2FAA15B02F6}"/>
              </a:ext>
            </a:extLst>
          </p:cNvPr>
          <p:cNvSpPr/>
          <p:nvPr/>
        </p:nvSpPr>
        <p:spPr>
          <a:xfrm flipH="1">
            <a:off x="5244465" y="4287045"/>
            <a:ext cx="1703070" cy="409066"/>
          </a:xfrm>
          <a:custGeom>
            <a:avLst/>
            <a:gdLst>
              <a:gd name="connsiteX0" fmla="*/ 1634487 w 1847779"/>
              <a:gd name="connsiteY0" fmla="*/ 0 h 426584"/>
              <a:gd name="connsiteX1" fmla="*/ 1153599 w 1847779"/>
              <a:gd name="connsiteY1" fmla="*/ 0 h 426584"/>
              <a:gd name="connsiteX2" fmla="*/ 694180 w 1847779"/>
              <a:gd name="connsiteY2" fmla="*/ 0 h 426584"/>
              <a:gd name="connsiteX3" fmla="*/ 213292 w 1847779"/>
              <a:gd name="connsiteY3" fmla="*/ 0 h 426584"/>
              <a:gd name="connsiteX4" fmla="*/ 0 w 1847779"/>
              <a:gd name="connsiteY4" fmla="*/ 213292 h 426584"/>
              <a:gd name="connsiteX5" fmla="*/ 213292 w 1847779"/>
              <a:gd name="connsiteY5" fmla="*/ 426584 h 426584"/>
              <a:gd name="connsiteX6" fmla="*/ 694180 w 1847779"/>
              <a:gd name="connsiteY6" fmla="*/ 426584 h 426584"/>
              <a:gd name="connsiteX7" fmla="*/ 1153599 w 1847779"/>
              <a:gd name="connsiteY7" fmla="*/ 426584 h 426584"/>
              <a:gd name="connsiteX8" fmla="*/ 1634487 w 1847779"/>
              <a:gd name="connsiteY8" fmla="*/ 426584 h 426584"/>
              <a:gd name="connsiteX9" fmla="*/ 1847779 w 1847779"/>
              <a:gd name="connsiteY9" fmla="*/ 213292 h 4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779" h="426584">
                <a:moveTo>
                  <a:pt x="1634487" y="0"/>
                </a:moveTo>
                <a:lnTo>
                  <a:pt x="1153599" y="0"/>
                </a:lnTo>
                <a:lnTo>
                  <a:pt x="694180" y="0"/>
                </a:lnTo>
                <a:lnTo>
                  <a:pt x="213292" y="0"/>
                </a:lnTo>
                <a:lnTo>
                  <a:pt x="0" y="213292"/>
                </a:lnTo>
                <a:lnTo>
                  <a:pt x="213292" y="426584"/>
                </a:lnTo>
                <a:lnTo>
                  <a:pt x="694180" y="426584"/>
                </a:lnTo>
                <a:lnTo>
                  <a:pt x="1153599" y="426584"/>
                </a:lnTo>
                <a:lnTo>
                  <a:pt x="1634487" y="426584"/>
                </a:lnTo>
                <a:lnTo>
                  <a:pt x="1847779" y="213292"/>
                </a:lnTo>
                <a:close/>
              </a:path>
            </a:pathLst>
          </a:custGeom>
          <a:gradFill flip="none" rotWithShape="1">
            <a:gsLst>
              <a:gs pos="0">
                <a:srgbClr val="5EE0F7">
                  <a:alpha val="33000"/>
                </a:srgbClr>
              </a:gs>
              <a:gs pos="100000">
                <a:srgbClr val="94EBFA">
                  <a:alpha val="0"/>
                </a:srgbClr>
              </a:gs>
            </a:gsLst>
            <a:lin ang="16200000" scaled="1"/>
            <a:tileRect/>
          </a:gradFill>
          <a:ln>
            <a:solidFill>
              <a:srgbClr val="5EE0F7"/>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a:gradFill>
                  <a:gsLst>
                    <a:gs pos="67000">
                      <a:schemeClr val="bg1"/>
                    </a:gs>
                    <a:gs pos="0">
                      <a:srgbClr val="5EE0F7"/>
                    </a:gs>
                  </a:gsLst>
                  <a:lin ang="16200000" scaled="1"/>
                </a:gradFill>
                <a:latin typeface="微软雅黑" panose="020B0503020204020204" pitchFamily="34" charset="-122"/>
                <a:ea typeface="微软雅黑" panose="020B0503020204020204" pitchFamily="34" charset="-122"/>
              </a:rPr>
              <a:t>PPT</a:t>
            </a:r>
            <a:r>
              <a:rPr lang="zh-CN" altLang="en-US" sz="1400" b="1" dirty="0">
                <a:gradFill>
                  <a:gsLst>
                    <a:gs pos="67000">
                      <a:schemeClr val="bg1"/>
                    </a:gs>
                    <a:gs pos="0">
                      <a:srgbClr val="5EE0F7"/>
                    </a:gs>
                  </a:gsLst>
                  <a:lin ang="16200000" scaled="1"/>
                </a:gradFill>
                <a:latin typeface="微软雅黑" panose="020B0503020204020204" pitchFamily="34" charset="-122"/>
                <a:ea typeface="微软雅黑" panose="020B0503020204020204" pitchFamily="34" charset="-122"/>
              </a:rPr>
              <a:t>设计：芃苇</a:t>
            </a:r>
          </a:p>
        </p:txBody>
      </p:sp>
      <p:grpSp>
        <p:nvGrpSpPr>
          <p:cNvPr id="16" name="组合 15">
            <a:extLst>
              <a:ext uri="{FF2B5EF4-FFF2-40B4-BE49-F238E27FC236}">
                <a16:creationId xmlns="" xmlns:a16="http://schemas.microsoft.com/office/drawing/2014/main" id="{7484E42A-1D75-45E1-AD01-F600E37C6284}"/>
              </a:ext>
            </a:extLst>
          </p:cNvPr>
          <p:cNvGrpSpPr/>
          <p:nvPr/>
        </p:nvGrpSpPr>
        <p:grpSpPr>
          <a:xfrm>
            <a:off x="5244465" y="771579"/>
            <a:ext cx="1724660" cy="435390"/>
            <a:chOff x="5244465" y="1455689"/>
            <a:chExt cx="1724660" cy="435390"/>
          </a:xfrm>
        </p:grpSpPr>
        <p:grpSp>
          <p:nvGrpSpPr>
            <p:cNvPr id="259" name="组合 258">
              <a:extLst>
                <a:ext uri="{FF2B5EF4-FFF2-40B4-BE49-F238E27FC236}">
                  <a16:creationId xmlns="" xmlns:a16="http://schemas.microsoft.com/office/drawing/2014/main" id="{FB5316F0-3F03-4F1A-BF38-C51A6EBC47ED}"/>
                </a:ext>
              </a:extLst>
            </p:cNvPr>
            <p:cNvGrpSpPr/>
            <p:nvPr/>
          </p:nvGrpSpPr>
          <p:grpSpPr>
            <a:xfrm>
              <a:off x="5362982" y="1455689"/>
              <a:ext cx="1487626" cy="414842"/>
              <a:chOff x="2503611" y="2699362"/>
              <a:chExt cx="6906577" cy="1925978"/>
            </a:xfrm>
            <a:gradFill>
              <a:gsLst>
                <a:gs pos="0">
                  <a:schemeClr val="accent1">
                    <a:lumMod val="5000"/>
                    <a:lumOff val="95000"/>
                  </a:schemeClr>
                </a:gs>
                <a:gs pos="100000">
                  <a:srgbClr val="94EBFA"/>
                </a:gs>
              </a:gsLst>
              <a:lin ang="5400000" scaled="1"/>
            </a:gradFill>
          </p:grpSpPr>
          <p:sp>
            <p:nvSpPr>
              <p:cNvPr id="260" name="文本框 259">
                <a:extLst>
                  <a:ext uri="{FF2B5EF4-FFF2-40B4-BE49-F238E27FC236}">
                    <a16:creationId xmlns="" xmlns:a16="http://schemas.microsoft.com/office/drawing/2014/main" id="{899B3EE2-D798-4AD9-9595-29F6DEC012DB}"/>
                  </a:ext>
                </a:extLst>
              </p:cNvPr>
              <p:cNvSpPr txBox="1"/>
              <p:nvPr/>
            </p:nvSpPr>
            <p:spPr>
              <a:xfrm>
                <a:off x="7455927" y="3350382"/>
                <a:ext cx="1945312" cy="218970"/>
              </a:xfrm>
              <a:custGeom>
                <a:avLst/>
                <a:gdLst/>
                <a:ahLst/>
                <a:cxnLst/>
                <a:rect l="l" t="t" r="r" b="b"/>
                <a:pathLst>
                  <a:path w="1945312" h="218970">
                    <a:moveTo>
                      <a:pt x="1257418" y="69237"/>
                    </a:moveTo>
                    <a:cubicBezTo>
                      <a:pt x="1246668" y="69461"/>
                      <a:pt x="1237349" y="73243"/>
                      <a:pt x="1229461" y="80585"/>
                    </a:cubicBezTo>
                    <a:cubicBezTo>
                      <a:pt x="1221572" y="87927"/>
                      <a:pt x="1216495" y="97484"/>
                      <a:pt x="1214229" y="109256"/>
                    </a:cubicBezTo>
                    <a:cubicBezTo>
                      <a:pt x="1212364" y="120909"/>
                      <a:pt x="1214090" y="130362"/>
                      <a:pt x="1219405" y="137613"/>
                    </a:cubicBezTo>
                    <a:cubicBezTo>
                      <a:pt x="1224720" y="144864"/>
                      <a:pt x="1232714" y="148599"/>
                      <a:pt x="1243385" y="148818"/>
                    </a:cubicBezTo>
                    <a:cubicBezTo>
                      <a:pt x="1254144" y="148599"/>
                      <a:pt x="1263493" y="144864"/>
                      <a:pt x="1271432" y="137613"/>
                    </a:cubicBezTo>
                    <a:cubicBezTo>
                      <a:pt x="1279371" y="130362"/>
                      <a:pt x="1284468" y="120909"/>
                      <a:pt x="1286723" y="109256"/>
                    </a:cubicBezTo>
                    <a:cubicBezTo>
                      <a:pt x="1288599" y="97484"/>
                      <a:pt x="1286854" y="87927"/>
                      <a:pt x="1281488" y="80585"/>
                    </a:cubicBezTo>
                    <a:cubicBezTo>
                      <a:pt x="1276122" y="73243"/>
                      <a:pt x="1268099" y="69461"/>
                      <a:pt x="1257418" y="69237"/>
                    </a:cubicBezTo>
                    <a:close/>
                    <a:moveTo>
                      <a:pt x="1015711" y="69237"/>
                    </a:moveTo>
                    <a:cubicBezTo>
                      <a:pt x="1008102" y="69346"/>
                      <a:pt x="1001460" y="71185"/>
                      <a:pt x="995785" y="74754"/>
                    </a:cubicBezTo>
                    <a:cubicBezTo>
                      <a:pt x="990110" y="78322"/>
                      <a:pt x="985089" y="82962"/>
                      <a:pt x="980723" y="88674"/>
                    </a:cubicBezTo>
                    <a:lnTo>
                      <a:pt x="973545" y="129380"/>
                    </a:lnTo>
                    <a:cubicBezTo>
                      <a:pt x="975897" y="135092"/>
                      <a:pt x="979281" y="139733"/>
                      <a:pt x="983698" y="143301"/>
                    </a:cubicBezTo>
                    <a:cubicBezTo>
                      <a:pt x="988114" y="146870"/>
                      <a:pt x="994108" y="148709"/>
                      <a:pt x="1001678" y="148818"/>
                    </a:cubicBezTo>
                    <a:cubicBezTo>
                      <a:pt x="1011952" y="148647"/>
                      <a:pt x="1020869" y="144988"/>
                      <a:pt x="1028428" y="137841"/>
                    </a:cubicBezTo>
                    <a:cubicBezTo>
                      <a:pt x="1035987" y="130695"/>
                      <a:pt x="1040920" y="121090"/>
                      <a:pt x="1043228" y="109027"/>
                    </a:cubicBezTo>
                    <a:cubicBezTo>
                      <a:pt x="1045174" y="96964"/>
                      <a:pt x="1043628" y="87360"/>
                      <a:pt x="1038589" y="80213"/>
                    </a:cubicBezTo>
                    <a:cubicBezTo>
                      <a:pt x="1033551" y="73067"/>
                      <a:pt x="1025924" y="69408"/>
                      <a:pt x="1015711" y="69237"/>
                    </a:cubicBezTo>
                    <a:close/>
                    <a:moveTo>
                      <a:pt x="66793" y="69237"/>
                    </a:moveTo>
                    <a:cubicBezTo>
                      <a:pt x="56044" y="69461"/>
                      <a:pt x="46724" y="73243"/>
                      <a:pt x="38836" y="80585"/>
                    </a:cubicBezTo>
                    <a:cubicBezTo>
                      <a:pt x="30948" y="87927"/>
                      <a:pt x="25870" y="97484"/>
                      <a:pt x="23604" y="109256"/>
                    </a:cubicBezTo>
                    <a:cubicBezTo>
                      <a:pt x="21739" y="120909"/>
                      <a:pt x="23465" y="130362"/>
                      <a:pt x="28780" y="137613"/>
                    </a:cubicBezTo>
                    <a:cubicBezTo>
                      <a:pt x="34096" y="144864"/>
                      <a:pt x="42089" y="148599"/>
                      <a:pt x="52761" y="148818"/>
                    </a:cubicBezTo>
                    <a:cubicBezTo>
                      <a:pt x="63519" y="148599"/>
                      <a:pt x="72868" y="144864"/>
                      <a:pt x="80807" y="137613"/>
                    </a:cubicBezTo>
                    <a:cubicBezTo>
                      <a:pt x="88747" y="130362"/>
                      <a:pt x="93844" y="120909"/>
                      <a:pt x="96098" y="109256"/>
                    </a:cubicBezTo>
                    <a:cubicBezTo>
                      <a:pt x="97974" y="97484"/>
                      <a:pt x="96229" y="87927"/>
                      <a:pt x="90863" y="80585"/>
                    </a:cubicBezTo>
                    <a:cubicBezTo>
                      <a:pt x="85497" y="73243"/>
                      <a:pt x="77474" y="69461"/>
                      <a:pt x="66793" y="69237"/>
                    </a:cubicBezTo>
                    <a:close/>
                    <a:moveTo>
                      <a:pt x="577379" y="68551"/>
                    </a:moveTo>
                    <a:cubicBezTo>
                      <a:pt x="567981" y="68665"/>
                      <a:pt x="559950" y="71411"/>
                      <a:pt x="553284" y="76788"/>
                    </a:cubicBezTo>
                    <a:cubicBezTo>
                      <a:pt x="546619" y="82166"/>
                      <a:pt x="542125" y="89488"/>
                      <a:pt x="539805" y="98755"/>
                    </a:cubicBezTo>
                    <a:lnTo>
                      <a:pt x="601785" y="98755"/>
                    </a:lnTo>
                    <a:cubicBezTo>
                      <a:pt x="603020" y="89588"/>
                      <a:pt x="601580" y="82294"/>
                      <a:pt x="597466" y="76874"/>
                    </a:cubicBezTo>
                    <a:cubicBezTo>
                      <a:pt x="593352" y="71454"/>
                      <a:pt x="586657" y="68680"/>
                      <a:pt x="577379" y="68551"/>
                    </a:cubicBezTo>
                    <a:close/>
                    <a:moveTo>
                      <a:pt x="244695" y="51663"/>
                    </a:moveTo>
                    <a:lnTo>
                      <a:pt x="269841" y="51663"/>
                    </a:lnTo>
                    <a:lnTo>
                      <a:pt x="286003" y="118170"/>
                    </a:lnTo>
                    <a:lnTo>
                      <a:pt x="329277" y="51663"/>
                    </a:lnTo>
                    <a:lnTo>
                      <a:pt x="330191" y="51663"/>
                    </a:lnTo>
                    <a:lnTo>
                      <a:pt x="350011" y="118170"/>
                    </a:lnTo>
                    <a:lnTo>
                      <a:pt x="389627" y="51663"/>
                    </a:lnTo>
                    <a:lnTo>
                      <a:pt x="414545" y="51663"/>
                    </a:lnTo>
                    <a:lnTo>
                      <a:pt x="342934" y="168678"/>
                    </a:lnTo>
                    <a:lnTo>
                      <a:pt x="342019" y="168678"/>
                    </a:lnTo>
                    <a:lnTo>
                      <a:pt x="321110" y="100572"/>
                    </a:lnTo>
                    <a:lnTo>
                      <a:pt x="275954" y="168678"/>
                    </a:lnTo>
                    <a:lnTo>
                      <a:pt x="275039" y="168678"/>
                    </a:lnTo>
                    <a:close/>
                    <a:moveTo>
                      <a:pt x="1460180" y="51635"/>
                    </a:moveTo>
                    <a:lnTo>
                      <a:pt x="1482555" y="51635"/>
                    </a:lnTo>
                    <a:lnTo>
                      <a:pt x="1462319" y="166392"/>
                    </a:lnTo>
                    <a:lnTo>
                      <a:pt x="1439945" y="166392"/>
                    </a:lnTo>
                    <a:close/>
                    <a:moveTo>
                      <a:pt x="1689625" y="49377"/>
                    </a:moveTo>
                    <a:cubicBezTo>
                      <a:pt x="1703500" y="49581"/>
                      <a:pt x="1713401" y="54082"/>
                      <a:pt x="1719325" y="62880"/>
                    </a:cubicBezTo>
                    <a:cubicBezTo>
                      <a:pt x="1725251" y="71678"/>
                      <a:pt x="1726935" y="83550"/>
                      <a:pt x="1724380" y="98498"/>
                    </a:cubicBezTo>
                    <a:lnTo>
                      <a:pt x="1712408" y="166392"/>
                    </a:lnTo>
                    <a:lnTo>
                      <a:pt x="1690033" y="166392"/>
                    </a:lnTo>
                    <a:lnTo>
                      <a:pt x="1701763" y="99869"/>
                    </a:lnTo>
                    <a:cubicBezTo>
                      <a:pt x="1703228" y="91049"/>
                      <a:pt x="1702079" y="84001"/>
                      <a:pt x="1698316" y="78724"/>
                    </a:cubicBezTo>
                    <a:cubicBezTo>
                      <a:pt x="1694553" y="73447"/>
                      <a:pt x="1688578" y="70742"/>
                      <a:pt x="1680392" y="70608"/>
                    </a:cubicBezTo>
                    <a:cubicBezTo>
                      <a:pt x="1673669" y="70742"/>
                      <a:pt x="1667597" y="72532"/>
                      <a:pt x="1662177" y="75981"/>
                    </a:cubicBezTo>
                    <a:cubicBezTo>
                      <a:pt x="1656756" y="79429"/>
                      <a:pt x="1651842" y="83734"/>
                      <a:pt x="1647434" y="88896"/>
                    </a:cubicBezTo>
                    <a:lnTo>
                      <a:pt x="1633769" y="166392"/>
                    </a:lnTo>
                    <a:lnTo>
                      <a:pt x="1611395" y="166392"/>
                    </a:lnTo>
                    <a:lnTo>
                      <a:pt x="1631626" y="51660"/>
                    </a:lnTo>
                    <a:lnTo>
                      <a:pt x="1651945" y="51660"/>
                    </a:lnTo>
                    <a:lnTo>
                      <a:pt x="1650403" y="65586"/>
                    </a:lnTo>
                    <a:cubicBezTo>
                      <a:pt x="1654489" y="61215"/>
                      <a:pt x="1659839" y="57458"/>
                      <a:pt x="1666455" y="54314"/>
                    </a:cubicBezTo>
                    <a:cubicBezTo>
                      <a:pt x="1673070" y="51170"/>
                      <a:pt x="1680793" y="49525"/>
                      <a:pt x="1689625" y="49377"/>
                    </a:cubicBezTo>
                    <a:close/>
                    <a:moveTo>
                      <a:pt x="1260920" y="49377"/>
                    </a:moveTo>
                    <a:cubicBezTo>
                      <a:pt x="1278225" y="49714"/>
                      <a:pt x="1291313" y="55377"/>
                      <a:pt x="1300185" y="66367"/>
                    </a:cubicBezTo>
                    <a:cubicBezTo>
                      <a:pt x="1309056" y="77357"/>
                      <a:pt x="1312103" y="91654"/>
                      <a:pt x="1309326" y="109256"/>
                    </a:cubicBezTo>
                    <a:cubicBezTo>
                      <a:pt x="1307183" y="120860"/>
                      <a:pt x="1302804" y="131111"/>
                      <a:pt x="1296189" y="140009"/>
                    </a:cubicBezTo>
                    <a:cubicBezTo>
                      <a:pt x="1289573" y="148906"/>
                      <a:pt x="1281403" y="155885"/>
                      <a:pt x="1271679" y="160946"/>
                    </a:cubicBezTo>
                    <a:cubicBezTo>
                      <a:pt x="1261954" y="166006"/>
                      <a:pt x="1251355" y="168584"/>
                      <a:pt x="1239884" y="168678"/>
                    </a:cubicBezTo>
                    <a:cubicBezTo>
                      <a:pt x="1222585" y="168360"/>
                      <a:pt x="1209521" y="162773"/>
                      <a:pt x="1200693" y="151916"/>
                    </a:cubicBezTo>
                    <a:cubicBezTo>
                      <a:pt x="1191865" y="141059"/>
                      <a:pt x="1188843" y="126839"/>
                      <a:pt x="1191626" y="109256"/>
                    </a:cubicBezTo>
                    <a:cubicBezTo>
                      <a:pt x="1195047" y="91654"/>
                      <a:pt x="1203098" y="77357"/>
                      <a:pt x="1215778" y="66367"/>
                    </a:cubicBezTo>
                    <a:cubicBezTo>
                      <a:pt x="1228458" y="55377"/>
                      <a:pt x="1243506" y="49714"/>
                      <a:pt x="1260920" y="49377"/>
                    </a:cubicBezTo>
                    <a:close/>
                    <a:moveTo>
                      <a:pt x="1023329" y="49377"/>
                    </a:moveTo>
                    <a:cubicBezTo>
                      <a:pt x="1039288" y="49704"/>
                      <a:pt x="1051077" y="55330"/>
                      <a:pt x="1058698" y="66253"/>
                    </a:cubicBezTo>
                    <a:cubicBezTo>
                      <a:pt x="1066319" y="77176"/>
                      <a:pt x="1068697" y="91434"/>
                      <a:pt x="1065831" y="109027"/>
                    </a:cubicBezTo>
                    <a:cubicBezTo>
                      <a:pt x="1062492" y="126620"/>
                      <a:pt x="1055086" y="140878"/>
                      <a:pt x="1043613" y="151802"/>
                    </a:cubicBezTo>
                    <a:cubicBezTo>
                      <a:pt x="1032140" y="162725"/>
                      <a:pt x="1018367" y="168351"/>
                      <a:pt x="1002293" y="168678"/>
                    </a:cubicBezTo>
                    <a:cubicBezTo>
                      <a:pt x="993750" y="168568"/>
                      <a:pt x="986771" y="167132"/>
                      <a:pt x="981355" y="164369"/>
                    </a:cubicBezTo>
                    <a:cubicBezTo>
                      <a:pt x="975939" y="161606"/>
                      <a:pt x="971885" y="158173"/>
                      <a:pt x="969192" y="154068"/>
                    </a:cubicBezTo>
                    <a:lnTo>
                      <a:pt x="957748" y="218970"/>
                    </a:lnTo>
                    <a:lnTo>
                      <a:pt x="935374" y="218970"/>
                    </a:lnTo>
                    <a:lnTo>
                      <a:pt x="964876" y="51660"/>
                    </a:lnTo>
                    <a:lnTo>
                      <a:pt x="985195" y="51660"/>
                    </a:lnTo>
                    <a:lnTo>
                      <a:pt x="983653" y="65584"/>
                    </a:lnTo>
                    <a:cubicBezTo>
                      <a:pt x="987747" y="61114"/>
                      <a:pt x="993121" y="57329"/>
                      <a:pt x="999776" y="54228"/>
                    </a:cubicBezTo>
                    <a:cubicBezTo>
                      <a:pt x="1006431" y="51127"/>
                      <a:pt x="1014282" y="49510"/>
                      <a:pt x="1023329" y="49377"/>
                    </a:cubicBezTo>
                    <a:close/>
                    <a:moveTo>
                      <a:pt x="830300" y="49377"/>
                    </a:moveTo>
                    <a:lnTo>
                      <a:pt x="826354" y="71751"/>
                    </a:lnTo>
                    <a:lnTo>
                      <a:pt x="824297" y="71751"/>
                    </a:lnTo>
                    <a:cubicBezTo>
                      <a:pt x="817269" y="71851"/>
                      <a:pt x="810970" y="73652"/>
                      <a:pt x="805400" y="77152"/>
                    </a:cubicBezTo>
                    <a:cubicBezTo>
                      <a:pt x="799829" y="80653"/>
                      <a:pt x="794637" y="85253"/>
                      <a:pt x="789821" y="90954"/>
                    </a:cubicBezTo>
                    <a:lnTo>
                      <a:pt x="776519" y="166392"/>
                    </a:lnTo>
                    <a:lnTo>
                      <a:pt x="754145" y="166392"/>
                    </a:lnTo>
                    <a:lnTo>
                      <a:pt x="774376" y="51660"/>
                    </a:lnTo>
                    <a:lnTo>
                      <a:pt x="794695" y="51660"/>
                    </a:lnTo>
                    <a:lnTo>
                      <a:pt x="793099" y="67185"/>
                    </a:lnTo>
                    <a:cubicBezTo>
                      <a:pt x="796796" y="62448"/>
                      <a:pt x="801797" y="58338"/>
                      <a:pt x="808102" y="54857"/>
                    </a:cubicBezTo>
                    <a:cubicBezTo>
                      <a:pt x="814407" y="51375"/>
                      <a:pt x="821807" y="49548"/>
                      <a:pt x="830300" y="49377"/>
                    </a:cubicBezTo>
                    <a:close/>
                    <a:moveTo>
                      <a:pt x="580759" y="49377"/>
                    </a:moveTo>
                    <a:cubicBezTo>
                      <a:pt x="592175" y="49505"/>
                      <a:pt x="601265" y="52193"/>
                      <a:pt x="608031" y="57441"/>
                    </a:cubicBezTo>
                    <a:cubicBezTo>
                      <a:pt x="614796" y="62688"/>
                      <a:pt x="619341" y="69727"/>
                      <a:pt x="621664" y="78556"/>
                    </a:cubicBezTo>
                    <a:cubicBezTo>
                      <a:pt x="623987" y="87386"/>
                      <a:pt x="624192" y="97238"/>
                      <a:pt x="622280" y="108113"/>
                    </a:cubicBezTo>
                    <a:lnTo>
                      <a:pt x="620710" y="117014"/>
                    </a:lnTo>
                    <a:lnTo>
                      <a:pt x="536586" y="117014"/>
                    </a:lnTo>
                    <a:cubicBezTo>
                      <a:pt x="535114" y="127577"/>
                      <a:pt x="536859" y="135623"/>
                      <a:pt x="541821" y="141153"/>
                    </a:cubicBezTo>
                    <a:cubicBezTo>
                      <a:pt x="546782" y="146682"/>
                      <a:pt x="554715" y="149466"/>
                      <a:pt x="565620" y="149504"/>
                    </a:cubicBezTo>
                    <a:cubicBezTo>
                      <a:pt x="573182" y="149394"/>
                      <a:pt x="579791" y="147955"/>
                      <a:pt x="585449" y="145185"/>
                    </a:cubicBezTo>
                    <a:cubicBezTo>
                      <a:pt x="591106" y="142416"/>
                      <a:pt x="595723" y="138974"/>
                      <a:pt x="599299" y="134861"/>
                    </a:cubicBezTo>
                    <a:lnTo>
                      <a:pt x="612524" y="147902"/>
                    </a:lnTo>
                    <a:cubicBezTo>
                      <a:pt x="605896" y="154662"/>
                      <a:pt x="598450" y="159808"/>
                      <a:pt x="590186" y="163342"/>
                    </a:cubicBezTo>
                    <a:cubicBezTo>
                      <a:pt x="581922" y="166875"/>
                      <a:pt x="572606" y="168654"/>
                      <a:pt x="562239" y="168678"/>
                    </a:cubicBezTo>
                    <a:cubicBezTo>
                      <a:pt x="544396" y="168360"/>
                      <a:pt x="531389" y="162772"/>
                      <a:pt x="523219" y="151915"/>
                    </a:cubicBezTo>
                    <a:cubicBezTo>
                      <a:pt x="515048" y="141057"/>
                      <a:pt x="512426" y="126837"/>
                      <a:pt x="515351" y="109254"/>
                    </a:cubicBezTo>
                    <a:cubicBezTo>
                      <a:pt x="518725" y="91654"/>
                      <a:pt x="526356" y="77359"/>
                      <a:pt x="538246" y="66369"/>
                    </a:cubicBezTo>
                    <a:cubicBezTo>
                      <a:pt x="550135" y="55378"/>
                      <a:pt x="564306" y="49714"/>
                      <a:pt x="580759" y="49377"/>
                    </a:cubicBezTo>
                    <a:close/>
                    <a:moveTo>
                      <a:pt x="70295" y="49377"/>
                    </a:moveTo>
                    <a:cubicBezTo>
                      <a:pt x="87601" y="49714"/>
                      <a:pt x="100689" y="55377"/>
                      <a:pt x="109560" y="66367"/>
                    </a:cubicBezTo>
                    <a:cubicBezTo>
                      <a:pt x="118431" y="77357"/>
                      <a:pt x="121478" y="91654"/>
                      <a:pt x="118701" y="109256"/>
                    </a:cubicBezTo>
                    <a:cubicBezTo>
                      <a:pt x="116558" y="120860"/>
                      <a:pt x="112179" y="131111"/>
                      <a:pt x="105564" y="140009"/>
                    </a:cubicBezTo>
                    <a:cubicBezTo>
                      <a:pt x="98949" y="148906"/>
                      <a:pt x="90779" y="155885"/>
                      <a:pt x="81054" y="160946"/>
                    </a:cubicBezTo>
                    <a:cubicBezTo>
                      <a:pt x="71329" y="166006"/>
                      <a:pt x="60731" y="168584"/>
                      <a:pt x="49259" y="168678"/>
                    </a:cubicBezTo>
                    <a:cubicBezTo>
                      <a:pt x="31960" y="168360"/>
                      <a:pt x="18896" y="162773"/>
                      <a:pt x="10068" y="151916"/>
                    </a:cubicBezTo>
                    <a:cubicBezTo>
                      <a:pt x="1241" y="141059"/>
                      <a:pt x="-1782" y="126839"/>
                      <a:pt x="1001" y="109256"/>
                    </a:cubicBezTo>
                    <a:cubicBezTo>
                      <a:pt x="4422" y="91654"/>
                      <a:pt x="12473" y="77357"/>
                      <a:pt x="25153" y="66367"/>
                    </a:cubicBezTo>
                    <a:cubicBezTo>
                      <a:pt x="37833" y="55377"/>
                      <a:pt x="52881" y="49714"/>
                      <a:pt x="70295" y="49377"/>
                    </a:cubicBezTo>
                    <a:close/>
                    <a:moveTo>
                      <a:pt x="1893672" y="12801"/>
                    </a:moveTo>
                    <a:lnTo>
                      <a:pt x="1916046" y="12801"/>
                    </a:lnTo>
                    <a:lnTo>
                      <a:pt x="1909193" y="51663"/>
                    </a:lnTo>
                    <a:lnTo>
                      <a:pt x="1945312" y="51663"/>
                    </a:lnTo>
                    <a:lnTo>
                      <a:pt x="1941931" y="70837"/>
                    </a:lnTo>
                    <a:lnTo>
                      <a:pt x="1905812" y="70837"/>
                    </a:lnTo>
                    <a:lnTo>
                      <a:pt x="1895772" y="127779"/>
                    </a:lnTo>
                    <a:cubicBezTo>
                      <a:pt x="1894688" y="134440"/>
                      <a:pt x="1895610" y="139528"/>
                      <a:pt x="1898538" y="143044"/>
                    </a:cubicBezTo>
                    <a:cubicBezTo>
                      <a:pt x="1901466" y="146560"/>
                      <a:pt x="1905887" y="148332"/>
                      <a:pt x="1911802" y="148361"/>
                    </a:cubicBezTo>
                    <a:cubicBezTo>
                      <a:pt x="1915678" y="148337"/>
                      <a:pt x="1919026" y="147985"/>
                      <a:pt x="1921847" y="147303"/>
                    </a:cubicBezTo>
                    <a:cubicBezTo>
                      <a:pt x="1924667" y="146622"/>
                      <a:pt x="1927021" y="145755"/>
                      <a:pt x="1928907" y="144702"/>
                    </a:cubicBezTo>
                    <a:lnTo>
                      <a:pt x="1932207" y="162286"/>
                    </a:lnTo>
                    <a:cubicBezTo>
                      <a:pt x="1929167" y="164050"/>
                      <a:pt x="1925503" y="165544"/>
                      <a:pt x="1921215" y="166766"/>
                    </a:cubicBezTo>
                    <a:cubicBezTo>
                      <a:pt x="1916928" y="167988"/>
                      <a:pt x="1911986" y="168626"/>
                      <a:pt x="1906391" y="168678"/>
                    </a:cubicBezTo>
                    <a:cubicBezTo>
                      <a:pt x="1894025" y="168641"/>
                      <a:pt x="1884878" y="165177"/>
                      <a:pt x="1878951" y="158287"/>
                    </a:cubicBezTo>
                    <a:cubicBezTo>
                      <a:pt x="1873024" y="151396"/>
                      <a:pt x="1871160" y="141304"/>
                      <a:pt x="1873357" y="128008"/>
                    </a:cubicBezTo>
                    <a:lnTo>
                      <a:pt x="1883438" y="70837"/>
                    </a:lnTo>
                    <a:lnTo>
                      <a:pt x="1861035" y="70837"/>
                    </a:lnTo>
                    <a:lnTo>
                      <a:pt x="1864416" y="51663"/>
                    </a:lnTo>
                    <a:lnTo>
                      <a:pt x="1886819" y="51663"/>
                    </a:lnTo>
                    <a:close/>
                    <a:moveTo>
                      <a:pt x="1480701" y="0"/>
                    </a:moveTo>
                    <a:cubicBezTo>
                      <a:pt x="1484890" y="95"/>
                      <a:pt x="1488105" y="1503"/>
                      <a:pt x="1490347" y="4225"/>
                    </a:cubicBezTo>
                    <a:cubicBezTo>
                      <a:pt x="1492589" y="6946"/>
                      <a:pt x="1493386" y="10410"/>
                      <a:pt x="1492740" y="14616"/>
                    </a:cubicBezTo>
                    <a:cubicBezTo>
                      <a:pt x="1491885" y="18922"/>
                      <a:pt x="1489861" y="22414"/>
                      <a:pt x="1486667" y="25093"/>
                    </a:cubicBezTo>
                    <a:cubicBezTo>
                      <a:pt x="1483473" y="27771"/>
                      <a:pt x="1479767" y="29151"/>
                      <a:pt x="1475546" y="29232"/>
                    </a:cubicBezTo>
                    <a:cubicBezTo>
                      <a:pt x="1471255" y="29151"/>
                      <a:pt x="1468006" y="27771"/>
                      <a:pt x="1465799" y="25093"/>
                    </a:cubicBezTo>
                    <a:cubicBezTo>
                      <a:pt x="1463593" y="22414"/>
                      <a:pt x="1462829" y="18922"/>
                      <a:pt x="1463507" y="14616"/>
                    </a:cubicBezTo>
                    <a:cubicBezTo>
                      <a:pt x="1464330" y="10410"/>
                      <a:pt x="1466321" y="6946"/>
                      <a:pt x="1469479" y="4225"/>
                    </a:cubicBezTo>
                    <a:cubicBezTo>
                      <a:pt x="1472637" y="1503"/>
                      <a:pt x="1476378" y="95"/>
                      <a:pt x="148070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i="1" dirty="0">
                  <a:latin typeface="Radikal" pitchFamily="50" charset="0"/>
                </a:endParaRPr>
              </a:p>
            </p:txBody>
          </p:sp>
          <p:grpSp>
            <p:nvGrpSpPr>
              <p:cNvPr id="261" name="组合 260">
                <a:extLst>
                  <a:ext uri="{FF2B5EF4-FFF2-40B4-BE49-F238E27FC236}">
                    <a16:creationId xmlns="" xmlns:a16="http://schemas.microsoft.com/office/drawing/2014/main" id="{AA51E1A9-372A-460D-976F-76F1F038E9F1}"/>
                  </a:ext>
                </a:extLst>
              </p:cNvPr>
              <p:cNvGrpSpPr/>
              <p:nvPr/>
            </p:nvGrpSpPr>
            <p:grpSpPr>
              <a:xfrm>
                <a:off x="2503611" y="2699362"/>
                <a:ext cx="6906577" cy="1925978"/>
                <a:chOff x="2772760" y="2502276"/>
                <a:chExt cx="6646480" cy="1853447"/>
              </a:xfrm>
              <a:grpFill/>
            </p:grpSpPr>
            <p:sp>
              <p:nvSpPr>
                <p:cNvPr id="262" name="任意多边形: 形状 261">
                  <a:extLst>
                    <a:ext uri="{FF2B5EF4-FFF2-40B4-BE49-F238E27FC236}">
                      <a16:creationId xmlns="" xmlns:a16="http://schemas.microsoft.com/office/drawing/2014/main" id="{0A37D6ED-D582-4CC1-9D85-77D8BAC8DD5F}"/>
                    </a:ext>
                  </a:extLst>
                </p:cNvPr>
                <p:cNvSpPr/>
                <p:nvPr/>
              </p:nvSpPr>
              <p:spPr>
                <a:xfrm>
                  <a:off x="5348757" y="2502276"/>
                  <a:ext cx="2206287" cy="1826925"/>
                </a:xfrm>
                <a:custGeom>
                  <a:avLst/>
                  <a:gdLst>
                    <a:gd name="connsiteX0" fmla="*/ 1229818 w 4045693"/>
                    <a:gd name="connsiteY0" fmla="*/ 912081 h 3350053"/>
                    <a:gd name="connsiteX1" fmla="*/ 2095462 w 4045693"/>
                    <a:gd name="connsiteY1" fmla="*/ 912081 h 3350053"/>
                    <a:gd name="connsiteX2" fmla="*/ 1689306 w 4045693"/>
                    <a:gd name="connsiteY2" fmla="*/ 2049757 h 3350053"/>
                    <a:gd name="connsiteX3" fmla="*/ 1727077 w 4045693"/>
                    <a:gd name="connsiteY3" fmla="*/ 2045913 h 3350053"/>
                    <a:gd name="connsiteX4" fmla="*/ 2613714 w 4045693"/>
                    <a:gd name="connsiteY4" fmla="*/ 1654890 h 3350053"/>
                    <a:gd name="connsiteX5" fmla="*/ 2892824 w 4045693"/>
                    <a:gd name="connsiteY5" fmla="*/ 1375902 h 3350053"/>
                    <a:gd name="connsiteX6" fmla="*/ 3020602 w 4045693"/>
                    <a:gd name="connsiteY6" fmla="*/ 951318 h 3350053"/>
                    <a:gd name="connsiteX7" fmla="*/ 3004187 w 4045693"/>
                    <a:gd name="connsiteY7" fmla="*/ 843189 h 3350053"/>
                    <a:gd name="connsiteX8" fmla="*/ 2773833 w 4045693"/>
                    <a:gd name="connsiteY8" fmla="*/ 633826 h 3350053"/>
                    <a:gd name="connsiteX9" fmla="*/ 2537865 w 4045693"/>
                    <a:gd name="connsiteY9" fmla="*/ 607953 h 3350053"/>
                    <a:gd name="connsiteX10" fmla="*/ 78717 w 4045693"/>
                    <a:gd name="connsiteY10" fmla="*/ 605878 h 3350053"/>
                    <a:gd name="connsiteX11" fmla="*/ 0 w 4045693"/>
                    <a:gd name="connsiteY11" fmla="*/ 605878 h 3350053"/>
                    <a:gd name="connsiteX12" fmla="*/ 17513 w 4045693"/>
                    <a:gd name="connsiteY12" fmla="*/ 564323 h 3350053"/>
                    <a:gd name="connsiteX13" fmla="*/ 340924 w 4045693"/>
                    <a:gd name="connsiteY13" fmla="*/ 39847 h 3350053"/>
                    <a:gd name="connsiteX14" fmla="*/ 414882 w 4045693"/>
                    <a:gd name="connsiteY14" fmla="*/ 0 h 3350053"/>
                    <a:gd name="connsiteX15" fmla="*/ 2849621 w 4045693"/>
                    <a:gd name="connsiteY15" fmla="*/ 1404 h 3350053"/>
                    <a:gd name="connsiteX16" fmla="*/ 3459831 w 4045693"/>
                    <a:gd name="connsiteY16" fmla="*/ 69137 h 3350053"/>
                    <a:gd name="connsiteX17" fmla="*/ 3749803 w 4045693"/>
                    <a:gd name="connsiteY17" fmla="*/ 193376 h 3350053"/>
                    <a:gd name="connsiteX18" fmla="*/ 4045572 w 4045693"/>
                    <a:gd name="connsiteY18" fmla="*/ 720781 h 3350053"/>
                    <a:gd name="connsiteX19" fmla="*/ 3848596 w 4045693"/>
                    <a:gd name="connsiteY19" fmla="*/ 1397138 h 3350053"/>
                    <a:gd name="connsiteX20" fmla="*/ 3436216 w 4045693"/>
                    <a:gd name="connsiteY20" fmla="*/ 1791822 h 3350053"/>
                    <a:gd name="connsiteX21" fmla="*/ 2559161 w 4045693"/>
                    <a:gd name="connsiteY21" fmla="*/ 2239960 h 3350053"/>
                    <a:gd name="connsiteX22" fmla="*/ 1610894 w 4045693"/>
                    <a:gd name="connsiteY22" fmla="*/ 2510649 h 3350053"/>
                    <a:gd name="connsiteX23" fmla="*/ 1563176 w 4045693"/>
                    <a:gd name="connsiteY23" fmla="*/ 2520473 h 3350053"/>
                    <a:gd name="connsiteX24" fmla="*/ 1507585 w 4045693"/>
                    <a:gd name="connsiteY24" fmla="*/ 2574233 h 3350053"/>
                    <a:gd name="connsiteX25" fmla="*/ 1338252 w 4045693"/>
                    <a:gd name="connsiteY25" fmla="*/ 3057397 h 3350053"/>
                    <a:gd name="connsiteX26" fmla="*/ 1234028 w 4045693"/>
                    <a:gd name="connsiteY26" fmla="*/ 3354021 h 3350053"/>
                    <a:gd name="connsiteX27" fmla="*/ 361428 w 4045693"/>
                    <a:gd name="connsiteY27" fmla="*/ 3354021 h 3350053"/>
                    <a:gd name="connsiteX28" fmla="*/ 1229818 w 4045693"/>
                    <a:gd name="connsiteY28" fmla="*/ 912081 h 335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45693" h="3350053">
                      <a:moveTo>
                        <a:pt x="1229818" y="912081"/>
                      </a:moveTo>
                      <a:lnTo>
                        <a:pt x="2095462" y="912081"/>
                      </a:lnTo>
                      <a:cubicBezTo>
                        <a:pt x="1959751" y="1292242"/>
                        <a:pt x="1825749" y="1667644"/>
                        <a:pt x="1689306" y="2049757"/>
                      </a:cubicBezTo>
                      <a:cubicBezTo>
                        <a:pt x="1701962" y="2049231"/>
                        <a:pt x="1714575" y="2047947"/>
                        <a:pt x="1727077" y="2045913"/>
                      </a:cubicBezTo>
                      <a:cubicBezTo>
                        <a:pt x="2045669" y="1967806"/>
                        <a:pt x="2346015" y="1847961"/>
                        <a:pt x="2613714" y="1654890"/>
                      </a:cubicBezTo>
                      <a:cubicBezTo>
                        <a:pt x="2721538" y="1577089"/>
                        <a:pt x="2817646" y="1486777"/>
                        <a:pt x="2892824" y="1375902"/>
                      </a:cubicBezTo>
                      <a:cubicBezTo>
                        <a:pt x="2979718" y="1247758"/>
                        <a:pt x="3025788" y="1106861"/>
                        <a:pt x="3020602" y="951318"/>
                      </a:cubicBezTo>
                      <a:cubicBezTo>
                        <a:pt x="3019329" y="914761"/>
                        <a:pt x="3013821" y="878476"/>
                        <a:pt x="3004187" y="843189"/>
                      </a:cubicBezTo>
                      <a:cubicBezTo>
                        <a:pt x="2972090" y="725296"/>
                        <a:pt x="2890505" y="656647"/>
                        <a:pt x="2773833" y="633826"/>
                      </a:cubicBezTo>
                      <a:cubicBezTo>
                        <a:pt x="2696173" y="617754"/>
                        <a:pt x="2617162" y="609091"/>
                        <a:pt x="2537865" y="607953"/>
                      </a:cubicBezTo>
                      <a:cubicBezTo>
                        <a:pt x="1718189" y="605837"/>
                        <a:pt x="898474" y="605146"/>
                        <a:pt x="78717" y="605878"/>
                      </a:cubicBezTo>
                      <a:lnTo>
                        <a:pt x="0" y="605878"/>
                      </a:lnTo>
                      <a:cubicBezTo>
                        <a:pt x="7140" y="588609"/>
                        <a:pt x="10679" y="575367"/>
                        <a:pt x="17513" y="564323"/>
                      </a:cubicBezTo>
                      <a:cubicBezTo>
                        <a:pt x="125154" y="389436"/>
                        <a:pt x="233894" y="215282"/>
                        <a:pt x="340924" y="39847"/>
                      </a:cubicBezTo>
                      <a:cubicBezTo>
                        <a:pt x="359231" y="9825"/>
                        <a:pt x="380527" y="-61"/>
                        <a:pt x="414882" y="0"/>
                      </a:cubicBezTo>
                      <a:cubicBezTo>
                        <a:pt x="1226462" y="855"/>
                        <a:pt x="2038041" y="0"/>
                        <a:pt x="2849621" y="1404"/>
                      </a:cubicBezTo>
                      <a:cubicBezTo>
                        <a:pt x="3055140" y="1831"/>
                        <a:pt x="3259987" y="15622"/>
                        <a:pt x="3459831" y="69137"/>
                      </a:cubicBezTo>
                      <a:cubicBezTo>
                        <a:pt x="3562591" y="96536"/>
                        <a:pt x="3660590" y="134613"/>
                        <a:pt x="3749803" y="193376"/>
                      </a:cubicBezTo>
                      <a:cubicBezTo>
                        <a:pt x="3938968" y="318225"/>
                        <a:pt x="4028913" y="499457"/>
                        <a:pt x="4045572" y="720781"/>
                      </a:cubicBezTo>
                      <a:cubicBezTo>
                        <a:pt x="4064367" y="970540"/>
                        <a:pt x="3993765" y="1194975"/>
                        <a:pt x="3848596" y="1397138"/>
                      </a:cubicBezTo>
                      <a:cubicBezTo>
                        <a:pt x="3735707" y="1554328"/>
                        <a:pt x="3593589" y="1681251"/>
                        <a:pt x="3436216" y="1791822"/>
                      </a:cubicBezTo>
                      <a:cubicBezTo>
                        <a:pt x="3164978" y="1982390"/>
                        <a:pt x="2867745" y="2122677"/>
                        <a:pt x="2559161" y="2239960"/>
                      </a:cubicBezTo>
                      <a:cubicBezTo>
                        <a:pt x="2250578" y="2357242"/>
                        <a:pt x="1933573" y="2443587"/>
                        <a:pt x="1610894" y="2510649"/>
                      </a:cubicBezTo>
                      <a:cubicBezTo>
                        <a:pt x="1594968" y="2514005"/>
                        <a:pt x="1579163" y="2520229"/>
                        <a:pt x="1563176" y="2520473"/>
                      </a:cubicBezTo>
                      <a:cubicBezTo>
                        <a:pt x="1526563" y="2521084"/>
                        <a:pt x="1517410" y="2545980"/>
                        <a:pt x="1507585" y="2574233"/>
                      </a:cubicBezTo>
                      <a:cubicBezTo>
                        <a:pt x="1451690" y="2735512"/>
                        <a:pt x="1394819" y="2896424"/>
                        <a:pt x="1338252" y="3057397"/>
                      </a:cubicBezTo>
                      <a:cubicBezTo>
                        <a:pt x="1303958" y="3155031"/>
                        <a:pt x="1269664" y="3252664"/>
                        <a:pt x="1234028" y="3354021"/>
                      </a:cubicBezTo>
                      <a:lnTo>
                        <a:pt x="361428" y="3354021"/>
                      </a:lnTo>
                      <a:cubicBezTo>
                        <a:pt x="651807" y="2537071"/>
                        <a:pt x="941270" y="1723092"/>
                        <a:pt x="1229818" y="912081"/>
                      </a:cubicBezTo>
                      <a:close/>
                    </a:path>
                  </a:pathLst>
                </a:custGeom>
                <a:grpFill/>
                <a:ln w="6102" cap="flat">
                  <a:noFill/>
                  <a:prstDash val="solid"/>
                  <a:miter/>
                </a:ln>
              </p:spPr>
              <p:txBody>
                <a:bodyPr rtlCol="0" anchor="ctr"/>
                <a:lstStyle/>
                <a:p>
                  <a:endParaRPr lang="zh-CN" altLang="en-US"/>
                </a:p>
              </p:txBody>
            </p:sp>
            <p:sp>
              <p:nvSpPr>
                <p:cNvPr id="263" name="任意多边形: 形状 262">
                  <a:extLst>
                    <a:ext uri="{FF2B5EF4-FFF2-40B4-BE49-F238E27FC236}">
                      <a16:creationId xmlns="" xmlns:a16="http://schemas.microsoft.com/office/drawing/2014/main" id="{8752D49B-C819-4236-83B6-12DE3C09F1F8}"/>
                    </a:ext>
                  </a:extLst>
                </p:cNvPr>
                <p:cNvSpPr/>
                <p:nvPr/>
              </p:nvSpPr>
              <p:spPr>
                <a:xfrm>
                  <a:off x="4710698" y="3007559"/>
                  <a:ext cx="1168034" cy="1327765"/>
                </a:xfrm>
                <a:custGeom>
                  <a:avLst/>
                  <a:gdLst>
                    <a:gd name="connsiteX0" fmla="*/ 974140 w 2141837"/>
                    <a:gd name="connsiteY0" fmla="*/ 2436630 h 2434738"/>
                    <a:gd name="connsiteX1" fmla="*/ 539243 w 2141837"/>
                    <a:gd name="connsiteY1" fmla="*/ 2436630 h 2434738"/>
                    <a:gd name="connsiteX2" fmla="*/ 636876 w 2141837"/>
                    <a:gd name="connsiteY2" fmla="*/ 2133478 h 2434738"/>
                    <a:gd name="connsiteX3" fmla="*/ 0 w 2141837"/>
                    <a:gd name="connsiteY3" fmla="*/ 2133478 h 2434738"/>
                    <a:gd name="connsiteX4" fmla="*/ 67123 w 2141837"/>
                    <a:gd name="connsiteY4" fmla="*/ 1917036 h 2434738"/>
                    <a:gd name="connsiteX5" fmla="*/ 709187 w 2141837"/>
                    <a:gd name="connsiteY5" fmla="*/ 1917036 h 2434738"/>
                    <a:gd name="connsiteX6" fmla="*/ 763129 w 2141837"/>
                    <a:gd name="connsiteY6" fmla="*/ 1754415 h 2434738"/>
                    <a:gd name="connsiteX7" fmla="*/ 722367 w 2141837"/>
                    <a:gd name="connsiteY7" fmla="*/ 1782790 h 2434738"/>
                    <a:gd name="connsiteX8" fmla="*/ 563712 w 2141837"/>
                    <a:gd name="connsiteY8" fmla="*/ 1839662 h 2434738"/>
                    <a:gd name="connsiteX9" fmla="*/ 234199 w 2141837"/>
                    <a:gd name="connsiteY9" fmla="*/ 1838502 h 2434738"/>
                    <a:gd name="connsiteX10" fmla="*/ 174948 w 2141837"/>
                    <a:gd name="connsiteY10" fmla="*/ 1838502 h 2434738"/>
                    <a:gd name="connsiteX11" fmla="*/ 169150 w 2141837"/>
                    <a:gd name="connsiteY11" fmla="*/ 1826725 h 2434738"/>
                    <a:gd name="connsiteX12" fmla="*/ 491464 w 2141837"/>
                    <a:gd name="connsiteY12" fmla="*/ 1566104 h 2434738"/>
                    <a:gd name="connsiteX13" fmla="*/ 209974 w 2141837"/>
                    <a:gd name="connsiteY13" fmla="*/ 1557317 h 2434738"/>
                    <a:gd name="connsiteX14" fmla="*/ 656342 w 2141837"/>
                    <a:gd name="connsiteY14" fmla="*/ 127717 h 2434738"/>
                    <a:gd name="connsiteX15" fmla="*/ 768926 w 2141837"/>
                    <a:gd name="connsiteY15" fmla="*/ 127717 h 2434738"/>
                    <a:gd name="connsiteX16" fmla="*/ 994704 w 2141837"/>
                    <a:gd name="connsiteY16" fmla="*/ 128693 h 2434738"/>
                    <a:gd name="connsiteX17" fmla="*/ 1089714 w 2141837"/>
                    <a:gd name="connsiteY17" fmla="*/ 79327 h 2434738"/>
                    <a:gd name="connsiteX18" fmla="*/ 1148294 w 2141837"/>
                    <a:gd name="connsiteY18" fmla="*/ 0 h 2434738"/>
                    <a:gd name="connsiteX19" fmla="*/ 1658368 w 2141837"/>
                    <a:gd name="connsiteY19" fmla="*/ 0 h 2434738"/>
                    <a:gd name="connsiteX20" fmla="*/ 1575929 w 2141837"/>
                    <a:gd name="connsiteY20" fmla="*/ 126741 h 2434738"/>
                    <a:gd name="connsiteX21" fmla="*/ 2146537 w 2141837"/>
                    <a:gd name="connsiteY21" fmla="*/ 126741 h 2434738"/>
                    <a:gd name="connsiteX22" fmla="*/ 1635791 w 2141837"/>
                    <a:gd name="connsiteY22" fmla="*/ 1561589 h 2434738"/>
                    <a:gd name="connsiteX23" fmla="*/ 1567935 w 2141837"/>
                    <a:gd name="connsiteY23" fmla="*/ 1561589 h 2434738"/>
                    <a:gd name="connsiteX24" fmla="*/ 1043154 w 2141837"/>
                    <a:gd name="connsiteY24" fmla="*/ 1560857 h 2434738"/>
                    <a:gd name="connsiteX25" fmla="*/ 949792 w 2141837"/>
                    <a:gd name="connsiteY25" fmla="*/ 1594845 h 2434738"/>
                    <a:gd name="connsiteX26" fmla="*/ 792846 w 2141837"/>
                    <a:gd name="connsiteY26" fmla="*/ 1725552 h 2434738"/>
                    <a:gd name="connsiteX27" fmla="*/ 796935 w 2141837"/>
                    <a:gd name="connsiteY27" fmla="*/ 1738672 h 2434738"/>
                    <a:gd name="connsiteX28" fmla="*/ 1214074 w 2141837"/>
                    <a:gd name="connsiteY28" fmla="*/ 1738672 h 2434738"/>
                    <a:gd name="connsiteX29" fmla="*/ 1155250 w 2141837"/>
                    <a:gd name="connsiteY29" fmla="*/ 1917647 h 2434738"/>
                    <a:gd name="connsiteX30" fmla="*/ 1528577 w 2141837"/>
                    <a:gd name="connsiteY30" fmla="*/ 1917647 h 2434738"/>
                    <a:gd name="connsiteX31" fmla="*/ 1453155 w 2141837"/>
                    <a:gd name="connsiteY31" fmla="*/ 2131708 h 2434738"/>
                    <a:gd name="connsiteX32" fmla="*/ 1080927 w 2141837"/>
                    <a:gd name="connsiteY32" fmla="*/ 2131708 h 2434738"/>
                    <a:gd name="connsiteX33" fmla="*/ 1644150 w 2141837"/>
                    <a:gd name="connsiteY33" fmla="*/ 366248 h 2434738"/>
                    <a:gd name="connsiteX34" fmla="*/ 1506060 w 2141837"/>
                    <a:gd name="connsiteY34" fmla="*/ 366248 h 2434738"/>
                    <a:gd name="connsiteX35" fmla="*/ 1382614 w 2141837"/>
                    <a:gd name="connsiteY35" fmla="*/ 736035 h 2434738"/>
                    <a:gd name="connsiteX36" fmla="*/ 1516861 w 2141837"/>
                    <a:gd name="connsiteY36" fmla="*/ 736035 h 2434738"/>
                    <a:gd name="connsiteX37" fmla="*/ 1301152 w 2141837"/>
                    <a:gd name="connsiteY37" fmla="*/ 969746 h 2434738"/>
                    <a:gd name="connsiteX38" fmla="*/ 1177889 w 2141837"/>
                    <a:gd name="connsiteY38" fmla="*/ 1333736 h 2434738"/>
                    <a:gd name="connsiteX39" fmla="*/ 1311403 w 2141837"/>
                    <a:gd name="connsiteY39" fmla="*/ 1333736 h 2434738"/>
                    <a:gd name="connsiteX40" fmla="*/ 1436374 w 2141837"/>
                    <a:gd name="connsiteY40" fmla="*/ 969746 h 2434738"/>
                    <a:gd name="connsiteX41" fmla="*/ 999097 w 2141837"/>
                    <a:gd name="connsiteY41" fmla="*/ 366309 h 2434738"/>
                    <a:gd name="connsiteX42" fmla="*/ 879923 w 2141837"/>
                    <a:gd name="connsiteY42" fmla="*/ 734266 h 2434738"/>
                    <a:gd name="connsiteX43" fmla="*/ 1005566 w 2141837"/>
                    <a:gd name="connsiteY43" fmla="*/ 734266 h 2434738"/>
                    <a:gd name="connsiteX44" fmla="*/ 1125777 w 2141837"/>
                    <a:gd name="connsiteY44" fmla="*/ 366309 h 2434738"/>
                    <a:gd name="connsiteX45" fmla="*/ 808956 w 2141837"/>
                    <a:gd name="connsiteY45" fmla="*/ 1333919 h 2434738"/>
                    <a:gd name="connsiteX46" fmla="*/ 927276 w 2141837"/>
                    <a:gd name="connsiteY46" fmla="*/ 971211 h 2434738"/>
                    <a:gd name="connsiteX47" fmla="*/ 802610 w 2141837"/>
                    <a:gd name="connsiteY47" fmla="*/ 971211 h 2434738"/>
                    <a:gd name="connsiteX48" fmla="*/ 685815 w 2141837"/>
                    <a:gd name="connsiteY48" fmla="*/ 1334225 h 243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141837" h="2434738">
                      <a:moveTo>
                        <a:pt x="974140" y="2436630"/>
                      </a:moveTo>
                      <a:lnTo>
                        <a:pt x="539243" y="2436630"/>
                      </a:lnTo>
                      <a:lnTo>
                        <a:pt x="636876" y="2133478"/>
                      </a:lnTo>
                      <a:lnTo>
                        <a:pt x="0" y="2133478"/>
                      </a:lnTo>
                      <a:cubicBezTo>
                        <a:pt x="23615" y="2057324"/>
                        <a:pt x="44972" y="1988614"/>
                        <a:pt x="67123" y="1917036"/>
                      </a:cubicBezTo>
                      <a:lnTo>
                        <a:pt x="709187" y="1917036"/>
                      </a:lnTo>
                      <a:cubicBezTo>
                        <a:pt x="726395" y="1865168"/>
                        <a:pt x="742626" y="1816291"/>
                        <a:pt x="763129" y="1754415"/>
                      </a:cubicBezTo>
                      <a:cubicBezTo>
                        <a:pt x="741405" y="1769304"/>
                        <a:pt x="729872" y="1774308"/>
                        <a:pt x="722367" y="1782790"/>
                      </a:cubicBezTo>
                      <a:cubicBezTo>
                        <a:pt x="679652" y="1831302"/>
                        <a:pt x="626320" y="1841981"/>
                        <a:pt x="563712" y="1839662"/>
                      </a:cubicBezTo>
                      <a:cubicBezTo>
                        <a:pt x="453874" y="1835634"/>
                        <a:pt x="344037" y="1838502"/>
                        <a:pt x="234199" y="1838502"/>
                      </a:cubicBezTo>
                      <a:lnTo>
                        <a:pt x="174948" y="1838502"/>
                      </a:lnTo>
                      <a:cubicBezTo>
                        <a:pt x="172995" y="1834597"/>
                        <a:pt x="171103" y="1830631"/>
                        <a:pt x="169150" y="1826725"/>
                      </a:cubicBezTo>
                      <a:cubicBezTo>
                        <a:pt x="270750" y="1739465"/>
                        <a:pt x="378941" y="1659894"/>
                        <a:pt x="491464" y="1566104"/>
                      </a:cubicBezTo>
                      <a:cubicBezTo>
                        <a:pt x="392976" y="1555304"/>
                        <a:pt x="304739" y="1567508"/>
                        <a:pt x="209974" y="1557317"/>
                      </a:cubicBezTo>
                      <a:cubicBezTo>
                        <a:pt x="358987" y="1080194"/>
                        <a:pt x="506963" y="606244"/>
                        <a:pt x="656342" y="127717"/>
                      </a:cubicBezTo>
                      <a:lnTo>
                        <a:pt x="768926" y="127717"/>
                      </a:lnTo>
                      <a:cubicBezTo>
                        <a:pt x="844165" y="127717"/>
                        <a:pt x="919526" y="125154"/>
                        <a:pt x="994704" y="128693"/>
                      </a:cubicBezTo>
                      <a:cubicBezTo>
                        <a:pt x="1038700" y="130768"/>
                        <a:pt x="1067319" y="115818"/>
                        <a:pt x="1089714" y="79327"/>
                      </a:cubicBezTo>
                      <a:cubicBezTo>
                        <a:pt x="1106677" y="51807"/>
                        <a:pt x="1128096" y="26971"/>
                        <a:pt x="1148294" y="0"/>
                      </a:cubicBezTo>
                      <a:lnTo>
                        <a:pt x="1658368" y="0"/>
                      </a:lnTo>
                      <a:lnTo>
                        <a:pt x="1575929" y="126741"/>
                      </a:lnTo>
                      <a:lnTo>
                        <a:pt x="2146537" y="126741"/>
                      </a:lnTo>
                      <a:cubicBezTo>
                        <a:pt x="1974518" y="610088"/>
                        <a:pt x="1805978" y="1083550"/>
                        <a:pt x="1635791" y="1561589"/>
                      </a:cubicBezTo>
                      <a:lnTo>
                        <a:pt x="1567935" y="1561589"/>
                      </a:lnTo>
                      <a:cubicBezTo>
                        <a:pt x="1393110" y="1561589"/>
                        <a:pt x="1218224" y="1562504"/>
                        <a:pt x="1043154" y="1560857"/>
                      </a:cubicBezTo>
                      <a:cubicBezTo>
                        <a:pt x="1008729" y="1559170"/>
                        <a:pt x="975076" y="1571421"/>
                        <a:pt x="949792" y="1594845"/>
                      </a:cubicBezTo>
                      <a:cubicBezTo>
                        <a:pt x="899023" y="1640123"/>
                        <a:pt x="845324" y="1682166"/>
                        <a:pt x="792846" y="1725552"/>
                      </a:cubicBezTo>
                      <a:lnTo>
                        <a:pt x="796935" y="1738672"/>
                      </a:lnTo>
                      <a:lnTo>
                        <a:pt x="1214074" y="1738672"/>
                      </a:lnTo>
                      <a:cubicBezTo>
                        <a:pt x="1193388" y="1801524"/>
                        <a:pt x="1175875" y="1854917"/>
                        <a:pt x="1155250" y="1917647"/>
                      </a:cubicBezTo>
                      <a:lnTo>
                        <a:pt x="1528577" y="1917647"/>
                      </a:lnTo>
                      <a:lnTo>
                        <a:pt x="1453155" y="2131708"/>
                      </a:lnTo>
                      <a:lnTo>
                        <a:pt x="1080927" y="2131708"/>
                      </a:lnTo>
                      <a:close/>
                      <a:moveTo>
                        <a:pt x="1644150" y="366248"/>
                      </a:moveTo>
                      <a:lnTo>
                        <a:pt x="1506060" y="366248"/>
                      </a:lnTo>
                      <a:cubicBezTo>
                        <a:pt x="1464932" y="488656"/>
                        <a:pt x="1421485" y="609234"/>
                        <a:pt x="1382614" y="736035"/>
                      </a:cubicBezTo>
                      <a:lnTo>
                        <a:pt x="1516861" y="736035"/>
                      </a:lnTo>
                      <a:close/>
                      <a:moveTo>
                        <a:pt x="1301152" y="969746"/>
                      </a:moveTo>
                      <a:lnTo>
                        <a:pt x="1177889" y="1333736"/>
                      </a:lnTo>
                      <a:lnTo>
                        <a:pt x="1311403" y="1333736"/>
                      </a:lnTo>
                      <a:cubicBezTo>
                        <a:pt x="1352470" y="1214135"/>
                        <a:pt x="1393476" y="1094595"/>
                        <a:pt x="1436374" y="969746"/>
                      </a:cubicBezTo>
                      <a:close/>
                      <a:moveTo>
                        <a:pt x="999097" y="366309"/>
                      </a:moveTo>
                      <a:cubicBezTo>
                        <a:pt x="959800" y="487802"/>
                        <a:pt x="920807" y="608135"/>
                        <a:pt x="879923" y="734266"/>
                      </a:cubicBezTo>
                      <a:lnTo>
                        <a:pt x="1005566" y="734266"/>
                      </a:lnTo>
                      <a:cubicBezTo>
                        <a:pt x="1044985" y="613505"/>
                        <a:pt x="1084893" y="491768"/>
                        <a:pt x="1125777" y="366309"/>
                      </a:cubicBezTo>
                      <a:close/>
                      <a:moveTo>
                        <a:pt x="808956" y="1333919"/>
                      </a:moveTo>
                      <a:lnTo>
                        <a:pt x="927276" y="971211"/>
                      </a:lnTo>
                      <a:lnTo>
                        <a:pt x="802610" y="971211"/>
                      </a:lnTo>
                      <a:cubicBezTo>
                        <a:pt x="763556" y="1092459"/>
                        <a:pt x="725479" y="1210962"/>
                        <a:pt x="685815" y="1334225"/>
                      </a:cubicBezTo>
                      <a:close/>
                    </a:path>
                  </a:pathLst>
                </a:custGeom>
                <a:grpFill/>
                <a:ln w="6102" cap="flat">
                  <a:noFill/>
                  <a:prstDash val="solid"/>
                  <a:miter/>
                </a:ln>
              </p:spPr>
              <p:txBody>
                <a:bodyPr rtlCol="0" anchor="ctr"/>
                <a:lstStyle/>
                <a:p>
                  <a:endParaRPr lang="zh-CN" altLang="en-US"/>
                </a:p>
              </p:txBody>
            </p:sp>
            <p:sp>
              <p:nvSpPr>
                <p:cNvPr id="264" name="任意多边形: 形状 263">
                  <a:extLst>
                    <a:ext uri="{FF2B5EF4-FFF2-40B4-BE49-F238E27FC236}">
                      <a16:creationId xmlns="" xmlns:a16="http://schemas.microsoft.com/office/drawing/2014/main" id="{5C0BA224-59A9-4EF8-B00E-180AB36FA9B1}"/>
                    </a:ext>
                  </a:extLst>
                </p:cNvPr>
                <p:cNvSpPr/>
                <p:nvPr/>
              </p:nvSpPr>
              <p:spPr>
                <a:xfrm>
                  <a:off x="2772760" y="3048024"/>
                  <a:ext cx="1713782" cy="1287832"/>
                </a:xfrm>
                <a:custGeom>
                  <a:avLst/>
                  <a:gdLst>
                    <a:gd name="connsiteX0" fmla="*/ 529785 w 3142582"/>
                    <a:gd name="connsiteY0" fmla="*/ 1189910 h 2361513"/>
                    <a:gd name="connsiteX1" fmla="*/ 610210 w 3142582"/>
                    <a:gd name="connsiteY1" fmla="*/ 962973 h 2361513"/>
                    <a:gd name="connsiteX2" fmla="*/ 1398602 w 3142582"/>
                    <a:gd name="connsiteY2" fmla="*/ 962973 h 2361513"/>
                    <a:gd name="connsiteX3" fmla="*/ 1660992 w 3142582"/>
                    <a:gd name="connsiteY3" fmla="*/ 221506 h 2361513"/>
                    <a:gd name="connsiteX4" fmla="*/ 774967 w 3142582"/>
                    <a:gd name="connsiteY4" fmla="*/ 221506 h 2361513"/>
                    <a:gd name="connsiteX5" fmla="*/ 852220 w 3142582"/>
                    <a:gd name="connsiteY5" fmla="*/ 0 h 2361513"/>
                    <a:gd name="connsiteX6" fmla="*/ 3147586 w 3142582"/>
                    <a:gd name="connsiteY6" fmla="*/ 0 h 2361513"/>
                    <a:gd name="connsiteX7" fmla="*/ 3068259 w 3142582"/>
                    <a:gd name="connsiteY7" fmla="*/ 223032 h 2361513"/>
                    <a:gd name="connsiteX8" fmla="*/ 2171982 w 3142582"/>
                    <a:gd name="connsiteY8" fmla="*/ 223032 h 2361513"/>
                    <a:gd name="connsiteX9" fmla="*/ 1909958 w 3142582"/>
                    <a:gd name="connsiteY9" fmla="*/ 960898 h 2361513"/>
                    <a:gd name="connsiteX10" fmla="*/ 2698350 w 3142582"/>
                    <a:gd name="connsiteY10" fmla="*/ 960898 h 2361513"/>
                    <a:gd name="connsiteX11" fmla="*/ 2623355 w 3142582"/>
                    <a:gd name="connsiteY11" fmla="*/ 1189117 h 2361513"/>
                    <a:gd name="connsiteX12" fmla="*/ 1829044 w 3142582"/>
                    <a:gd name="connsiteY12" fmla="*/ 1189117 h 2361513"/>
                    <a:gd name="connsiteX13" fmla="*/ 1493429 w 3142582"/>
                    <a:gd name="connsiteY13" fmla="*/ 2134515 h 2361513"/>
                    <a:gd name="connsiteX14" fmla="*/ 1677651 w 3142582"/>
                    <a:gd name="connsiteY14" fmla="*/ 2141472 h 2361513"/>
                    <a:gd name="connsiteX15" fmla="*/ 1854612 w 3142582"/>
                    <a:gd name="connsiteY15" fmla="*/ 2141838 h 2361513"/>
                    <a:gd name="connsiteX16" fmla="*/ 2404228 w 3142582"/>
                    <a:gd name="connsiteY16" fmla="*/ 2141838 h 2361513"/>
                    <a:gd name="connsiteX17" fmla="*/ 2326243 w 3142582"/>
                    <a:gd name="connsiteY17" fmla="*/ 2362185 h 2361513"/>
                    <a:gd name="connsiteX18" fmla="*/ 0 w 3142582"/>
                    <a:gd name="connsiteY18" fmla="*/ 2362185 h 2361513"/>
                    <a:gd name="connsiteX19" fmla="*/ 76825 w 3142582"/>
                    <a:gd name="connsiteY19" fmla="*/ 2143302 h 2361513"/>
                    <a:gd name="connsiteX20" fmla="*/ 980425 w 3142582"/>
                    <a:gd name="connsiteY20" fmla="*/ 2143302 h 2361513"/>
                    <a:gd name="connsiteX21" fmla="*/ 1317444 w 3142582"/>
                    <a:gd name="connsiteY21" fmla="*/ 1191740 h 2361513"/>
                    <a:gd name="connsiteX22" fmla="*/ 923919 w 3142582"/>
                    <a:gd name="connsiteY22" fmla="*/ 1190398 h 2361513"/>
                    <a:gd name="connsiteX23" fmla="*/ 529785 w 3142582"/>
                    <a:gd name="connsiteY23" fmla="*/ 1189910 h 236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42582" h="2361513">
                      <a:moveTo>
                        <a:pt x="529785" y="1189910"/>
                      </a:moveTo>
                      <a:lnTo>
                        <a:pt x="610210" y="962973"/>
                      </a:lnTo>
                      <a:lnTo>
                        <a:pt x="1398602" y="962973"/>
                      </a:lnTo>
                      <a:cubicBezTo>
                        <a:pt x="1485923" y="716021"/>
                        <a:pt x="1571719" y="473462"/>
                        <a:pt x="1660992" y="221506"/>
                      </a:cubicBezTo>
                      <a:lnTo>
                        <a:pt x="774967" y="221506"/>
                      </a:lnTo>
                      <a:lnTo>
                        <a:pt x="852220" y="0"/>
                      </a:lnTo>
                      <a:lnTo>
                        <a:pt x="3147586" y="0"/>
                      </a:lnTo>
                      <a:cubicBezTo>
                        <a:pt x="3120798" y="75300"/>
                        <a:pt x="3095169" y="147122"/>
                        <a:pt x="3068259" y="223032"/>
                      </a:cubicBezTo>
                      <a:lnTo>
                        <a:pt x="2171982" y="223032"/>
                      </a:lnTo>
                      <a:cubicBezTo>
                        <a:pt x="2084661" y="468947"/>
                        <a:pt x="1998622" y="711200"/>
                        <a:pt x="1909958" y="960898"/>
                      </a:cubicBezTo>
                      <a:lnTo>
                        <a:pt x="2698350" y="960898"/>
                      </a:lnTo>
                      <a:cubicBezTo>
                        <a:pt x="2680348" y="1042849"/>
                        <a:pt x="2647031" y="1111498"/>
                        <a:pt x="2623355" y="1189117"/>
                      </a:cubicBezTo>
                      <a:lnTo>
                        <a:pt x="1829044" y="1189117"/>
                      </a:lnTo>
                      <a:cubicBezTo>
                        <a:pt x="1716582" y="1506060"/>
                        <a:pt x="1606073" y="1817633"/>
                        <a:pt x="1493429" y="2134515"/>
                      </a:cubicBezTo>
                      <a:cubicBezTo>
                        <a:pt x="1558050" y="2148916"/>
                        <a:pt x="1618217" y="2139763"/>
                        <a:pt x="1677651" y="2141472"/>
                      </a:cubicBezTo>
                      <a:cubicBezTo>
                        <a:pt x="1737086" y="2143180"/>
                        <a:pt x="1795605" y="2141838"/>
                        <a:pt x="1854612" y="2141838"/>
                      </a:cubicBezTo>
                      <a:lnTo>
                        <a:pt x="2404228" y="2141838"/>
                      </a:lnTo>
                      <a:cubicBezTo>
                        <a:pt x="2376403" y="2220555"/>
                        <a:pt x="2351506" y="2290851"/>
                        <a:pt x="2326243" y="2362185"/>
                      </a:cubicBezTo>
                      <a:lnTo>
                        <a:pt x="0" y="2362185"/>
                      </a:lnTo>
                      <a:lnTo>
                        <a:pt x="76825" y="2143302"/>
                      </a:lnTo>
                      <a:lnTo>
                        <a:pt x="980425" y="2143302"/>
                      </a:lnTo>
                      <a:cubicBezTo>
                        <a:pt x="1092215" y="1827763"/>
                        <a:pt x="1203091" y="1514786"/>
                        <a:pt x="1317444" y="1191740"/>
                      </a:cubicBezTo>
                      <a:cubicBezTo>
                        <a:pt x="1181550" y="1188934"/>
                        <a:pt x="1052735" y="1190703"/>
                        <a:pt x="923919" y="1190398"/>
                      </a:cubicBezTo>
                      <a:cubicBezTo>
                        <a:pt x="796019" y="1189910"/>
                        <a:pt x="668119" y="1189910"/>
                        <a:pt x="529785" y="1189910"/>
                      </a:cubicBezTo>
                      <a:close/>
                    </a:path>
                  </a:pathLst>
                </a:custGeom>
                <a:grpFill/>
                <a:ln w="6102" cap="flat">
                  <a:noFill/>
                  <a:prstDash val="solid"/>
                  <a:miter/>
                </a:ln>
              </p:spPr>
              <p:txBody>
                <a:bodyPr rtlCol="0" anchor="ctr"/>
                <a:lstStyle/>
                <a:p>
                  <a:endParaRPr lang="zh-CN" altLang="en-US"/>
                </a:p>
              </p:txBody>
            </p:sp>
            <p:sp>
              <p:nvSpPr>
                <p:cNvPr id="265" name="任意多边形: 形状 264">
                  <a:extLst>
                    <a:ext uri="{FF2B5EF4-FFF2-40B4-BE49-F238E27FC236}">
                      <a16:creationId xmlns="" xmlns:a16="http://schemas.microsoft.com/office/drawing/2014/main" id="{EC84F582-71CE-4ABF-B40F-AA27F5DB0D6F}"/>
                    </a:ext>
                  </a:extLst>
                </p:cNvPr>
                <p:cNvSpPr/>
                <p:nvPr/>
              </p:nvSpPr>
              <p:spPr>
                <a:xfrm>
                  <a:off x="4125150" y="3008091"/>
                  <a:ext cx="898488" cy="1324437"/>
                </a:xfrm>
                <a:custGeom>
                  <a:avLst/>
                  <a:gdLst>
                    <a:gd name="connsiteX0" fmla="*/ 889198 w 1647567"/>
                    <a:gd name="connsiteY0" fmla="*/ 1014230 h 2428636"/>
                    <a:gd name="connsiteX1" fmla="*/ 804257 w 1647567"/>
                    <a:gd name="connsiteY1" fmla="*/ 1302860 h 2428636"/>
                    <a:gd name="connsiteX2" fmla="*/ 1285103 w 1647567"/>
                    <a:gd name="connsiteY2" fmla="*/ 1302860 h 2428636"/>
                    <a:gd name="connsiteX3" fmla="*/ 935635 w 1647567"/>
                    <a:gd name="connsiteY3" fmla="*/ 2434373 h 2428636"/>
                    <a:gd name="connsiteX4" fmla="*/ 579700 w 1647567"/>
                    <a:gd name="connsiteY4" fmla="*/ 2434373 h 2428636"/>
                    <a:gd name="connsiteX5" fmla="*/ 848619 w 1647567"/>
                    <a:gd name="connsiteY5" fmla="*/ 1531261 h 2428636"/>
                    <a:gd name="connsiteX6" fmla="*/ 742870 w 1647567"/>
                    <a:gd name="connsiteY6" fmla="*/ 1531261 h 2428636"/>
                    <a:gd name="connsiteX7" fmla="*/ 585070 w 1647567"/>
                    <a:gd name="connsiteY7" fmla="*/ 1991116 h 2428636"/>
                    <a:gd name="connsiteX8" fmla="*/ 394074 w 1647567"/>
                    <a:gd name="connsiteY8" fmla="*/ 2434373 h 2428636"/>
                    <a:gd name="connsiteX9" fmla="*/ 0 w 1647567"/>
                    <a:gd name="connsiteY9" fmla="*/ 2434373 h 2428636"/>
                    <a:gd name="connsiteX10" fmla="*/ 25812 w 1647567"/>
                    <a:gd name="connsiteY10" fmla="*/ 2368409 h 2428636"/>
                    <a:gd name="connsiteX11" fmla="*/ 150783 w 1647567"/>
                    <a:gd name="connsiteY11" fmla="*/ 2077155 h 2428636"/>
                    <a:gd name="connsiteX12" fmla="*/ 371801 w 1647567"/>
                    <a:gd name="connsiteY12" fmla="*/ 1394086 h 2428636"/>
                    <a:gd name="connsiteX13" fmla="*/ 724259 w 1647567"/>
                    <a:gd name="connsiteY13" fmla="*/ 151332 h 2428636"/>
                    <a:gd name="connsiteX14" fmla="*/ 742565 w 1647567"/>
                    <a:gd name="connsiteY14" fmla="*/ 93606 h 2428636"/>
                    <a:gd name="connsiteX15" fmla="*/ 1160010 w 1647567"/>
                    <a:gd name="connsiteY15" fmla="*/ 93606 h 2428636"/>
                    <a:gd name="connsiteX16" fmla="*/ 958640 w 1647567"/>
                    <a:gd name="connsiteY16" fmla="*/ 780154 h 2428636"/>
                    <a:gd name="connsiteX17" fmla="*/ 1035527 w 1647567"/>
                    <a:gd name="connsiteY17" fmla="*/ 780154 h 2428636"/>
                    <a:gd name="connsiteX18" fmla="*/ 1268505 w 1647567"/>
                    <a:gd name="connsiteY18" fmla="*/ 0 h 2428636"/>
                    <a:gd name="connsiteX19" fmla="*/ 1648117 w 1647567"/>
                    <a:gd name="connsiteY19" fmla="*/ 0 h 2428636"/>
                    <a:gd name="connsiteX20" fmla="*/ 1531506 w 1647567"/>
                    <a:gd name="connsiteY20" fmla="*/ 388094 h 2428636"/>
                    <a:gd name="connsiteX21" fmla="*/ 1412149 w 1647567"/>
                    <a:gd name="connsiteY21" fmla="*/ 776187 h 2428636"/>
                    <a:gd name="connsiteX22" fmla="*/ 1475366 w 1647567"/>
                    <a:gd name="connsiteY22" fmla="*/ 792114 h 2428636"/>
                    <a:gd name="connsiteX23" fmla="*/ 1407267 w 1647567"/>
                    <a:gd name="connsiteY23" fmla="*/ 1013986 h 242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7567" h="2428636">
                      <a:moveTo>
                        <a:pt x="889198" y="1014230"/>
                      </a:moveTo>
                      <a:cubicBezTo>
                        <a:pt x="860031" y="1113389"/>
                        <a:pt x="833303" y="1204311"/>
                        <a:pt x="804257" y="1302860"/>
                      </a:cubicBezTo>
                      <a:lnTo>
                        <a:pt x="1285103" y="1302860"/>
                      </a:lnTo>
                      <a:cubicBezTo>
                        <a:pt x="1169163" y="1685706"/>
                        <a:pt x="1051514" y="2058422"/>
                        <a:pt x="935635" y="2434373"/>
                      </a:cubicBezTo>
                      <a:lnTo>
                        <a:pt x="579700" y="2434373"/>
                      </a:lnTo>
                      <a:cubicBezTo>
                        <a:pt x="669218" y="2133722"/>
                        <a:pt x="758064" y="1835390"/>
                        <a:pt x="848619" y="1531261"/>
                      </a:cubicBezTo>
                      <a:lnTo>
                        <a:pt x="742870" y="1531261"/>
                      </a:lnTo>
                      <a:cubicBezTo>
                        <a:pt x="690697" y="1684851"/>
                        <a:pt x="643345" y="1840089"/>
                        <a:pt x="585070" y="1991116"/>
                      </a:cubicBezTo>
                      <a:cubicBezTo>
                        <a:pt x="527344" y="2140678"/>
                        <a:pt x="458512" y="2285969"/>
                        <a:pt x="394074" y="2434373"/>
                      </a:cubicBezTo>
                      <a:lnTo>
                        <a:pt x="0" y="2434373"/>
                      </a:lnTo>
                      <a:cubicBezTo>
                        <a:pt x="9763" y="2409232"/>
                        <a:pt x="17269" y="2388607"/>
                        <a:pt x="25812" y="2368409"/>
                      </a:cubicBezTo>
                      <a:cubicBezTo>
                        <a:pt x="67123" y="2271141"/>
                        <a:pt x="105627" y="2172592"/>
                        <a:pt x="150783" y="2077155"/>
                      </a:cubicBezTo>
                      <a:cubicBezTo>
                        <a:pt x="254092" y="1858822"/>
                        <a:pt x="305776" y="1624135"/>
                        <a:pt x="371801" y="1394086"/>
                      </a:cubicBezTo>
                      <a:cubicBezTo>
                        <a:pt x="490609" y="980181"/>
                        <a:pt x="606854" y="565604"/>
                        <a:pt x="724259" y="151332"/>
                      </a:cubicBezTo>
                      <a:cubicBezTo>
                        <a:pt x="729689" y="132172"/>
                        <a:pt x="736463" y="113316"/>
                        <a:pt x="742565" y="93606"/>
                      </a:cubicBezTo>
                      <a:lnTo>
                        <a:pt x="1160010" y="93606"/>
                      </a:lnTo>
                      <a:cubicBezTo>
                        <a:pt x="1092337" y="324205"/>
                        <a:pt x="1026191" y="549311"/>
                        <a:pt x="958640" y="780154"/>
                      </a:cubicBezTo>
                      <a:lnTo>
                        <a:pt x="1035527" y="780154"/>
                      </a:lnTo>
                      <a:cubicBezTo>
                        <a:pt x="1112413" y="522889"/>
                        <a:pt x="1190073" y="262838"/>
                        <a:pt x="1268505" y="0"/>
                      </a:cubicBezTo>
                      <a:lnTo>
                        <a:pt x="1648117" y="0"/>
                      </a:lnTo>
                      <a:cubicBezTo>
                        <a:pt x="1615166" y="132233"/>
                        <a:pt x="1570132" y="259278"/>
                        <a:pt x="1531506" y="388094"/>
                      </a:cubicBezTo>
                      <a:cubicBezTo>
                        <a:pt x="1492879" y="516909"/>
                        <a:pt x="1452911" y="643955"/>
                        <a:pt x="1412149" y="776187"/>
                      </a:cubicBezTo>
                      <a:lnTo>
                        <a:pt x="1475366" y="792114"/>
                      </a:lnTo>
                      <a:cubicBezTo>
                        <a:pt x="1452606" y="866193"/>
                        <a:pt x="1430760" y="937344"/>
                        <a:pt x="1407267" y="1013986"/>
                      </a:cubicBezTo>
                      <a:close/>
                    </a:path>
                  </a:pathLst>
                </a:custGeom>
                <a:grpFill/>
                <a:ln w="6102" cap="flat">
                  <a:noFill/>
                  <a:prstDash val="solid"/>
                  <a:miter/>
                </a:ln>
              </p:spPr>
              <p:txBody>
                <a:bodyPr rtlCol="0" anchor="ctr"/>
                <a:lstStyle/>
                <a:p>
                  <a:endParaRPr lang="zh-CN" altLang="en-US"/>
                </a:p>
              </p:txBody>
            </p:sp>
            <p:sp>
              <p:nvSpPr>
                <p:cNvPr id="266" name="任意多边形: 形状 265">
                  <a:extLst>
                    <a:ext uri="{FF2B5EF4-FFF2-40B4-BE49-F238E27FC236}">
                      <a16:creationId xmlns="" xmlns:a16="http://schemas.microsoft.com/office/drawing/2014/main" id="{E3857385-CE8E-4E1E-8DBB-B9BF82480A7B}"/>
                    </a:ext>
                  </a:extLst>
                </p:cNvPr>
                <p:cNvSpPr/>
                <p:nvPr/>
              </p:nvSpPr>
              <p:spPr>
                <a:xfrm>
                  <a:off x="8108213" y="3388018"/>
                  <a:ext cx="865211" cy="965042"/>
                </a:xfrm>
                <a:custGeom>
                  <a:avLst/>
                  <a:gdLst>
                    <a:gd name="connsiteX0" fmla="*/ 636999 w 1586546"/>
                    <a:gd name="connsiteY0" fmla="*/ 711871 h 1769609"/>
                    <a:gd name="connsiteX1" fmla="*/ 398223 w 1586546"/>
                    <a:gd name="connsiteY1" fmla="*/ 760017 h 1769609"/>
                    <a:gd name="connsiteX2" fmla="*/ 447711 w 1586546"/>
                    <a:gd name="connsiteY2" fmla="*/ 603742 h 1769609"/>
                    <a:gd name="connsiteX3" fmla="*/ 488535 w 1586546"/>
                    <a:gd name="connsiteY3" fmla="*/ 582629 h 1769609"/>
                    <a:gd name="connsiteX4" fmla="*/ 662200 w 1586546"/>
                    <a:gd name="connsiteY4" fmla="*/ 545162 h 1769609"/>
                    <a:gd name="connsiteX5" fmla="*/ 734754 w 1586546"/>
                    <a:gd name="connsiteY5" fmla="*/ 0 h 1769609"/>
                    <a:gd name="connsiteX6" fmla="*/ 1085260 w 1586546"/>
                    <a:gd name="connsiteY6" fmla="*/ 0 h 1769609"/>
                    <a:gd name="connsiteX7" fmla="*/ 1028875 w 1586546"/>
                    <a:gd name="connsiteY7" fmla="*/ 469862 h 1769609"/>
                    <a:gd name="connsiteX8" fmla="*/ 1587462 w 1586546"/>
                    <a:gd name="connsiteY8" fmla="*/ 347454 h 1769609"/>
                    <a:gd name="connsiteX9" fmla="*/ 1533459 w 1586546"/>
                    <a:gd name="connsiteY9" fmla="*/ 505376 h 1769609"/>
                    <a:gd name="connsiteX10" fmla="*/ 1475001 w 1586546"/>
                    <a:gd name="connsiteY10" fmla="*/ 530090 h 1769609"/>
                    <a:gd name="connsiteX11" fmla="*/ 1047854 w 1586546"/>
                    <a:gd name="connsiteY11" fmla="*/ 629554 h 1769609"/>
                    <a:gd name="connsiteX12" fmla="*/ 1014048 w 1586546"/>
                    <a:gd name="connsiteY12" fmla="*/ 638524 h 1769609"/>
                    <a:gd name="connsiteX13" fmla="*/ 986405 w 1586546"/>
                    <a:gd name="connsiteY13" fmla="*/ 944422 h 1769609"/>
                    <a:gd name="connsiteX14" fmla="*/ 1144389 w 1586546"/>
                    <a:gd name="connsiteY14" fmla="*/ 810969 h 1769609"/>
                    <a:gd name="connsiteX15" fmla="*/ 1345758 w 1586546"/>
                    <a:gd name="connsiteY15" fmla="*/ 737378 h 1769609"/>
                    <a:gd name="connsiteX16" fmla="*/ 1484154 w 1586546"/>
                    <a:gd name="connsiteY16" fmla="*/ 738354 h 1769609"/>
                    <a:gd name="connsiteX17" fmla="*/ 1441439 w 1586546"/>
                    <a:gd name="connsiteY17" fmla="*/ 789490 h 1769609"/>
                    <a:gd name="connsiteX18" fmla="*/ 1066099 w 1586546"/>
                    <a:gd name="connsiteY18" fmla="*/ 1110705 h 1769609"/>
                    <a:gd name="connsiteX19" fmla="*/ 1029486 w 1586546"/>
                    <a:gd name="connsiteY19" fmla="*/ 1209559 h 1769609"/>
                    <a:gd name="connsiteX20" fmla="*/ 1099477 w 1586546"/>
                    <a:gd name="connsiteY20" fmla="*/ 1599300 h 1769609"/>
                    <a:gd name="connsiteX21" fmla="*/ 1110034 w 1586546"/>
                    <a:gd name="connsiteY21" fmla="*/ 1646896 h 1769609"/>
                    <a:gd name="connsiteX22" fmla="*/ 1177523 w 1586546"/>
                    <a:gd name="connsiteY22" fmla="*/ 1657148 h 1769609"/>
                    <a:gd name="connsiteX23" fmla="*/ 1136944 w 1586546"/>
                    <a:gd name="connsiteY23" fmla="*/ 1774979 h 1769609"/>
                    <a:gd name="connsiteX24" fmla="*/ 739697 w 1586546"/>
                    <a:gd name="connsiteY24" fmla="*/ 1774979 h 1769609"/>
                    <a:gd name="connsiteX25" fmla="*/ 670438 w 1586546"/>
                    <a:gd name="connsiteY25" fmla="*/ 1435153 h 1769609"/>
                    <a:gd name="connsiteX26" fmla="*/ 618388 w 1586546"/>
                    <a:gd name="connsiteY26" fmla="*/ 1476159 h 1769609"/>
                    <a:gd name="connsiteX27" fmla="*/ 308095 w 1586546"/>
                    <a:gd name="connsiteY27" fmla="*/ 1742089 h 1769609"/>
                    <a:gd name="connsiteX28" fmla="*/ 220286 w 1586546"/>
                    <a:gd name="connsiteY28" fmla="*/ 1774613 h 1769609"/>
                    <a:gd name="connsiteX29" fmla="*/ 0 w 1586546"/>
                    <a:gd name="connsiteY29" fmla="*/ 1762714 h 1769609"/>
                    <a:gd name="connsiteX30" fmla="*/ 43203 w 1586546"/>
                    <a:gd name="connsiteY30" fmla="*/ 1724271 h 1769609"/>
                    <a:gd name="connsiteX31" fmla="*/ 578968 w 1586546"/>
                    <a:gd name="connsiteY31" fmla="*/ 1281136 h 1769609"/>
                    <a:gd name="connsiteX32" fmla="*/ 616862 w 1586546"/>
                    <a:gd name="connsiteY32" fmla="*/ 1188750 h 1769609"/>
                    <a:gd name="connsiteX33" fmla="*/ 629615 w 1586546"/>
                    <a:gd name="connsiteY33" fmla="*/ 795165 h 1769609"/>
                    <a:gd name="connsiteX34" fmla="*/ 636999 w 1586546"/>
                    <a:gd name="connsiteY34" fmla="*/ 711871 h 176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86546" h="1769609">
                      <a:moveTo>
                        <a:pt x="636999" y="711871"/>
                      </a:moveTo>
                      <a:lnTo>
                        <a:pt x="398223" y="760017"/>
                      </a:lnTo>
                      <a:cubicBezTo>
                        <a:pt x="403532" y="701315"/>
                        <a:pt x="428734" y="652986"/>
                        <a:pt x="447711" y="603742"/>
                      </a:cubicBezTo>
                      <a:cubicBezTo>
                        <a:pt x="451922" y="592880"/>
                        <a:pt x="473645" y="586168"/>
                        <a:pt x="488535" y="582629"/>
                      </a:cubicBezTo>
                      <a:cubicBezTo>
                        <a:pt x="543454" y="569509"/>
                        <a:pt x="599470" y="558220"/>
                        <a:pt x="662200" y="545162"/>
                      </a:cubicBezTo>
                      <a:cubicBezTo>
                        <a:pt x="686182" y="364784"/>
                        <a:pt x="710224" y="184344"/>
                        <a:pt x="734754" y="0"/>
                      </a:cubicBezTo>
                      <a:lnTo>
                        <a:pt x="1085260" y="0"/>
                      </a:lnTo>
                      <a:cubicBezTo>
                        <a:pt x="1066587" y="155421"/>
                        <a:pt x="1048280" y="308095"/>
                        <a:pt x="1028875" y="469862"/>
                      </a:cubicBezTo>
                      <a:cubicBezTo>
                        <a:pt x="1216271" y="434775"/>
                        <a:pt x="1396588" y="384432"/>
                        <a:pt x="1587462" y="347454"/>
                      </a:cubicBezTo>
                      <a:cubicBezTo>
                        <a:pt x="1576541" y="402255"/>
                        <a:pt x="1558380" y="455362"/>
                        <a:pt x="1533459" y="505376"/>
                      </a:cubicBezTo>
                      <a:cubicBezTo>
                        <a:pt x="1526624" y="519777"/>
                        <a:pt x="1495869" y="525086"/>
                        <a:pt x="1475001" y="530090"/>
                      </a:cubicBezTo>
                      <a:cubicBezTo>
                        <a:pt x="1332760" y="563895"/>
                        <a:pt x="1190215" y="596480"/>
                        <a:pt x="1047854" y="629554"/>
                      </a:cubicBezTo>
                      <a:cubicBezTo>
                        <a:pt x="1038151" y="631811"/>
                        <a:pt x="1028571" y="634619"/>
                        <a:pt x="1014048" y="638524"/>
                      </a:cubicBezTo>
                      <a:cubicBezTo>
                        <a:pt x="1000623" y="735791"/>
                        <a:pt x="978838" y="831899"/>
                        <a:pt x="986405" y="944422"/>
                      </a:cubicBezTo>
                      <a:cubicBezTo>
                        <a:pt x="1046023" y="894568"/>
                        <a:pt x="1098745" y="856369"/>
                        <a:pt x="1144389" y="810969"/>
                      </a:cubicBezTo>
                      <a:cubicBezTo>
                        <a:pt x="1201382" y="754220"/>
                        <a:pt x="1264234" y="726821"/>
                        <a:pt x="1345758" y="737378"/>
                      </a:cubicBezTo>
                      <a:cubicBezTo>
                        <a:pt x="1389632" y="743053"/>
                        <a:pt x="1434848" y="738354"/>
                        <a:pt x="1484154" y="738354"/>
                      </a:cubicBezTo>
                      <a:cubicBezTo>
                        <a:pt x="1477441" y="765753"/>
                        <a:pt x="1456756" y="776126"/>
                        <a:pt x="1441439" y="789490"/>
                      </a:cubicBezTo>
                      <a:cubicBezTo>
                        <a:pt x="1316895" y="897192"/>
                        <a:pt x="1192717" y="1005443"/>
                        <a:pt x="1066099" y="1110705"/>
                      </a:cubicBezTo>
                      <a:cubicBezTo>
                        <a:pt x="1032232" y="1138896"/>
                        <a:pt x="1020882" y="1165623"/>
                        <a:pt x="1029486" y="1209559"/>
                      </a:cubicBezTo>
                      <a:cubicBezTo>
                        <a:pt x="1055237" y="1338984"/>
                        <a:pt x="1076350" y="1469325"/>
                        <a:pt x="1099477" y="1599300"/>
                      </a:cubicBezTo>
                      <a:cubicBezTo>
                        <a:pt x="1102223" y="1614921"/>
                        <a:pt x="1106311" y="1630359"/>
                        <a:pt x="1110034" y="1646896"/>
                      </a:cubicBezTo>
                      <a:lnTo>
                        <a:pt x="1177523" y="1657148"/>
                      </a:lnTo>
                      <a:lnTo>
                        <a:pt x="1136944" y="1774979"/>
                      </a:lnTo>
                      <a:lnTo>
                        <a:pt x="739697" y="1774979"/>
                      </a:lnTo>
                      <a:cubicBezTo>
                        <a:pt x="716997" y="1663738"/>
                        <a:pt x="694481" y="1553107"/>
                        <a:pt x="670438" y="1435153"/>
                      </a:cubicBezTo>
                      <a:cubicBezTo>
                        <a:pt x="649447" y="1451629"/>
                        <a:pt x="633460" y="1463345"/>
                        <a:pt x="618388" y="1476159"/>
                      </a:cubicBezTo>
                      <a:cubicBezTo>
                        <a:pt x="514652" y="1564518"/>
                        <a:pt x="410916" y="1652510"/>
                        <a:pt x="308095" y="1742089"/>
                      </a:cubicBezTo>
                      <a:cubicBezTo>
                        <a:pt x="284455" y="1764402"/>
                        <a:pt x="252758" y="1776142"/>
                        <a:pt x="220286" y="1774613"/>
                      </a:cubicBezTo>
                      <a:cubicBezTo>
                        <a:pt x="148159" y="1772539"/>
                        <a:pt x="75911" y="1774003"/>
                        <a:pt x="0" y="1762714"/>
                      </a:cubicBezTo>
                      <a:cubicBezTo>
                        <a:pt x="14341" y="1749900"/>
                        <a:pt x="28375" y="1736597"/>
                        <a:pt x="43203" y="1724271"/>
                      </a:cubicBezTo>
                      <a:cubicBezTo>
                        <a:pt x="221568" y="1576295"/>
                        <a:pt x="399688" y="1427953"/>
                        <a:pt x="578968" y="1281136"/>
                      </a:cubicBezTo>
                      <a:cubicBezTo>
                        <a:pt x="610028" y="1255751"/>
                        <a:pt x="625710" y="1231953"/>
                        <a:pt x="616862" y="1188750"/>
                      </a:cubicBezTo>
                      <a:cubicBezTo>
                        <a:pt x="589829" y="1057067"/>
                        <a:pt x="613567" y="926055"/>
                        <a:pt x="629615" y="795165"/>
                      </a:cubicBezTo>
                      <a:cubicBezTo>
                        <a:pt x="632605" y="769841"/>
                        <a:pt x="634070" y="744090"/>
                        <a:pt x="636999" y="711871"/>
                      </a:cubicBezTo>
                      <a:close/>
                    </a:path>
                  </a:pathLst>
                </a:custGeom>
                <a:grpFill/>
                <a:ln w="6102" cap="flat">
                  <a:noFill/>
                  <a:prstDash val="solid"/>
                  <a:miter/>
                </a:ln>
              </p:spPr>
              <p:txBody>
                <a:bodyPr rtlCol="0" anchor="ctr"/>
                <a:lstStyle/>
                <a:p>
                  <a:endParaRPr lang="zh-CN" altLang="en-US"/>
                </a:p>
              </p:txBody>
            </p:sp>
            <p:sp>
              <p:nvSpPr>
                <p:cNvPr id="267" name="任意多边形: 形状 266">
                  <a:extLst>
                    <a:ext uri="{FF2B5EF4-FFF2-40B4-BE49-F238E27FC236}">
                      <a16:creationId xmlns="" xmlns:a16="http://schemas.microsoft.com/office/drawing/2014/main" id="{E0CD1B20-683B-4927-96B1-12F26634E655}"/>
                    </a:ext>
                  </a:extLst>
                </p:cNvPr>
                <p:cNvSpPr/>
                <p:nvPr/>
              </p:nvSpPr>
              <p:spPr>
                <a:xfrm>
                  <a:off x="7567556" y="3380697"/>
                  <a:ext cx="738757" cy="975026"/>
                </a:xfrm>
                <a:custGeom>
                  <a:avLst/>
                  <a:gdLst>
                    <a:gd name="connsiteX0" fmla="*/ 840320 w 1354666"/>
                    <a:gd name="connsiteY0" fmla="*/ 773441 h 1787915"/>
                    <a:gd name="connsiteX1" fmla="*/ 486398 w 1354666"/>
                    <a:gd name="connsiteY1" fmla="*/ 1788404 h 1787915"/>
                    <a:gd name="connsiteX2" fmla="*/ 106421 w 1354666"/>
                    <a:gd name="connsiteY2" fmla="*/ 1788404 h 1787915"/>
                    <a:gd name="connsiteX3" fmla="*/ 451556 w 1354666"/>
                    <a:gd name="connsiteY3" fmla="*/ 777103 h 1787915"/>
                    <a:gd name="connsiteX4" fmla="*/ 0 w 1354666"/>
                    <a:gd name="connsiteY4" fmla="*/ 777103 h 1787915"/>
                    <a:gd name="connsiteX5" fmla="*/ 53821 w 1354666"/>
                    <a:gd name="connsiteY5" fmla="*/ 607769 h 1787915"/>
                    <a:gd name="connsiteX6" fmla="*/ 509160 w 1354666"/>
                    <a:gd name="connsiteY6" fmla="*/ 607769 h 1787915"/>
                    <a:gd name="connsiteX7" fmla="*/ 718218 w 1354666"/>
                    <a:gd name="connsiteY7" fmla="*/ 0 h 1787915"/>
                    <a:gd name="connsiteX8" fmla="*/ 1106067 w 1354666"/>
                    <a:gd name="connsiteY8" fmla="*/ 0 h 1787915"/>
                    <a:gd name="connsiteX9" fmla="*/ 901159 w 1354666"/>
                    <a:gd name="connsiteY9" fmla="*/ 603498 h 1787915"/>
                    <a:gd name="connsiteX10" fmla="*/ 1360159 w 1354666"/>
                    <a:gd name="connsiteY10" fmla="*/ 603498 h 1787915"/>
                    <a:gd name="connsiteX11" fmla="*/ 1302311 w 1354666"/>
                    <a:gd name="connsiteY11" fmla="*/ 773441 h 178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54666" h="1787915">
                      <a:moveTo>
                        <a:pt x="840320" y="773441"/>
                      </a:moveTo>
                      <a:lnTo>
                        <a:pt x="486398" y="1788404"/>
                      </a:lnTo>
                      <a:lnTo>
                        <a:pt x="106421" y="1788404"/>
                      </a:lnTo>
                      <a:lnTo>
                        <a:pt x="451556" y="777103"/>
                      </a:lnTo>
                      <a:lnTo>
                        <a:pt x="0" y="777103"/>
                      </a:lnTo>
                      <a:lnTo>
                        <a:pt x="53821" y="607769"/>
                      </a:lnTo>
                      <a:lnTo>
                        <a:pt x="509160" y="607769"/>
                      </a:lnTo>
                      <a:cubicBezTo>
                        <a:pt x="579455" y="403532"/>
                        <a:pt x="648532" y="202590"/>
                        <a:pt x="718218" y="0"/>
                      </a:cubicBezTo>
                      <a:lnTo>
                        <a:pt x="1106067" y="0"/>
                      </a:lnTo>
                      <a:cubicBezTo>
                        <a:pt x="1044192" y="202224"/>
                        <a:pt x="966695" y="396637"/>
                        <a:pt x="901159" y="603498"/>
                      </a:cubicBezTo>
                      <a:lnTo>
                        <a:pt x="1360159" y="603498"/>
                      </a:lnTo>
                      <a:lnTo>
                        <a:pt x="1302311" y="773441"/>
                      </a:lnTo>
                      <a:close/>
                    </a:path>
                  </a:pathLst>
                </a:custGeom>
                <a:grpFill/>
                <a:ln w="6102" cap="flat">
                  <a:noFill/>
                  <a:prstDash val="solid"/>
                  <a:miter/>
                </a:ln>
              </p:spPr>
              <p:txBody>
                <a:bodyPr rtlCol="0" anchor="ctr"/>
                <a:lstStyle/>
                <a:p>
                  <a:endParaRPr lang="zh-CN" altLang="en-US"/>
                </a:p>
              </p:txBody>
            </p:sp>
            <p:sp>
              <p:nvSpPr>
                <p:cNvPr id="268" name="任意多边形: 形状 267">
                  <a:extLst>
                    <a:ext uri="{FF2B5EF4-FFF2-40B4-BE49-F238E27FC236}">
                      <a16:creationId xmlns="" xmlns:a16="http://schemas.microsoft.com/office/drawing/2014/main" id="{82C89A10-FCF4-4CCC-9404-581097EAA626}"/>
                    </a:ext>
                  </a:extLst>
                </p:cNvPr>
                <p:cNvSpPr/>
                <p:nvPr/>
              </p:nvSpPr>
              <p:spPr>
                <a:xfrm>
                  <a:off x="8846870" y="3387087"/>
                  <a:ext cx="572370" cy="968370"/>
                </a:xfrm>
                <a:custGeom>
                  <a:avLst/>
                  <a:gdLst>
                    <a:gd name="connsiteX0" fmla="*/ 430747 w 1049561"/>
                    <a:gd name="connsiteY0" fmla="*/ 1777115 h 1775711"/>
                    <a:gd name="connsiteX1" fmla="*/ 0 w 1049561"/>
                    <a:gd name="connsiteY1" fmla="*/ 1777115 h 1775711"/>
                    <a:gd name="connsiteX2" fmla="*/ 42287 w 1049561"/>
                    <a:gd name="connsiteY2" fmla="*/ 1656355 h 1775711"/>
                    <a:gd name="connsiteX3" fmla="*/ 150050 w 1049561"/>
                    <a:gd name="connsiteY3" fmla="*/ 1650924 h 1775711"/>
                    <a:gd name="connsiteX4" fmla="*/ 737011 w 1049561"/>
                    <a:gd name="connsiteY4" fmla="*/ 0 h 1775711"/>
                    <a:gd name="connsiteX5" fmla="*/ 1055053 w 1049561"/>
                    <a:gd name="connsiteY5" fmla="*/ 0 h 1775711"/>
                    <a:gd name="connsiteX6" fmla="*/ 430747 w 1049561"/>
                    <a:gd name="connsiteY6" fmla="*/ 1777115 h 1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9561" h="1775711">
                      <a:moveTo>
                        <a:pt x="430747" y="1777115"/>
                      </a:moveTo>
                      <a:lnTo>
                        <a:pt x="0" y="1777115"/>
                      </a:lnTo>
                      <a:lnTo>
                        <a:pt x="42287" y="1656355"/>
                      </a:lnTo>
                      <a:lnTo>
                        <a:pt x="150050" y="1650924"/>
                      </a:lnTo>
                      <a:lnTo>
                        <a:pt x="737011" y="0"/>
                      </a:lnTo>
                      <a:lnTo>
                        <a:pt x="1055053" y="0"/>
                      </a:lnTo>
                      <a:cubicBezTo>
                        <a:pt x="1052613" y="51319"/>
                        <a:pt x="562126" y="1447785"/>
                        <a:pt x="430747" y="1777115"/>
                      </a:cubicBezTo>
                      <a:close/>
                    </a:path>
                  </a:pathLst>
                </a:custGeom>
                <a:grpFill/>
                <a:ln w="6102" cap="flat">
                  <a:noFill/>
                  <a:prstDash val="solid"/>
                  <a:miter/>
                </a:ln>
              </p:spPr>
              <p:txBody>
                <a:bodyPr rtlCol="0" anchor="ctr"/>
                <a:lstStyle/>
                <a:p>
                  <a:endParaRPr lang="zh-CN" altLang="en-US"/>
                </a:p>
              </p:txBody>
            </p:sp>
            <p:sp>
              <p:nvSpPr>
                <p:cNvPr id="269" name="任意多边形: 形状 268">
                  <a:extLst>
                    <a:ext uri="{FF2B5EF4-FFF2-40B4-BE49-F238E27FC236}">
                      <a16:creationId xmlns="" xmlns:a16="http://schemas.microsoft.com/office/drawing/2014/main" id="{56777C8A-1B8B-4A3B-B6BF-E9BB5CE86FF2}"/>
                    </a:ext>
                  </a:extLst>
                </p:cNvPr>
                <p:cNvSpPr/>
                <p:nvPr/>
              </p:nvSpPr>
              <p:spPr>
                <a:xfrm>
                  <a:off x="7135417" y="3646483"/>
                  <a:ext cx="442589" cy="705479"/>
                </a:xfrm>
                <a:custGeom>
                  <a:avLst/>
                  <a:gdLst>
                    <a:gd name="connsiteX0" fmla="*/ 0 w 811579"/>
                    <a:gd name="connsiteY0" fmla="*/ 1293890 h 1293645"/>
                    <a:gd name="connsiteX1" fmla="*/ 183795 w 811579"/>
                    <a:gd name="connsiteY1" fmla="*/ 732496 h 1293645"/>
                    <a:gd name="connsiteX2" fmla="*/ 366004 w 811579"/>
                    <a:gd name="connsiteY2" fmla="*/ 173239 h 1293645"/>
                    <a:gd name="connsiteX3" fmla="*/ 309376 w 811579"/>
                    <a:gd name="connsiteY3" fmla="*/ 161035 h 1293645"/>
                    <a:gd name="connsiteX4" fmla="*/ 361305 w 811579"/>
                    <a:gd name="connsiteY4" fmla="*/ 0 h 1293645"/>
                    <a:gd name="connsiteX5" fmla="*/ 811580 w 811579"/>
                    <a:gd name="connsiteY5" fmla="*/ 0 h 1293645"/>
                    <a:gd name="connsiteX6" fmla="*/ 435873 w 811579"/>
                    <a:gd name="connsiteY6" fmla="*/ 1128889 h 1293645"/>
                    <a:gd name="connsiteX7" fmla="*/ 522523 w 811579"/>
                    <a:gd name="connsiteY7" fmla="*/ 1138469 h 1293645"/>
                    <a:gd name="connsiteX8" fmla="*/ 471387 w 811579"/>
                    <a:gd name="connsiteY8" fmla="*/ 1294012 h 129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1579" h="1293645">
                      <a:moveTo>
                        <a:pt x="0" y="1293890"/>
                      </a:moveTo>
                      <a:cubicBezTo>
                        <a:pt x="62791" y="1102223"/>
                        <a:pt x="123384" y="917451"/>
                        <a:pt x="183795" y="732496"/>
                      </a:cubicBezTo>
                      <a:cubicBezTo>
                        <a:pt x="244206" y="547542"/>
                        <a:pt x="304556" y="362038"/>
                        <a:pt x="366004" y="173239"/>
                      </a:cubicBezTo>
                      <a:lnTo>
                        <a:pt x="309376" y="161035"/>
                      </a:lnTo>
                      <a:cubicBezTo>
                        <a:pt x="326889" y="106726"/>
                        <a:pt x="343610" y="54980"/>
                        <a:pt x="361305" y="0"/>
                      </a:cubicBezTo>
                      <a:lnTo>
                        <a:pt x="811580" y="0"/>
                      </a:lnTo>
                      <a:cubicBezTo>
                        <a:pt x="686120" y="376988"/>
                        <a:pt x="561942" y="750009"/>
                        <a:pt x="435873" y="1128889"/>
                      </a:cubicBezTo>
                      <a:lnTo>
                        <a:pt x="522523" y="1138469"/>
                      </a:lnTo>
                      <a:cubicBezTo>
                        <a:pt x="505132" y="1191374"/>
                        <a:pt x="488900" y="1240862"/>
                        <a:pt x="471387" y="1294012"/>
                      </a:cubicBezTo>
                      <a:close/>
                    </a:path>
                  </a:pathLst>
                </a:custGeom>
                <a:grpFill/>
                <a:ln w="6102" cap="flat">
                  <a:noFill/>
                  <a:prstDash val="solid"/>
                  <a:miter/>
                </a:ln>
              </p:spPr>
              <p:txBody>
                <a:bodyPr rtlCol="0" anchor="ctr"/>
                <a:lstStyle/>
                <a:p>
                  <a:endParaRPr lang="zh-CN" altLang="en-US"/>
                </a:p>
              </p:txBody>
            </p:sp>
            <p:sp>
              <p:nvSpPr>
                <p:cNvPr id="270" name="任意多边形: 形状 269">
                  <a:extLst>
                    <a:ext uri="{FF2B5EF4-FFF2-40B4-BE49-F238E27FC236}">
                      <a16:creationId xmlns="" xmlns:a16="http://schemas.microsoft.com/office/drawing/2014/main" id="{4A7B3FEC-0E9E-4C9A-B308-ACF48396E161}"/>
                    </a:ext>
                  </a:extLst>
                </p:cNvPr>
                <p:cNvSpPr/>
                <p:nvPr/>
              </p:nvSpPr>
              <p:spPr>
                <a:xfrm>
                  <a:off x="8802012" y="3467118"/>
                  <a:ext cx="386017" cy="722118"/>
                </a:xfrm>
                <a:custGeom>
                  <a:avLst/>
                  <a:gdLst>
                    <a:gd name="connsiteX0" fmla="*/ 465774 w 707843"/>
                    <a:gd name="connsiteY0" fmla="*/ 0 h 1324156"/>
                    <a:gd name="connsiteX1" fmla="*/ 710590 w 707843"/>
                    <a:gd name="connsiteY1" fmla="*/ 0 h 1324156"/>
                    <a:gd name="connsiteX2" fmla="*/ 239996 w 707843"/>
                    <a:gd name="connsiteY2" fmla="*/ 1328061 h 1324156"/>
                    <a:gd name="connsiteX3" fmla="*/ 0 w 707843"/>
                    <a:gd name="connsiteY3" fmla="*/ 1328061 h 1324156"/>
                    <a:gd name="connsiteX4" fmla="*/ 465774 w 707843"/>
                    <a:gd name="connsiteY4" fmla="*/ 0 h 1324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843" h="1324156">
                      <a:moveTo>
                        <a:pt x="465774" y="0"/>
                      </a:moveTo>
                      <a:lnTo>
                        <a:pt x="710590" y="0"/>
                      </a:lnTo>
                      <a:cubicBezTo>
                        <a:pt x="554926" y="445758"/>
                        <a:pt x="396576" y="885964"/>
                        <a:pt x="239996" y="1328061"/>
                      </a:cubicBezTo>
                      <a:lnTo>
                        <a:pt x="0" y="1328061"/>
                      </a:lnTo>
                      <a:cubicBezTo>
                        <a:pt x="2075" y="1283394"/>
                        <a:pt x="428246" y="68710"/>
                        <a:pt x="465774" y="0"/>
                      </a:cubicBezTo>
                      <a:close/>
                    </a:path>
                  </a:pathLst>
                </a:custGeom>
                <a:grpFill/>
                <a:ln w="6102" cap="flat">
                  <a:noFill/>
                  <a:prstDash val="solid"/>
                  <a:miter/>
                </a:ln>
              </p:spPr>
              <p:txBody>
                <a:bodyPr rtlCol="0" anchor="ctr"/>
                <a:lstStyle/>
                <a:p>
                  <a:endParaRPr lang="zh-CN" altLang="en-US"/>
                </a:p>
              </p:txBody>
            </p:sp>
            <p:sp>
              <p:nvSpPr>
                <p:cNvPr id="271" name="任意多边形: 形状 270">
                  <a:extLst>
                    <a:ext uri="{FF2B5EF4-FFF2-40B4-BE49-F238E27FC236}">
                      <a16:creationId xmlns="" xmlns:a16="http://schemas.microsoft.com/office/drawing/2014/main" id="{48DEC569-41A7-42B1-AE86-A6BF0FF73AD3}"/>
                    </a:ext>
                  </a:extLst>
                </p:cNvPr>
                <p:cNvSpPr/>
                <p:nvPr/>
              </p:nvSpPr>
              <p:spPr>
                <a:xfrm>
                  <a:off x="7382202" y="3404092"/>
                  <a:ext cx="276202" cy="196336"/>
                </a:xfrm>
                <a:custGeom>
                  <a:avLst/>
                  <a:gdLst>
                    <a:gd name="connsiteX0" fmla="*/ 116428 w 506474"/>
                    <a:gd name="connsiteY0" fmla="*/ 0 h 360023"/>
                    <a:gd name="connsiteX1" fmla="*/ 507390 w 506474"/>
                    <a:gd name="connsiteY1" fmla="*/ 0 h 360023"/>
                    <a:gd name="connsiteX2" fmla="*/ 388216 w 506474"/>
                    <a:gd name="connsiteY2" fmla="*/ 364173 h 360023"/>
                    <a:gd name="connsiteX3" fmla="*/ 0 w 506474"/>
                    <a:gd name="connsiteY3" fmla="*/ 364173 h 360023"/>
                    <a:gd name="connsiteX4" fmla="*/ 116428 w 506474"/>
                    <a:gd name="connsiteY4" fmla="*/ 0 h 360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474" h="360023">
                      <a:moveTo>
                        <a:pt x="116428" y="0"/>
                      </a:moveTo>
                      <a:lnTo>
                        <a:pt x="507390" y="0"/>
                      </a:lnTo>
                      <a:cubicBezTo>
                        <a:pt x="472791" y="126008"/>
                        <a:pt x="429771" y="244084"/>
                        <a:pt x="388216" y="364173"/>
                      </a:cubicBezTo>
                      <a:lnTo>
                        <a:pt x="0" y="364173"/>
                      </a:lnTo>
                      <a:cubicBezTo>
                        <a:pt x="33744" y="240301"/>
                        <a:pt x="76764" y="123323"/>
                        <a:pt x="116428" y="0"/>
                      </a:cubicBezTo>
                      <a:close/>
                    </a:path>
                  </a:pathLst>
                </a:custGeom>
                <a:grpFill/>
                <a:ln w="6102" cap="flat">
                  <a:noFill/>
                  <a:prstDash val="solid"/>
                  <a:miter/>
                </a:ln>
              </p:spPr>
              <p:txBody>
                <a:bodyPr rtlCol="0" anchor="ctr"/>
                <a:lstStyle/>
                <a:p>
                  <a:endParaRPr lang="zh-CN" altLang="en-US"/>
                </a:p>
              </p:txBody>
            </p:sp>
            <p:sp>
              <p:nvSpPr>
                <p:cNvPr id="272" name="任意多边形: 形状 271">
                  <a:extLst>
                    <a:ext uri="{FF2B5EF4-FFF2-40B4-BE49-F238E27FC236}">
                      <a16:creationId xmlns="" xmlns:a16="http://schemas.microsoft.com/office/drawing/2014/main" id="{767428ED-5D14-4E22-A45F-10606D9C77EE}"/>
                    </a:ext>
                  </a:extLst>
                </p:cNvPr>
                <p:cNvSpPr/>
                <p:nvPr/>
              </p:nvSpPr>
              <p:spPr>
                <a:xfrm>
                  <a:off x="8743011" y="3387852"/>
                  <a:ext cx="196336" cy="169714"/>
                </a:xfrm>
                <a:custGeom>
                  <a:avLst/>
                  <a:gdLst>
                    <a:gd name="connsiteX0" fmla="*/ 0 w 360024"/>
                    <a:gd name="connsiteY0" fmla="*/ 313099 h 311207"/>
                    <a:gd name="connsiteX1" fmla="*/ 11777 w 360024"/>
                    <a:gd name="connsiteY1" fmla="*/ 0 h 311207"/>
                    <a:gd name="connsiteX2" fmla="*/ 361733 w 360024"/>
                    <a:gd name="connsiteY2" fmla="*/ 0 h 311207"/>
                    <a:gd name="connsiteX3" fmla="*/ 361733 w 360024"/>
                    <a:gd name="connsiteY3" fmla="*/ 312794 h 311207"/>
                    <a:gd name="connsiteX4" fmla="*/ 184772 w 360024"/>
                    <a:gd name="connsiteY4" fmla="*/ 312794 h 311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24" h="311207">
                      <a:moveTo>
                        <a:pt x="0" y="313099"/>
                      </a:moveTo>
                      <a:cubicBezTo>
                        <a:pt x="4089" y="204543"/>
                        <a:pt x="7872" y="104102"/>
                        <a:pt x="11777" y="0"/>
                      </a:cubicBezTo>
                      <a:lnTo>
                        <a:pt x="361733" y="0"/>
                      </a:lnTo>
                      <a:lnTo>
                        <a:pt x="361733" y="312794"/>
                      </a:lnTo>
                      <a:cubicBezTo>
                        <a:pt x="300712" y="312794"/>
                        <a:pt x="242864" y="312794"/>
                        <a:pt x="184772" y="312794"/>
                      </a:cubicBezTo>
                      <a:close/>
                    </a:path>
                  </a:pathLst>
                </a:custGeom>
                <a:grpFill/>
                <a:ln w="6102" cap="flat">
                  <a:noFill/>
                  <a:prstDash val="solid"/>
                  <a:miter/>
                </a:ln>
              </p:spPr>
              <p:txBody>
                <a:bodyPr rtlCol="0" anchor="ctr"/>
                <a:lstStyle/>
                <a:p>
                  <a:endParaRPr lang="zh-CN" altLang="en-US"/>
                </a:p>
              </p:txBody>
            </p:sp>
          </p:grpSp>
        </p:grpSp>
        <p:sp>
          <p:nvSpPr>
            <p:cNvPr id="287" name="椭圆 286">
              <a:extLst>
                <a:ext uri="{FF2B5EF4-FFF2-40B4-BE49-F238E27FC236}">
                  <a16:creationId xmlns="" xmlns:a16="http://schemas.microsoft.com/office/drawing/2014/main" id="{9A0B26B8-5687-4658-B9F0-7A4102694486}"/>
                </a:ext>
              </a:extLst>
            </p:cNvPr>
            <p:cNvSpPr/>
            <p:nvPr/>
          </p:nvSpPr>
          <p:spPr>
            <a:xfrm flipV="1">
              <a:off x="5244465" y="1845360"/>
              <a:ext cx="1724660" cy="45719"/>
            </a:xfrm>
            <a:prstGeom prst="ellipse">
              <a:avLst/>
            </a:prstGeom>
            <a:gradFill flip="none" rotWithShape="1">
              <a:gsLst>
                <a:gs pos="0">
                  <a:schemeClr val="bg1"/>
                </a:gs>
                <a:gs pos="27000">
                  <a:srgbClr val="5EE0F7">
                    <a:alpha val="57000"/>
                  </a:srgbClr>
                </a:gs>
                <a:gs pos="100000">
                  <a:srgbClr val="94EBFA">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18" name="组合 17">
            <a:extLst>
              <a:ext uri="{FF2B5EF4-FFF2-40B4-BE49-F238E27FC236}">
                <a16:creationId xmlns="" xmlns:a16="http://schemas.microsoft.com/office/drawing/2014/main" id="{A4514C72-2BB6-4DE2-9C5C-DBC5D175EB0B}"/>
              </a:ext>
            </a:extLst>
          </p:cNvPr>
          <p:cNvGrpSpPr/>
          <p:nvPr/>
        </p:nvGrpSpPr>
        <p:grpSpPr>
          <a:xfrm>
            <a:off x="2198913" y="2193568"/>
            <a:ext cx="8129455" cy="1457079"/>
            <a:chOff x="2083890" y="2308399"/>
            <a:chExt cx="8129455" cy="1457079"/>
          </a:xfrm>
        </p:grpSpPr>
        <p:sp>
          <p:nvSpPr>
            <p:cNvPr id="17" name="平行四边形 16">
              <a:extLst>
                <a:ext uri="{FF2B5EF4-FFF2-40B4-BE49-F238E27FC236}">
                  <a16:creationId xmlns="" xmlns:a16="http://schemas.microsoft.com/office/drawing/2014/main" id="{3DBCBFA8-1A3C-4C9B-8FBF-4EB8D678BAE0}"/>
                </a:ext>
              </a:extLst>
            </p:cNvPr>
            <p:cNvSpPr/>
            <p:nvPr/>
          </p:nvSpPr>
          <p:spPr>
            <a:xfrm>
              <a:off x="2083890" y="3469430"/>
              <a:ext cx="8129455" cy="296048"/>
            </a:xfrm>
            <a:prstGeom prst="parallelogram">
              <a:avLst/>
            </a:prstGeom>
            <a:gradFill flip="none" rotWithShape="1">
              <a:gsLst>
                <a:gs pos="0">
                  <a:srgbClr val="5EE0F7">
                    <a:alpha val="18000"/>
                  </a:srgbClr>
                </a:gs>
                <a:gs pos="100000">
                  <a:srgbClr val="94EBFA">
                    <a:alpha val="0"/>
                  </a:srgbClr>
                </a:gs>
              </a:gsLst>
              <a:lin ang="0" scaled="1"/>
              <a:tileRect/>
            </a:gradFill>
            <a:ln w="3175">
              <a:gradFill flip="none" rotWithShape="1">
                <a:gsLst>
                  <a:gs pos="0">
                    <a:srgbClr val="94EBFA">
                      <a:alpha val="62000"/>
                    </a:srgbClr>
                  </a:gs>
                  <a:gs pos="100000">
                    <a:srgbClr val="94EBFA">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6DB45A06-D933-42DF-B876-8FFF6574326E}"/>
                </a:ext>
              </a:extLst>
            </p:cNvPr>
            <p:cNvGrpSpPr/>
            <p:nvPr/>
          </p:nvGrpSpPr>
          <p:grpSpPr>
            <a:xfrm>
              <a:off x="2141485" y="2308399"/>
              <a:ext cx="7833360" cy="1454109"/>
              <a:chOff x="2179320" y="2367751"/>
              <a:chExt cx="7833360" cy="1454109"/>
            </a:xfrm>
          </p:grpSpPr>
          <p:sp>
            <p:nvSpPr>
              <p:cNvPr id="258" name="矩形 257">
                <a:extLst>
                  <a:ext uri="{FF2B5EF4-FFF2-40B4-BE49-F238E27FC236}">
                    <a16:creationId xmlns="" xmlns:a16="http://schemas.microsoft.com/office/drawing/2014/main" id="{A1ED5E50-0640-4078-AB16-7176A58A978F}"/>
                  </a:ext>
                </a:extLst>
              </p:cNvPr>
              <p:cNvSpPr/>
              <p:nvPr/>
            </p:nvSpPr>
            <p:spPr>
              <a:xfrm>
                <a:off x="2179320" y="2367751"/>
                <a:ext cx="7833360" cy="1200329"/>
              </a:xfrm>
              <a:prstGeom prst="rect">
                <a:avLst/>
              </a:prstGeom>
              <a:effectLst/>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7200" b="1" dirty="0">
                    <a:gradFill flip="none" rotWithShape="1">
                      <a:gsLst>
                        <a:gs pos="100000">
                          <a:srgbClr val="94EBFA"/>
                        </a:gs>
                        <a:gs pos="0">
                          <a:srgbClr val="5EE0F7"/>
                        </a:gs>
                      </a:gsLst>
                      <a:lin ang="16200000" scaled="1"/>
                      <a:tileRect/>
                    </a:gradFill>
                    <a:latin typeface="微软雅黑" panose="020B0503020204020204" pitchFamily="34" charset="-122"/>
                    <a:ea typeface="微软雅黑" panose="020B0503020204020204" pitchFamily="34" charset="-122"/>
                  </a:rPr>
                  <a:t>多观点排版页</a:t>
                </a:r>
                <a:r>
                  <a:rPr lang="en-US" altLang="zh-CN" sz="7200" b="1" dirty="0">
                    <a:gradFill flip="none" rotWithShape="1">
                      <a:gsLst>
                        <a:gs pos="100000">
                          <a:srgbClr val="94EBFA"/>
                        </a:gs>
                        <a:gs pos="0">
                          <a:srgbClr val="5EE0F7"/>
                        </a:gs>
                      </a:gsLst>
                      <a:lin ang="16200000" scaled="1"/>
                      <a:tileRect/>
                    </a:gradFill>
                    <a:latin typeface="微软雅黑" panose="020B0503020204020204" pitchFamily="34" charset="-122"/>
                    <a:ea typeface="微软雅黑" panose="020B0503020204020204" pitchFamily="34" charset="-122"/>
                  </a:rPr>
                  <a:t>PPT</a:t>
                </a:r>
                <a:endParaRPr kumimoji="0" lang="zh-CN" altLang="en-US" sz="9600" b="1" u="none" strike="noStrike" kern="1200" cap="none" spc="0" normalizeH="0" baseline="0" noProof="0" dirty="0">
                  <a:ln>
                    <a:noFill/>
                  </a:ln>
                  <a:gradFill flip="none" rotWithShape="1">
                    <a:gsLst>
                      <a:gs pos="100000">
                        <a:srgbClr val="94EBFA"/>
                      </a:gs>
                      <a:gs pos="0">
                        <a:srgbClr val="5EE0F7"/>
                      </a:gs>
                    </a:gsLst>
                    <a:lin ang="16200000" scaled="1"/>
                    <a:tileRect/>
                  </a:gradFill>
                  <a:uLnTx/>
                  <a:uFillTx/>
                  <a:latin typeface="微软雅黑" panose="020B0503020204020204" pitchFamily="34" charset="-122"/>
                  <a:ea typeface="微软雅黑" panose="020B0503020204020204" pitchFamily="34" charset="-122"/>
                </a:endParaRPr>
              </a:p>
            </p:txBody>
          </p:sp>
          <p:sp>
            <p:nvSpPr>
              <p:cNvPr id="277" name="PA-文本框 17">
                <a:extLst>
                  <a:ext uri="{FF2B5EF4-FFF2-40B4-BE49-F238E27FC236}">
                    <a16:creationId xmlns="" xmlns:a16="http://schemas.microsoft.com/office/drawing/2014/main" id="{EAB65FC3-7933-4C3F-A0F9-0E153E73A4A0}"/>
                  </a:ext>
                </a:extLst>
              </p:cNvPr>
              <p:cNvSpPr txBox="1"/>
              <p:nvPr>
                <p:custDataLst>
                  <p:tags r:id="rId1"/>
                </p:custDataLst>
              </p:nvPr>
            </p:nvSpPr>
            <p:spPr>
              <a:xfrm>
                <a:off x="2330944" y="3544861"/>
                <a:ext cx="7530112" cy="276999"/>
              </a:xfrm>
              <a:prstGeom prst="rect">
                <a:avLst/>
              </a:prstGeom>
              <a:noFill/>
            </p:spPr>
            <p:txBody>
              <a:bodyPr wrap="square" rtlCol="0">
                <a:spAutoFit/>
              </a:bodyPr>
              <a:lstStyle/>
              <a:p>
                <a:pPr algn="dist"/>
                <a:r>
                  <a:rPr lang="en-US" altLang="zh-CN" sz="1200" spc="300" dirty="0">
                    <a:gradFill flip="none" rotWithShape="1">
                      <a:gsLst>
                        <a:gs pos="100000">
                          <a:srgbClr val="5EE0F7"/>
                        </a:gs>
                        <a:gs pos="0">
                          <a:schemeClr val="bg1"/>
                        </a:gs>
                      </a:gsLst>
                      <a:lin ang="5400000" scaled="1"/>
                      <a:tileRect/>
                    </a:gradFill>
                    <a:latin typeface="微软雅黑" panose="020B0503020204020204" pitchFamily="34" charset="-122"/>
                    <a:ea typeface="微软雅黑" panose="020B0503020204020204" pitchFamily="34" charset="-122"/>
                  </a:rPr>
                  <a:t>7</a:t>
                </a:r>
                <a:r>
                  <a:rPr lang="zh-CN" altLang="en-US" sz="1200" spc="300" dirty="0">
                    <a:gradFill flip="none" rotWithShape="1">
                      <a:gsLst>
                        <a:gs pos="100000">
                          <a:srgbClr val="5EE0F7"/>
                        </a:gs>
                        <a:gs pos="0">
                          <a:schemeClr val="bg1"/>
                        </a:gs>
                      </a:gsLst>
                      <a:lin ang="5400000" scaled="1"/>
                      <a:tileRect/>
                    </a:gradFill>
                    <a:latin typeface="微软雅黑" panose="020B0503020204020204" pitchFamily="34" charset="-122"/>
                    <a:ea typeface="微软雅黑" panose="020B0503020204020204" pitchFamily="34" charset="-122"/>
                  </a:rPr>
                  <a:t>天死磕一页</a:t>
                </a:r>
                <a:r>
                  <a:rPr lang="en-US" altLang="zh-CN" sz="1200" spc="300" dirty="0">
                    <a:gradFill flip="none" rotWithShape="1">
                      <a:gsLst>
                        <a:gs pos="100000">
                          <a:srgbClr val="5EE0F7"/>
                        </a:gs>
                        <a:gs pos="0">
                          <a:schemeClr val="bg1"/>
                        </a:gs>
                      </a:gsLst>
                      <a:lin ang="5400000" scaled="1"/>
                      <a:tileRect/>
                    </a:gradFill>
                    <a:latin typeface="微软雅黑" panose="020B0503020204020204" pitchFamily="34" charset="-122"/>
                    <a:ea typeface="微软雅黑" panose="020B0503020204020204" pitchFamily="34" charset="-122"/>
                  </a:rPr>
                  <a:t>PPT</a:t>
                </a:r>
                <a:r>
                  <a:rPr lang="zh-CN" altLang="en-US" sz="1200" spc="300" dirty="0">
                    <a:gradFill flip="none" rotWithShape="1">
                      <a:gsLst>
                        <a:gs pos="100000">
                          <a:srgbClr val="5EE0F7"/>
                        </a:gs>
                        <a:gs pos="0">
                          <a:schemeClr val="bg1"/>
                        </a:gs>
                      </a:gsLst>
                      <a:lin ang="5400000" scaled="1"/>
                      <a:tileRect/>
                    </a:gradFill>
                    <a:latin typeface="微软雅黑" panose="020B0503020204020204" pitchFamily="34" charset="-122"/>
                    <a:ea typeface="微软雅黑" panose="020B0503020204020204" pitchFamily="34" charset="-122"/>
                  </a:rPr>
                  <a:t>，不断挑战昨天的自己</a:t>
                </a:r>
              </a:p>
            </p:txBody>
          </p:sp>
        </p:grpSp>
      </p:grpSp>
    </p:spTree>
    <p:extLst>
      <p:ext uri="{BB962C8B-B14F-4D97-AF65-F5344CB8AC3E}">
        <p14:creationId xmlns:p14="http://schemas.microsoft.com/office/powerpoint/2010/main" val="1437179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天空, 户外&#10;&#10;描述已自动生成">
            <a:extLst>
              <a:ext uri="{FF2B5EF4-FFF2-40B4-BE49-F238E27FC236}">
                <a16:creationId xmlns="" xmlns:a16="http://schemas.microsoft.com/office/drawing/2014/main" id="{BFE8CDD1-4DDC-41D5-92D1-D4CE12348BC7}"/>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1"/>
            <a:ext cx="12192000" cy="6856389"/>
          </a:xfrm>
          <a:prstGeom prst="rect">
            <a:avLst/>
          </a:prstGeom>
        </p:spPr>
      </p:pic>
      <p:sp>
        <p:nvSpPr>
          <p:cNvPr id="93" name="矩形 92">
            <a:extLst>
              <a:ext uri="{FF2B5EF4-FFF2-40B4-BE49-F238E27FC236}">
                <a16:creationId xmlns="" xmlns:a16="http://schemas.microsoft.com/office/drawing/2014/main" id="{481CB4DB-2A80-45AE-B086-EE3A404A5EDB}"/>
              </a:ext>
            </a:extLst>
          </p:cNvPr>
          <p:cNvSpPr/>
          <p:nvPr/>
        </p:nvSpPr>
        <p:spPr>
          <a:xfrm>
            <a:off x="0" y="0"/>
            <a:ext cx="12192000" cy="6858000"/>
          </a:xfrm>
          <a:prstGeom prst="rect">
            <a:avLst/>
          </a:prstGeom>
          <a:gradFill>
            <a:gsLst>
              <a:gs pos="55500">
                <a:srgbClr val="7BC7FA">
                  <a:alpha val="34000"/>
                </a:srgbClr>
              </a:gs>
              <a:gs pos="100000">
                <a:srgbClr val="129AF6">
                  <a:alpha val="38000"/>
                </a:srgbClr>
              </a:gs>
              <a:gs pos="0">
                <a:schemeClr val="bg1">
                  <a:alpha val="0"/>
                </a:schemeClr>
              </a:gs>
            </a:gsLst>
            <a:lin ang="108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5" name="PA-矩形 4">
            <a:extLst>
              <a:ext uri="{FF2B5EF4-FFF2-40B4-BE49-F238E27FC236}">
                <a16:creationId xmlns="" xmlns:a16="http://schemas.microsoft.com/office/drawing/2014/main" id="{501167C6-888E-40F3-A6E1-E9406B446266}"/>
              </a:ext>
            </a:extLst>
          </p:cNvPr>
          <p:cNvSpPr/>
          <p:nvPr>
            <p:custDataLst>
              <p:tags r:id="rId2"/>
            </p:custDataLst>
          </p:nvPr>
        </p:nvSpPr>
        <p:spPr>
          <a:xfrm>
            <a:off x="584261" y="557130"/>
            <a:ext cx="7078711"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gradFill>
                  <a:gsLst>
                    <a:gs pos="100000">
                      <a:srgbClr val="BFE4FD"/>
                    </a:gs>
                    <a:gs pos="0">
                      <a:srgbClr val="FFFFFF"/>
                    </a:gs>
                  </a:gsLst>
                  <a:lin ang="5400000" scaled="1"/>
                </a:gradFill>
                <a:effectLst>
                  <a:outerShdw blurRad="50800" dist="38100" dir="2700000" algn="tl" rotWithShape="0">
                    <a:srgbClr val="26C2C2">
                      <a:alpha val="40000"/>
                    </a:srgbClr>
                  </a:outerShdw>
                </a:effectLst>
                <a:uLnTx/>
                <a:uFillTx/>
                <a:latin typeface="微软雅黑" panose="020B0503020204020204" pitchFamily="34" charset="-122"/>
                <a:ea typeface="微软雅黑" panose="020B0503020204020204" pitchFamily="34" charset="-122"/>
              </a:rPr>
              <a:t>做好垃圾分类，打造魅力上海</a:t>
            </a:r>
          </a:p>
        </p:txBody>
      </p:sp>
      <p:sp>
        <p:nvSpPr>
          <p:cNvPr id="13" name="PA-矩形 12">
            <a:extLst>
              <a:ext uri="{FF2B5EF4-FFF2-40B4-BE49-F238E27FC236}">
                <a16:creationId xmlns="" xmlns:a16="http://schemas.microsoft.com/office/drawing/2014/main" id="{01877153-5F02-4A64-A00F-794854597258}"/>
              </a:ext>
            </a:extLst>
          </p:cNvPr>
          <p:cNvSpPr/>
          <p:nvPr>
            <p:custDataLst>
              <p:tags r:id="rId3"/>
            </p:custDataLst>
          </p:nvPr>
        </p:nvSpPr>
        <p:spPr>
          <a:xfrm>
            <a:off x="622691" y="1718195"/>
            <a:ext cx="6060049" cy="90980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FFFFFF"/>
                </a:solidFill>
                <a:effectLst/>
                <a:uLnTx/>
                <a:uFillTx/>
                <a:latin typeface="微软雅黑 Light"/>
                <a:ea typeface="微软雅黑 Light"/>
              </a:rPr>
              <a:t>以实现生活垃圾减量化、资源化、无害化为目标，建立健全生活垃圾分类投放、分类收集、分类运输、分类处置的全程分类体系，积极推进生活垃圾源头减量和资源循环利用。</a:t>
            </a:r>
          </a:p>
        </p:txBody>
      </p:sp>
      <p:cxnSp>
        <p:nvCxnSpPr>
          <p:cNvPr id="10" name="PA-直接连接符 9">
            <a:extLst>
              <a:ext uri="{FF2B5EF4-FFF2-40B4-BE49-F238E27FC236}">
                <a16:creationId xmlns="" xmlns:a16="http://schemas.microsoft.com/office/drawing/2014/main" id="{1BD43BAC-1B6D-44A1-B14A-BF20DFCD35FA}"/>
              </a:ext>
            </a:extLst>
          </p:cNvPr>
          <p:cNvCxnSpPr/>
          <p:nvPr>
            <p:custDataLst>
              <p:tags r:id="rId4"/>
            </p:custDataLst>
          </p:nvPr>
        </p:nvCxnSpPr>
        <p:spPr>
          <a:xfrm>
            <a:off x="722902" y="1512785"/>
            <a:ext cx="78285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PA-文本框 5">
            <a:extLst>
              <a:ext uri="{FF2B5EF4-FFF2-40B4-BE49-F238E27FC236}">
                <a16:creationId xmlns="" xmlns:a16="http://schemas.microsoft.com/office/drawing/2014/main" id="{DEBA9772-9C09-48AC-B852-FEA560F1E72C}"/>
              </a:ext>
            </a:extLst>
          </p:cNvPr>
          <p:cNvSpPr txBox="1"/>
          <p:nvPr>
            <p:custDataLst>
              <p:tags r:id="rId5"/>
            </p:custDataLst>
          </p:nvPr>
        </p:nvSpPr>
        <p:spPr>
          <a:xfrm>
            <a:off x="9533918" y="930797"/>
            <a:ext cx="1415772" cy="4125936"/>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0" b="1" i="1" u="none" strike="noStrike" kern="1200" cap="none" spc="0" normalizeH="0" baseline="0" noProof="0" dirty="0">
                <a:ln>
                  <a:noFill/>
                </a:ln>
                <a:gradFill>
                  <a:gsLst>
                    <a:gs pos="100000">
                      <a:srgbClr val="FFFFFF">
                        <a:alpha val="0"/>
                      </a:srgbClr>
                    </a:gs>
                    <a:gs pos="54000">
                      <a:srgbClr val="FFFFFF"/>
                    </a:gs>
                    <a:gs pos="0">
                      <a:srgbClr val="FFFFFF"/>
                    </a:gs>
                  </a:gsLst>
                  <a:lin ang="5400000" scaled="1"/>
                </a:gradFill>
                <a:effectLst/>
                <a:uLnTx/>
                <a:uFillTx/>
                <a:latin typeface="微软雅黑"/>
                <a:ea typeface="微软雅黑"/>
              </a:rPr>
              <a:t>SHANG</a:t>
            </a:r>
            <a:endParaRPr kumimoji="0" lang="zh-CN" altLang="en-US" sz="8000" b="1" i="1" u="none" strike="noStrike" kern="1200" cap="none" spc="0" normalizeH="0" baseline="0" noProof="0" dirty="0">
              <a:ln>
                <a:noFill/>
              </a:ln>
              <a:gradFill>
                <a:gsLst>
                  <a:gs pos="100000">
                    <a:srgbClr val="FFFFFF">
                      <a:alpha val="0"/>
                    </a:srgbClr>
                  </a:gs>
                  <a:gs pos="54000">
                    <a:srgbClr val="FFFFFF"/>
                  </a:gs>
                  <a:gs pos="0">
                    <a:srgbClr val="FFFFFF"/>
                  </a:gs>
                </a:gsLst>
                <a:lin ang="5400000" scaled="1"/>
              </a:gradFill>
              <a:effectLst/>
              <a:uLnTx/>
              <a:uFillTx/>
              <a:latin typeface="微软雅黑"/>
              <a:ea typeface="微软雅黑"/>
            </a:endParaRPr>
          </a:p>
        </p:txBody>
      </p:sp>
      <p:sp>
        <p:nvSpPr>
          <p:cNvPr id="22" name="PA-文本框 21">
            <a:extLst>
              <a:ext uri="{FF2B5EF4-FFF2-40B4-BE49-F238E27FC236}">
                <a16:creationId xmlns="" xmlns:a16="http://schemas.microsoft.com/office/drawing/2014/main" id="{FED507DB-6050-47DF-A712-CAE9BCF4B656}"/>
              </a:ext>
            </a:extLst>
          </p:cNvPr>
          <p:cNvSpPr txBox="1"/>
          <p:nvPr>
            <p:custDataLst>
              <p:tags r:id="rId6"/>
            </p:custDataLst>
          </p:nvPr>
        </p:nvSpPr>
        <p:spPr>
          <a:xfrm>
            <a:off x="8692909" y="2798388"/>
            <a:ext cx="1415772" cy="2356619"/>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0" b="1" i="1" u="none" strike="noStrike" kern="1200" cap="none" spc="0" normalizeH="0" baseline="0" noProof="0" dirty="0">
                <a:ln>
                  <a:noFill/>
                </a:ln>
                <a:gradFill>
                  <a:gsLst>
                    <a:gs pos="0">
                      <a:srgbClr val="FFFFFF">
                        <a:alpha val="0"/>
                      </a:srgbClr>
                    </a:gs>
                    <a:gs pos="73000">
                      <a:srgbClr val="FFFFFF"/>
                    </a:gs>
                    <a:gs pos="100000">
                      <a:srgbClr val="FFFFFF"/>
                    </a:gs>
                  </a:gsLst>
                  <a:lin ang="5400000" scaled="1"/>
                </a:gradFill>
                <a:effectLst/>
                <a:uLnTx/>
                <a:uFillTx/>
                <a:latin typeface="微软雅黑"/>
                <a:ea typeface="微软雅黑"/>
              </a:rPr>
              <a:t>HAI</a:t>
            </a:r>
            <a:endParaRPr kumimoji="0" lang="zh-CN" altLang="en-US" sz="8000" b="1" i="1" u="none" strike="noStrike" kern="1200" cap="none" spc="0" normalizeH="0" baseline="0" noProof="0" dirty="0">
              <a:ln>
                <a:noFill/>
              </a:ln>
              <a:gradFill>
                <a:gsLst>
                  <a:gs pos="0">
                    <a:srgbClr val="FFFFFF">
                      <a:alpha val="0"/>
                    </a:srgbClr>
                  </a:gs>
                  <a:gs pos="73000">
                    <a:srgbClr val="FFFFFF"/>
                  </a:gs>
                  <a:gs pos="100000">
                    <a:srgbClr val="FFFFFF"/>
                  </a:gs>
                </a:gsLst>
                <a:lin ang="5400000" scaled="1"/>
              </a:gradFill>
              <a:effectLst/>
              <a:uLnTx/>
              <a:uFillTx/>
              <a:latin typeface="微软雅黑"/>
              <a:ea typeface="微软雅黑"/>
            </a:endParaRPr>
          </a:p>
        </p:txBody>
      </p:sp>
      <p:grpSp>
        <p:nvGrpSpPr>
          <p:cNvPr id="87" name="组合 86">
            <a:extLst>
              <a:ext uri="{FF2B5EF4-FFF2-40B4-BE49-F238E27FC236}">
                <a16:creationId xmlns="" xmlns:a16="http://schemas.microsoft.com/office/drawing/2014/main" id="{AC4922BF-0BAF-49E5-852E-57B0EF6293F9}"/>
              </a:ext>
            </a:extLst>
          </p:cNvPr>
          <p:cNvGrpSpPr/>
          <p:nvPr/>
        </p:nvGrpSpPr>
        <p:grpSpPr>
          <a:xfrm>
            <a:off x="721510" y="2974722"/>
            <a:ext cx="5792198" cy="1414710"/>
            <a:chOff x="547642" y="2989350"/>
            <a:chExt cx="5691299" cy="1414710"/>
          </a:xfrm>
        </p:grpSpPr>
        <p:sp>
          <p:nvSpPr>
            <p:cNvPr id="4" name="矩形 3">
              <a:extLst>
                <a:ext uri="{FF2B5EF4-FFF2-40B4-BE49-F238E27FC236}">
                  <a16:creationId xmlns="" xmlns:a16="http://schemas.microsoft.com/office/drawing/2014/main" id="{D951339F-1872-42B3-9894-4F676DF40C46}"/>
                </a:ext>
              </a:extLst>
            </p:cNvPr>
            <p:cNvSpPr/>
            <p:nvPr/>
          </p:nvSpPr>
          <p:spPr>
            <a:xfrm>
              <a:off x="547642" y="2989350"/>
              <a:ext cx="5691299" cy="1414710"/>
            </a:xfrm>
            <a:prstGeom prst="rect">
              <a:avLst/>
            </a:prstGeom>
            <a:solidFill>
              <a:srgbClr val="015EA3">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cxnSp>
          <p:nvCxnSpPr>
            <p:cNvPr id="8" name="直接连接符 7">
              <a:extLst>
                <a:ext uri="{FF2B5EF4-FFF2-40B4-BE49-F238E27FC236}">
                  <a16:creationId xmlns="" xmlns:a16="http://schemas.microsoft.com/office/drawing/2014/main" id="{6BE2902D-9622-440A-A6EF-68956A3BC68D}"/>
                </a:ext>
              </a:extLst>
            </p:cNvPr>
            <p:cNvCxnSpPr>
              <a:cxnSpLocks/>
            </p:cNvCxnSpPr>
            <p:nvPr/>
          </p:nvCxnSpPr>
          <p:spPr>
            <a:xfrm>
              <a:off x="547642" y="2989350"/>
              <a:ext cx="569129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0AC966C7-2D5F-40EF-A554-59BCB2C6BF29}"/>
                </a:ext>
              </a:extLst>
            </p:cNvPr>
            <p:cNvCxnSpPr>
              <a:cxnSpLocks/>
            </p:cNvCxnSpPr>
            <p:nvPr/>
          </p:nvCxnSpPr>
          <p:spPr>
            <a:xfrm>
              <a:off x="547642" y="4404060"/>
              <a:ext cx="569129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PA-矩形 14">
            <a:extLst>
              <a:ext uri="{FF2B5EF4-FFF2-40B4-BE49-F238E27FC236}">
                <a16:creationId xmlns="" xmlns:a16="http://schemas.microsoft.com/office/drawing/2014/main" id="{D2338CD2-A0DC-4AB1-9D3C-9FF87B692A2A}"/>
              </a:ext>
            </a:extLst>
          </p:cNvPr>
          <p:cNvSpPr/>
          <p:nvPr>
            <p:custDataLst>
              <p:tags r:id="rId7"/>
            </p:custDataLst>
          </p:nvPr>
        </p:nvSpPr>
        <p:spPr>
          <a:xfrm>
            <a:off x="1028351" y="3788698"/>
            <a:ext cx="718145"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rPr>
              <a:t>1</a:t>
            </a:r>
            <a:r>
              <a:rPr kumimoji="0" lang="zh-CN" altLang="en-US" sz="1200" b="1" i="0" u="none" strike="noStrike" kern="1200" cap="none" spc="0" normalizeH="0" baseline="0" noProof="0" dirty="0">
                <a:ln>
                  <a:noFill/>
                </a:ln>
                <a:solidFill>
                  <a:srgbClr val="FFFFFF"/>
                </a:solidFill>
                <a:effectLst/>
                <a:uLnTx/>
                <a:uFillTx/>
                <a:latin typeface="微软雅黑 Light"/>
                <a:ea typeface="微软雅黑 Light"/>
              </a:rPr>
              <a:t>吨</a:t>
            </a:r>
            <a:endParaRPr kumimoji="0" lang="en-US" altLang="zh-CN" sz="1600" b="1" i="0" u="none" strike="noStrike" kern="1200" cap="none" spc="0" normalizeH="0" baseline="0" noProof="0" dirty="0">
              <a:ln>
                <a:noFill/>
              </a:ln>
              <a:solidFill>
                <a:srgbClr val="FFFFFF"/>
              </a:solidFill>
              <a:effectLst/>
              <a:uLnTx/>
              <a:uFillTx/>
              <a:latin typeface="微软雅黑 Light"/>
              <a:ea typeface="微软雅黑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Light"/>
                <a:ea typeface="微软雅黑 Light"/>
              </a:rPr>
              <a:t>废弃纸张</a:t>
            </a:r>
            <a:endParaRPr kumimoji="0" lang="zh-CN" altLang="en-US" sz="1400" b="0" i="0" u="none" strike="noStrike" kern="1200" cap="none" spc="0" normalizeH="0" baseline="0" noProof="0" dirty="0">
              <a:ln>
                <a:noFill/>
              </a:ln>
              <a:solidFill>
                <a:srgbClr val="000000"/>
              </a:solidFill>
              <a:effectLst/>
              <a:uLnTx/>
              <a:uFillTx/>
              <a:latin typeface="微软雅黑 Light"/>
              <a:ea typeface="微软雅黑 Light"/>
            </a:endParaRPr>
          </a:p>
        </p:txBody>
      </p:sp>
      <p:cxnSp>
        <p:nvCxnSpPr>
          <p:cNvPr id="25" name="直接连接符 24">
            <a:extLst>
              <a:ext uri="{FF2B5EF4-FFF2-40B4-BE49-F238E27FC236}">
                <a16:creationId xmlns="" xmlns:a16="http://schemas.microsoft.com/office/drawing/2014/main" id="{296FC715-ACBA-4D52-9036-5492A76635BE}"/>
              </a:ext>
            </a:extLst>
          </p:cNvPr>
          <p:cNvCxnSpPr>
            <a:cxnSpLocks/>
          </p:cNvCxnSpPr>
          <p:nvPr/>
        </p:nvCxnSpPr>
        <p:spPr>
          <a:xfrm>
            <a:off x="1050884" y="3682077"/>
            <a:ext cx="25271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A-矩形 15">
            <a:extLst>
              <a:ext uri="{FF2B5EF4-FFF2-40B4-BE49-F238E27FC236}">
                <a16:creationId xmlns="" xmlns:a16="http://schemas.microsoft.com/office/drawing/2014/main" id="{E32D5A95-DA30-45D1-A4BA-596154C2ED1A}"/>
              </a:ext>
            </a:extLst>
          </p:cNvPr>
          <p:cNvSpPr/>
          <p:nvPr>
            <p:custDataLst>
              <p:tags r:id="rId8"/>
            </p:custDataLst>
          </p:nvPr>
        </p:nvSpPr>
        <p:spPr>
          <a:xfrm>
            <a:off x="3172346" y="3788698"/>
            <a:ext cx="735779"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rPr>
              <a:t>850</a:t>
            </a:r>
            <a:r>
              <a:rPr kumimoji="0" lang="zh-CN" altLang="en-US" sz="1200" b="1" i="0" u="none" strike="noStrike" kern="1200" cap="none" spc="0" normalizeH="0" baseline="0" noProof="0" dirty="0">
                <a:ln>
                  <a:noFill/>
                </a:ln>
                <a:solidFill>
                  <a:srgbClr val="FFFFFF"/>
                </a:solidFill>
                <a:effectLst/>
                <a:uLnTx/>
                <a:uFillTx/>
                <a:latin typeface="微软雅黑 Light"/>
                <a:ea typeface="微软雅黑 Light"/>
              </a:rPr>
              <a:t>公斤</a:t>
            </a:r>
            <a:endParaRPr kumimoji="0" lang="en-US" altLang="zh-CN" sz="1800" b="1" i="0" u="none" strike="noStrike" kern="1200" cap="none" spc="0" normalizeH="0" baseline="0" noProof="0" dirty="0">
              <a:ln>
                <a:noFill/>
              </a:ln>
              <a:solidFill>
                <a:srgbClr val="FFFFFF"/>
              </a:solidFill>
              <a:effectLst/>
              <a:uLnTx/>
              <a:uFillTx/>
              <a:latin typeface="微软雅黑 Light"/>
              <a:ea typeface="微软雅黑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Light"/>
                <a:ea typeface="微软雅黑 Light"/>
              </a:rPr>
              <a:t>优质纸张</a:t>
            </a:r>
            <a:endParaRPr kumimoji="0" lang="zh-CN" altLang="en-US" sz="1400" b="0" i="0" u="none" strike="noStrike" kern="1200" cap="none" spc="0" normalizeH="0" baseline="0" noProof="0" dirty="0">
              <a:ln>
                <a:noFill/>
              </a:ln>
              <a:solidFill>
                <a:srgbClr val="000000"/>
              </a:solidFill>
              <a:effectLst/>
              <a:uLnTx/>
              <a:uFillTx/>
              <a:latin typeface="微软雅黑 Light"/>
              <a:ea typeface="微软雅黑 Light"/>
            </a:endParaRPr>
          </a:p>
        </p:txBody>
      </p:sp>
      <p:cxnSp>
        <p:nvCxnSpPr>
          <p:cNvPr id="35" name="直接连接符 34">
            <a:extLst>
              <a:ext uri="{FF2B5EF4-FFF2-40B4-BE49-F238E27FC236}">
                <a16:creationId xmlns="" xmlns:a16="http://schemas.microsoft.com/office/drawing/2014/main" id="{95FF1DE3-BFAC-445F-AAEE-321CC0854C51}"/>
              </a:ext>
            </a:extLst>
          </p:cNvPr>
          <p:cNvCxnSpPr>
            <a:cxnSpLocks/>
          </p:cNvCxnSpPr>
          <p:nvPr/>
        </p:nvCxnSpPr>
        <p:spPr>
          <a:xfrm>
            <a:off x="3185827" y="3682077"/>
            <a:ext cx="25271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PA-矩形 28">
            <a:extLst>
              <a:ext uri="{FF2B5EF4-FFF2-40B4-BE49-F238E27FC236}">
                <a16:creationId xmlns="" xmlns:a16="http://schemas.microsoft.com/office/drawing/2014/main" id="{A0BC6130-65BA-4C2E-A18D-14A08844E6FA}"/>
              </a:ext>
            </a:extLst>
          </p:cNvPr>
          <p:cNvSpPr/>
          <p:nvPr>
            <p:custDataLst>
              <p:tags r:id="rId9"/>
            </p:custDataLst>
          </p:nvPr>
        </p:nvSpPr>
        <p:spPr>
          <a:xfrm>
            <a:off x="5316341" y="3788698"/>
            <a:ext cx="897682"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rPr>
              <a:t>7080</a:t>
            </a:r>
            <a:r>
              <a:rPr kumimoji="0" lang="zh-CN" altLang="en-US" sz="1200" b="1" i="0" u="none" strike="noStrike" kern="1200" cap="none" spc="0" normalizeH="0" baseline="0" noProof="0" dirty="0">
                <a:ln>
                  <a:noFill/>
                </a:ln>
                <a:solidFill>
                  <a:srgbClr val="FFFFFF"/>
                </a:solidFill>
                <a:effectLst/>
                <a:uLnTx/>
                <a:uFillTx/>
                <a:latin typeface="微软雅黑 Light"/>
                <a:ea typeface="微软雅黑 Light"/>
              </a:rPr>
              <a:t>卷</a:t>
            </a:r>
            <a:endParaRPr kumimoji="0" lang="en-US" altLang="zh-CN" sz="1800" b="1" i="0" u="none" strike="noStrike" kern="1200" cap="none" spc="0" normalizeH="0" baseline="0" noProof="0" dirty="0">
              <a:ln>
                <a:noFill/>
              </a:ln>
              <a:solidFill>
                <a:srgbClr val="FFFFFF"/>
              </a:solidFill>
              <a:effectLst/>
              <a:uLnTx/>
              <a:uFillTx/>
              <a:latin typeface="微软雅黑 Light"/>
              <a:ea typeface="微软雅黑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Light"/>
                <a:ea typeface="微软雅黑 Light"/>
              </a:rPr>
              <a:t>生活卫生纸</a:t>
            </a:r>
            <a:endParaRPr kumimoji="0" lang="zh-CN" altLang="en-US" sz="1400" b="0" i="0" u="none" strike="noStrike" kern="1200" cap="none" spc="0" normalizeH="0" baseline="0" noProof="0" dirty="0">
              <a:ln>
                <a:noFill/>
              </a:ln>
              <a:solidFill>
                <a:srgbClr val="000000"/>
              </a:solidFill>
              <a:effectLst/>
              <a:uLnTx/>
              <a:uFillTx/>
              <a:latin typeface="微软雅黑 Light"/>
              <a:ea typeface="微软雅黑 Light"/>
            </a:endParaRPr>
          </a:p>
        </p:txBody>
      </p:sp>
      <p:cxnSp>
        <p:nvCxnSpPr>
          <p:cNvPr id="36" name="直接连接符 35">
            <a:extLst>
              <a:ext uri="{FF2B5EF4-FFF2-40B4-BE49-F238E27FC236}">
                <a16:creationId xmlns="" xmlns:a16="http://schemas.microsoft.com/office/drawing/2014/main" id="{E1C99FB6-1D68-427B-BA70-0AF2D215CA90}"/>
              </a:ext>
            </a:extLst>
          </p:cNvPr>
          <p:cNvCxnSpPr>
            <a:cxnSpLocks/>
          </p:cNvCxnSpPr>
          <p:nvPr/>
        </p:nvCxnSpPr>
        <p:spPr>
          <a:xfrm>
            <a:off x="5316341" y="3682077"/>
            <a:ext cx="25271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2B191107-0308-49EB-AD16-189B8F15A7BC}"/>
              </a:ext>
            </a:extLst>
          </p:cNvPr>
          <p:cNvCxnSpPr>
            <a:cxnSpLocks/>
          </p:cNvCxnSpPr>
          <p:nvPr/>
        </p:nvCxnSpPr>
        <p:spPr>
          <a:xfrm>
            <a:off x="2083319" y="3762612"/>
            <a:ext cx="517510" cy="0"/>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D00BC6B3-A96E-4EFD-957E-B681E29EB279}"/>
              </a:ext>
            </a:extLst>
          </p:cNvPr>
          <p:cNvCxnSpPr>
            <a:cxnSpLocks/>
          </p:cNvCxnSpPr>
          <p:nvPr/>
        </p:nvCxnSpPr>
        <p:spPr>
          <a:xfrm>
            <a:off x="2543678" y="3713282"/>
            <a:ext cx="57151" cy="49330"/>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2" name="PA-矩形 14">
            <a:extLst>
              <a:ext uri="{FF2B5EF4-FFF2-40B4-BE49-F238E27FC236}">
                <a16:creationId xmlns="" xmlns:a16="http://schemas.microsoft.com/office/drawing/2014/main" id="{01830532-1F0A-43AD-BEC5-A6DA759E9417}"/>
              </a:ext>
            </a:extLst>
          </p:cNvPr>
          <p:cNvSpPr/>
          <p:nvPr>
            <p:custDataLst>
              <p:tags r:id="rId10"/>
            </p:custDataLst>
          </p:nvPr>
        </p:nvSpPr>
        <p:spPr>
          <a:xfrm>
            <a:off x="2164405" y="3565544"/>
            <a:ext cx="307777"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Light"/>
                <a:ea typeface="微软雅黑 Light"/>
              </a:rPr>
              <a:t>制造</a:t>
            </a:r>
            <a:endParaRPr kumimoji="0" lang="zh-CN" altLang="en-US" sz="1050" b="0" i="0" u="none" strike="noStrike" kern="1200" cap="none" spc="0" normalizeH="0" baseline="0" noProof="0" dirty="0">
              <a:ln>
                <a:noFill/>
              </a:ln>
              <a:solidFill>
                <a:srgbClr val="000000"/>
              </a:solidFill>
              <a:effectLst/>
              <a:uLnTx/>
              <a:uFillTx/>
              <a:latin typeface="微软雅黑 Light"/>
              <a:ea typeface="微软雅黑 Light"/>
            </a:endParaRPr>
          </a:p>
        </p:txBody>
      </p:sp>
      <p:grpSp>
        <p:nvGrpSpPr>
          <p:cNvPr id="54" name="组合 53">
            <a:extLst>
              <a:ext uri="{FF2B5EF4-FFF2-40B4-BE49-F238E27FC236}">
                <a16:creationId xmlns="" xmlns:a16="http://schemas.microsoft.com/office/drawing/2014/main" id="{C5B88161-1AA1-4BD3-B38C-EDA90DFEFCE1}"/>
              </a:ext>
            </a:extLst>
          </p:cNvPr>
          <p:cNvGrpSpPr/>
          <p:nvPr/>
        </p:nvGrpSpPr>
        <p:grpSpPr>
          <a:xfrm>
            <a:off x="721510" y="4561010"/>
            <a:ext cx="5792198" cy="1414710"/>
            <a:chOff x="11323320" y="-1188720"/>
            <a:chExt cx="2872740" cy="586740"/>
          </a:xfrm>
        </p:grpSpPr>
        <p:sp>
          <p:nvSpPr>
            <p:cNvPr id="75" name="矩形 74">
              <a:extLst>
                <a:ext uri="{FF2B5EF4-FFF2-40B4-BE49-F238E27FC236}">
                  <a16:creationId xmlns="" xmlns:a16="http://schemas.microsoft.com/office/drawing/2014/main" id="{4F78EA8D-E2CB-426C-9AE2-85D9D87E7D2C}"/>
                </a:ext>
              </a:extLst>
            </p:cNvPr>
            <p:cNvSpPr/>
            <p:nvPr/>
          </p:nvSpPr>
          <p:spPr>
            <a:xfrm>
              <a:off x="11323320" y="-1188720"/>
              <a:ext cx="2872740" cy="586740"/>
            </a:xfrm>
            <a:prstGeom prst="rect">
              <a:avLst/>
            </a:prstGeom>
            <a:solidFill>
              <a:srgbClr val="015EA3">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cxnSp>
          <p:nvCxnSpPr>
            <p:cNvPr id="76" name="直接连接符 75">
              <a:extLst>
                <a:ext uri="{FF2B5EF4-FFF2-40B4-BE49-F238E27FC236}">
                  <a16:creationId xmlns="" xmlns:a16="http://schemas.microsoft.com/office/drawing/2014/main" id="{A8C0EDE9-1DC2-423D-B475-73772BC85A80}"/>
                </a:ext>
              </a:extLst>
            </p:cNvPr>
            <p:cNvCxnSpPr>
              <a:cxnSpLocks/>
            </p:cNvCxnSpPr>
            <p:nvPr/>
          </p:nvCxnSpPr>
          <p:spPr>
            <a:xfrm>
              <a:off x="11323320" y="-1188720"/>
              <a:ext cx="28727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5194C1DB-69FC-4961-BB01-02CC5627D655}"/>
                </a:ext>
              </a:extLst>
            </p:cNvPr>
            <p:cNvCxnSpPr>
              <a:cxnSpLocks/>
            </p:cNvCxnSpPr>
            <p:nvPr/>
          </p:nvCxnSpPr>
          <p:spPr>
            <a:xfrm>
              <a:off x="11323320" y="-601980"/>
              <a:ext cx="28727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2" name="PA-矩形 14">
            <a:extLst>
              <a:ext uri="{FF2B5EF4-FFF2-40B4-BE49-F238E27FC236}">
                <a16:creationId xmlns="" xmlns:a16="http://schemas.microsoft.com/office/drawing/2014/main" id="{11E7517A-1ED2-4890-8443-9F9896497D9D}"/>
              </a:ext>
            </a:extLst>
          </p:cNvPr>
          <p:cNvSpPr/>
          <p:nvPr>
            <p:custDataLst>
              <p:tags r:id="rId11"/>
            </p:custDataLst>
          </p:nvPr>
        </p:nvSpPr>
        <p:spPr>
          <a:xfrm>
            <a:off x="1028351" y="5374986"/>
            <a:ext cx="718145"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rPr>
              <a:t>1</a:t>
            </a:r>
            <a:r>
              <a:rPr kumimoji="0" lang="zh-CN" altLang="en-US" sz="1200" b="1" i="0" u="none" strike="noStrike" kern="1200" cap="none" spc="0" normalizeH="0" baseline="0" noProof="0" dirty="0">
                <a:ln>
                  <a:noFill/>
                </a:ln>
                <a:solidFill>
                  <a:srgbClr val="FFFFFF"/>
                </a:solidFill>
                <a:effectLst/>
                <a:uLnTx/>
                <a:uFillTx/>
                <a:latin typeface="微软雅黑 Light"/>
                <a:ea typeface="微软雅黑 Light"/>
              </a:rPr>
              <a:t>吨</a:t>
            </a:r>
            <a:endParaRPr kumimoji="0" lang="en-US" altLang="zh-CN" sz="1600" b="1" i="0" u="none" strike="noStrike" kern="1200" cap="none" spc="0" normalizeH="0" baseline="0" noProof="0" dirty="0">
              <a:ln>
                <a:noFill/>
              </a:ln>
              <a:solidFill>
                <a:srgbClr val="FFFFFF"/>
              </a:solidFill>
              <a:effectLst/>
              <a:uLnTx/>
              <a:uFillTx/>
              <a:latin typeface="微软雅黑 Light"/>
              <a:ea typeface="微软雅黑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Light"/>
                <a:ea typeface="微软雅黑 Light"/>
              </a:rPr>
              <a:t>废弃塑料</a:t>
            </a:r>
            <a:endParaRPr kumimoji="0" lang="zh-CN" altLang="en-US" sz="1400" b="0" i="0" u="none" strike="noStrike" kern="1200" cap="none" spc="0" normalizeH="0" baseline="0" noProof="0" dirty="0">
              <a:ln>
                <a:noFill/>
              </a:ln>
              <a:solidFill>
                <a:srgbClr val="000000"/>
              </a:solidFill>
              <a:effectLst/>
              <a:uLnTx/>
              <a:uFillTx/>
              <a:latin typeface="微软雅黑 Light"/>
              <a:ea typeface="微软雅黑 Light"/>
            </a:endParaRPr>
          </a:p>
        </p:txBody>
      </p:sp>
      <p:cxnSp>
        <p:nvCxnSpPr>
          <p:cNvPr id="74" name="直接连接符 73">
            <a:extLst>
              <a:ext uri="{FF2B5EF4-FFF2-40B4-BE49-F238E27FC236}">
                <a16:creationId xmlns="" xmlns:a16="http://schemas.microsoft.com/office/drawing/2014/main" id="{D2638F07-58AD-4B67-B22E-4E4ED7AD6CA7}"/>
              </a:ext>
            </a:extLst>
          </p:cNvPr>
          <p:cNvCxnSpPr>
            <a:cxnSpLocks/>
          </p:cNvCxnSpPr>
          <p:nvPr/>
        </p:nvCxnSpPr>
        <p:spPr>
          <a:xfrm>
            <a:off x="1050884" y="5268365"/>
            <a:ext cx="25271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9" name="PA-矩形 15">
            <a:extLst>
              <a:ext uri="{FF2B5EF4-FFF2-40B4-BE49-F238E27FC236}">
                <a16:creationId xmlns="" xmlns:a16="http://schemas.microsoft.com/office/drawing/2014/main" id="{E55C0083-5846-4AB8-8EC6-1DF7D8BDE0F9}"/>
              </a:ext>
            </a:extLst>
          </p:cNvPr>
          <p:cNvSpPr/>
          <p:nvPr>
            <p:custDataLst>
              <p:tags r:id="rId12"/>
            </p:custDataLst>
          </p:nvPr>
        </p:nvSpPr>
        <p:spPr>
          <a:xfrm>
            <a:off x="3172346" y="5374986"/>
            <a:ext cx="1256754"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rPr>
              <a:t>300</a:t>
            </a:r>
            <a:r>
              <a:rPr kumimoji="0" lang="zh-CN" altLang="en-US" sz="1200" b="1" i="0" u="none" strike="noStrike" kern="1200" cap="none" spc="0" normalizeH="0" baseline="0" noProof="0" dirty="0">
                <a:ln>
                  <a:noFill/>
                </a:ln>
                <a:solidFill>
                  <a:srgbClr val="FFFFFF"/>
                </a:solidFill>
                <a:effectLst/>
                <a:uLnTx/>
                <a:uFillTx/>
                <a:latin typeface="微软雅黑 Light"/>
                <a:ea typeface="微软雅黑 Light"/>
              </a:rPr>
              <a:t>公斤</a:t>
            </a:r>
            <a:endParaRPr kumimoji="0" lang="en-US" altLang="zh-CN" sz="1800" b="1" i="0" u="none" strike="noStrike" kern="1200" cap="none" spc="0" normalizeH="0" baseline="0" noProof="0" dirty="0">
              <a:ln>
                <a:noFill/>
              </a:ln>
              <a:solidFill>
                <a:srgbClr val="FFFFFF"/>
              </a:solidFill>
              <a:effectLst/>
              <a:uLnTx/>
              <a:uFillTx/>
              <a:latin typeface="微软雅黑 Light"/>
              <a:ea typeface="微软雅黑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Light"/>
                <a:ea typeface="微软雅黑 Light"/>
              </a:rPr>
              <a:t>无铅汽油和柴油</a:t>
            </a:r>
            <a:endParaRPr kumimoji="0" lang="zh-CN" altLang="en-US" sz="1400" b="0" i="0" u="none" strike="noStrike" kern="1200" cap="none" spc="0" normalizeH="0" baseline="0" noProof="0" dirty="0">
              <a:ln>
                <a:noFill/>
              </a:ln>
              <a:solidFill>
                <a:srgbClr val="000000"/>
              </a:solidFill>
              <a:effectLst/>
              <a:uLnTx/>
              <a:uFillTx/>
              <a:latin typeface="微软雅黑 Light"/>
              <a:ea typeface="微软雅黑 Light"/>
            </a:endParaRPr>
          </a:p>
        </p:txBody>
      </p:sp>
      <p:cxnSp>
        <p:nvCxnSpPr>
          <p:cNvPr id="71" name="直接连接符 70">
            <a:extLst>
              <a:ext uri="{FF2B5EF4-FFF2-40B4-BE49-F238E27FC236}">
                <a16:creationId xmlns="" xmlns:a16="http://schemas.microsoft.com/office/drawing/2014/main" id="{EEEDBBBF-8178-4420-84FF-D2C96BDE74CD}"/>
              </a:ext>
            </a:extLst>
          </p:cNvPr>
          <p:cNvCxnSpPr>
            <a:cxnSpLocks/>
          </p:cNvCxnSpPr>
          <p:nvPr/>
        </p:nvCxnSpPr>
        <p:spPr>
          <a:xfrm>
            <a:off x="3185827" y="5268365"/>
            <a:ext cx="25271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 xmlns:a16="http://schemas.microsoft.com/office/drawing/2014/main" id="{C034DD67-1D3F-4F8A-BFBE-1EE687967A42}"/>
              </a:ext>
            </a:extLst>
          </p:cNvPr>
          <p:cNvGrpSpPr/>
          <p:nvPr/>
        </p:nvGrpSpPr>
        <p:grpSpPr>
          <a:xfrm>
            <a:off x="5316341" y="5268365"/>
            <a:ext cx="908657" cy="599064"/>
            <a:chOff x="4655214" y="3769795"/>
            <a:chExt cx="908657" cy="599064"/>
          </a:xfrm>
        </p:grpSpPr>
        <p:sp>
          <p:nvSpPr>
            <p:cNvPr id="66" name="PA-矩形 28">
              <a:extLst>
                <a:ext uri="{FF2B5EF4-FFF2-40B4-BE49-F238E27FC236}">
                  <a16:creationId xmlns="" xmlns:a16="http://schemas.microsoft.com/office/drawing/2014/main" id="{96B70545-6596-4E82-B19C-8C2483FEE90A}"/>
                </a:ext>
              </a:extLst>
            </p:cNvPr>
            <p:cNvSpPr/>
            <p:nvPr>
              <p:custDataLst>
                <p:tags r:id="rId16"/>
              </p:custDataLst>
            </p:nvPr>
          </p:nvSpPr>
          <p:spPr>
            <a:xfrm>
              <a:off x="4666189" y="3876416"/>
              <a:ext cx="897682"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FFFF"/>
                  </a:solidFill>
                  <a:effectLst/>
                  <a:uLnTx/>
                  <a:uFillTx/>
                  <a:latin typeface="微软雅黑"/>
                  <a:ea typeface="微软雅黑"/>
                </a:rPr>
                <a:t>5172</a:t>
              </a:r>
              <a:r>
                <a:rPr kumimoji="0" lang="zh-CN" altLang="en-US" sz="1200" b="1" i="0" u="none" strike="noStrike" kern="1200" cap="none" spc="0" normalizeH="0" baseline="0" noProof="0" dirty="0">
                  <a:ln>
                    <a:noFill/>
                  </a:ln>
                  <a:solidFill>
                    <a:srgbClr val="FFFFFF"/>
                  </a:solidFill>
                  <a:effectLst/>
                  <a:uLnTx/>
                  <a:uFillTx/>
                  <a:latin typeface="微软雅黑 Light"/>
                  <a:ea typeface="微软雅黑 Light"/>
                </a:rPr>
                <a:t>公里</a:t>
              </a:r>
              <a:endParaRPr kumimoji="0" lang="en-US" altLang="zh-CN" sz="1800" b="1" i="0" u="none" strike="noStrike" kern="1200" cap="none" spc="0" normalizeH="0" baseline="0" noProof="0" dirty="0">
                <a:ln>
                  <a:noFill/>
                </a:ln>
                <a:solidFill>
                  <a:srgbClr val="FFFFFF"/>
                </a:solidFill>
                <a:effectLst/>
                <a:uLnTx/>
                <a:uFillTx/>
                <a:latin typeface="微软雅黑 Light"/>
                <a:ea typeface="微软雅黑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微软雅黑 Light"/>
                  <a:ea typeface="微软雅黑 Light"/>
                </a:rPr>
                <a:t>可行驶路程</a:t>
              </a:r>
              <a:endParaRPr kumimoji="0" lang="zh-CN" altLang="en-US" sz="1400" b="0" i="0" u="none" strike="noStrike" kern="1200" cap="none" spc="0" normalizeH="0" baseline="0" noProof="0" dirty="0">
                <a:ln>
                  <a:noFill/>
                </a:ln>
                <a:solidFill>
                  <a:srgbClr val="000000"/>
                </a:solidFill>
                <a:effectLst/>
                <a:uLnTx/>
                <a:uFillTx/>
                <a:latin typeface="微软雅黑 Light"/>
                <a:ea typeface="微软雅黑 Light"/>
              </a:endParaRPr>
            </a:p>
          </p:txBody>
        </p:sp>
        <p:cxnSp>
          <p:nvCxnSpPr>
            <p:cNvPr id="68" name="直接连接符 67">
              <a:extLst>
                <a:ext uri="{FF2B5EF4-FFF2-40B4-BE49-F238E27FC236}">
                  <a16:creationId xmlns="" xmlns:a16="http://schemas.microsoft.com/office/drawing/2014/main" id="{1F370ACA-7B00-4CAC-9DF2-C1694A2FED2F}"/>
                </a:ext>
              </a:extLst>
            </p:cNvPr>
            <p:cNvCxnSpPr>
              <a:cxnSpLocks/>
            </p:cNvCxnSpPr>
            <p:nvPr/>
          </p:nvCxnSpPr>
          <p:spPr>
            <a:xfrm>
              <a:off x="4655214" y="3769795"/>
              <a:ext cx="252715"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 xmlns:a16="http://schemas.microsoft.com/office/drawing/2014/main" id="{C143D98A-B82D-400D-857D-893BC4C0A868}"/>
              </a:ext>
            </a:extLst>
          </p:cNvPr>
          <p:cNvGrpSpPr/>
          <p:nvPr/>
        </p:nvGrpSpPr>
        <p:grpSpPr>
          <a:xfrm>
            <a:off x="2083319" y="5151832"/>
            <a:ext cx="517510" cy="197068"/>
            <a:chOff x="1532270" y="3572727"/>
            <a:chExt cx="517510" cy="197068"/>
          </a:xfrm>
        </p:grpSpPr>
        <p:cxnSp>
          <p:nvCxnSpPr>
            <p:cNvPr id="63" name="直接连接符 62">
              <a:extLst>
                <a:ext uri="{FF2B5EF4-FFF2-40B4-BE49-F238E27FC236}">
                  <a16:creationId xmlns="" xmlns:a16="http://schemas.microsoft.com/office/drawing/2014/main" id="{B5ED924B-A2E2-4387-A583-40BB09A671C6}"/>
                </a:ext>
              </a:extLst>
            </p:cNvPr>
            <p:cNvCxnSpPr>
              <a:cxnSpLocks/>
            </p:cNvCxnSpPr>
            <p:nvPr/>
          </p:nvCxnSpPr>
          <p:spPr>
            <a:xfrm>
              <a:off x="1532270" y="3769795"/>
              <a:ext cx="517510" cy="0"/>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9492FF40-9D30-4C4A-ACA2-ABDCC15F656A}"/>
                </a:ext>
              </a:extLst>
            </p:cNvPr>
            <p:cNvCxnSpPr>
              <a:cxnSpLocks/>
            </p:cNvCxnSpPr>
            <p:nvPr/>
          </p:nvCxnSpPr>
          <p:spPr>
            <a:xfrm>
              <a:off x="1992629" y="3720465"/>
              <a:ext cx="57151" cy="49330"/>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5" name="PA-矩形 14">
              <a:extLst>
                <a:ext uri="{FF2B5EF4-FFF2-40B4-BE49-F238E27FC236}">
                  <a16:creationId xmlns="" xmlns:a16="http://schemas.microsoft.com/office/drawing/2014/main" id="{E37215D2-2874-4ECD-AC78-3E2DC8A9B664}"/>
                </a:ext>
              </a:extLst>
            </p:cNvPr>
            <p:cNvSpPr/>
            <p:nvPr>
              <p:custDataLst>
                <p:tags r:id="rId15"/>
              </p:custDataLst>
            </p:nvPr>
          </p:nvSpPr>
          <p:spPr>
            <a:xfrm>
              <a:off x="1613356" y="3572727"/>
              <a:ext cx="307777"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Light"/>
                  <a:ea typeface="微软雅黑 Light"/>
                </a:rPr>
                <a:t>回炼</a:t>
              </a:r>
              <a:endParaRPr kumimoji="0" lang="zh-CN" altLang="en-US" sz="1050" b="0" i="0" u="none" strike="noStrike" kern="1200" cap="none" spc="0" normalizeH="0" baseline="0" noProof="0" dirty="0">
                <a:ln>
                  <a:noFill/>
                </a:ln>
                <a:solidFill>
                  <a:srgbClr val="000000"/>
                </a:solidFill>
                <a:effectLst/>
                <a:uLnTx/>
                <a:uFillTx/>
                <a:latin typeface="微软雅黑 Light"/>
                <a:ea typeface="微软雅黑 Light"/>
              </a:endParaRPr>
            </a:p>
          </p:txBody>
        </p:sp>
      </p:grpSp>
      <p:grpSp>
        <p:nvGrpSpPr>
          <p:cNvPr id="85" name="组合 84">
            <a:extLst>
              <a:ext uri="{FF2B5EF4-FFF2-40B4-BE49-F238E27FC236}">
                <a16:creationId xmlns="" xmlns:a16="http://schemas.microsoft.com/office/drawing/2014/main" id="{F7405C47-7CBC-4755-9803-F83DA4C4ADF5}"/>
              </a:ext>
            </a:extLst>
          </p:cNvPr>
          <p:cNvGrpSpPr/>
          <p:nvPr/>
        </p:nvGrpSpPr>
        <p:grpSpPr>
          <a:xfrm>
            <a:off x="4377721" y="3565544"/>
            <a:ext cx="517510" cy="197068"/>
            <a:chOff x="4203853" y="3580172"/>
            <a:chExt cx="517510" cy="197068"/>
          </a:xfrm>
        </p:grpSpPr>
        <p:cxnSp>
          <p:nvCxnSpPr>
            <p:cNvPr id="45" name="直接连接符 44">
              <a:extLst>
                <a:ext uri="{FF2B5EF4-FFF2-40B4-BE49-F238E27FC236}">
                  <a16:creationId xmlns="" xmlns:a16="http://schemas.microsoft.com/office/drawing/2014/main" id="{B84A5C94-667B-4F58-8D9B-90C6CCF016E8}"/>
                </a:ext>
              </a:extLst>
            </p:cNvPr>
            <p:cNvCxnSpPr>
              <a:cxnSpLocks/>
            </p:cNvCxnSpPr>
            <p:nvPr/>
          </p:nvCxnSpPr>
          <p:spPr>
            <a:xfrm>
              <a:off x="4203853" y="3777240"/>
              <a:ext cx="517510" cy="0"/>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8B291807-5528-4BB6-AB57-010887B3A04A}"/>
                </a:ext>
              </a:extLst>
            </p:cNvPr>
            <p:cNvCxnSpPr>
              <a:cxnSpLocks/>
            </p:cNvCxnSpPr>
            <p:nvPr/>
          </p:nvCxnSpPr>
          <p:spPr>
            <a:xfrm>
              <a:off x="4664212" y="3727910"/>
              <a:ext cx="57151" cy="49330"/>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7" name="PA-矩形 14">
              <a:extLst>
                <a:ext uri="{FF2B5EF4-FFF2-40B4-BE49-F238E27FC236}">
                  <a16:creationId xmlns="" xmlns:a16="http://schemas.microsoft.com/office/drawing/2014/main" id="{92BC14E9-CE36-4E60-9499-554E5C18DCD8}"/>
                </a:ext>
              </a:extLst>
            </p:cNvPr>
            <p:cNvSpPr/>
            <p:nvPr>
              <p:custDataLst>
                <p:tags r:id="rId14"/>
              </p:custDataLst>
            </p:nvPr>
          </p:nvSpPr>
          <p:spPr>
            <a:xfrm>
              <a:off x="4207238" y="3580172"/>
              <a:ext cx="461665"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Light"/>
                  <a:ea typeface="微软雅黑 Light"/>
                </a:rPr>
                <a:t>约生产</a:t>
              </a:r>
              <a:endParaRPr kumimoji="0" lang="zh-CN" altLang="en-US" sz="1050" b="0" i="0" u="none" strike="noStrike" kern="1200" cap="none" spc="0" normalizeH="0" baseline="0" noProof="0" dirty="0">
                <a:ln>
                  <a:noFill/>
                </a:ln>
                <a:solidFill>
                  <a:srgbClr val="000000"/>
                </a:solidFill>
                <a:effectLst/>
                <a:uLnTx/>
                <a:uFillTx/>
                <a:latin typeface="微软雅黑 Light"/>
                <a:ea typeface="微软雅黑 Light"/>
              </a:endParaRPr>
            </a:p>
          </p:txBody>
        </p:sp>
      </p:grpSp>
      <p:grpSp>
        <p:nvGrpSpPr>
          <p:cNvPr id="86" name="组合 85">
            <a:extLst>
              <a:ext uri="{FF2B5EF4-FFF2-40B4-BE49-F238E27FC236}">
                <a16:creationId xmlns="" xmlns:a16="http://schemas.microsoft.com/office/drawing/2014/main" id="{6CB5C03A-895D-4B2A-ADA1-409E5BD74D52}"/>
              </a:ext>
            </a:extLst>
          </p:cNvPr>
          <p:cNvGrpSpPr/>
          <p:nvPr/>
        </p:nvGrpSpPr>
        <p:grpSpPr>
          <a:xfrm>
            <a:off x="4377721" y="5151832"/>
            <a:ext cx="517510" cy="197068"/>
            <a:chOff x="4203853" y="5166460"/>
            <a:chExt cx="517510" cy="197068"/>
          </a:xfrm>
        </p:grpSpPr>
        <p:cxnSp>
          <p:nvCxnSpPr>
            <p:cNvPr id="60" name="直接连接符 59">
              <a:extLst>
                <a:ext uri="{FF2B5EF4-FFF2-40B4-BE49-F238E27FC236}">
                  <a16:creationId xmlns="" xmlns:a16="http://schemas.microsoft.com/office/drawing/2014/main" id="{DB7522EC-2464-45CC-AD51-D42C9777472B}"/>
                </a:ext>
              </a:extLst>
            </p:cNvPr>
            <p:cNvCxnSpPr>
              <a:cxnSpLocks/>
            </p:cNvCxnSpPr>
            <p:nvPr/>
          </p:nvCxnSpPr>
          <p:spPr>
            <a:xfrm>
              <a:off x="4203853" y="5363528"/>
              <a:ext cx="517510" cy="0"/>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024E749B-93C3-4008-80E3-176BF6680952}"/>
                </a:ext>
              </a:extLst>
            </p:cNvPr>
            <p:cNvCxnSpPr>
              <a:cxnSpLocks/>
            </p:cNvCxnSpPr>
            <p:nvPr/>
          </p:nvCxnSpPr>
          <p:spPr>
            <a:xfrm>
              <a:off x="4664212" y="5314198"/>
              <a:ext cx="57151" cy="49330"/>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2" name="PA-矩形 14">
              <a:extLst>
                <a:ext uri="{FF2B5EF4-FFF2-40B4-BE49-F238E27FC236}">
                  <a16:creationId xmlns="" xmlns:a16="http://schemas.microsoft.com/office/drawing/2014/main" id="{3F5CA06F-DCC8-4386-B0B1-65B5FE8DA083}"/>
                </a:ext>
              </a:extLst>
            </p:cNvPr>
            <p:cNvSpPr/>
            <p:nvPr>
              <p:custDataLst>
                <p:tags r:id="rId13"/>
              </p:custDataLst>
            </p:nvPr>
          </p:nvSpPr>
          <p:spPr>
            <a:xfrm>
              <a:off x="4207238" y="5166460"/>
              <a:ext cx="461665"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Light"/>
                  <a:ea typeface="微软雅黑 Light"/>
                </a:rPr>
                <a:t>约提供</a:t>
              </a:r>
              <a:endParaRPr kumimoji="0" lang="zh-CN" altLang="en-US" sz="1050" b="0" i="0" u="none" strike="noStrike" kern="1200" cap="none" spc="0" normalizeH="0" baseline="0" noProof="0" dirty="0">
                <a:ln>
                  <a:noFill/>
                </a:ln>
                <a:solidFill>
                  <a:srgbClr val="000000"/>
                </a:solidFill>
                <a:effectLst/>
                <a:uLnTx/>
                <a:uFillTx/>
                <a:latin typeface="微软雅黑 Light"/>
                <a:ea typeface="微软雅黑 Light"/>
              </a:endParaRPr>
            </a:p>
          </p:txBody>
        </p:sp>
      </p:grpSp>
      <p:sp>
        <p:nvSpPr>
          <p:cNvPr id="9" name="任意多边形: 形状 8">
            <a:extLst>
              <a:ext uri="{FF2B5EF4-FFF2-40B4-BE49-F238E27FC236}">
                <a16:creationId xmlns="" xmlns:a16="http://schemas.microsoft.com/office/drawing/2014/main" id="{F3E1C995-DB96-4A73-BBAF-43CA98BBC436}"/>
              </a:ext>
            </a:extLst>
          </p:cNvPr>
          <p:cNvSpPr/>
          <p:nvPr/>
        </p:nvSpPr>
        <p:spPr>
          <a:xfrm>
            <a:off x="3200569" y="3130569"/>
            <a:ext cx="441217" cy="305175"/>
          </a:xfrm>
          <a:custGeom>
            <a:avLst/>
            <a:gdLst>
              <a:gd name="connsiteX0" fmla="*/ 6273 w 441216"/>
              <a:gd name="connsiteY0" fmla="*/ 117967 h 305174"/>
              <a:gd name="connsiteX1" fmla="*/ 170332 w 441216"/>
              <a:gd name="connsiteY1" fmla="*/ 213859 h 305174"/>
              <a:gd name="connsiteX2" fmla="*/ 183930 w 441216"/>
              <a:gd name="connsiteY2" fmla="*/ 214565 h 305174"/>
              <a:gd name="connsiteX3" fmla="*/ 378540 w 441216"/>
              <a:gd name="connsiteY3" fmla="*/ 126620 h 305174"/>
              <a:gd name="connsiteX4" fmla="*/ 431695 w 441216"/>
              <a:gd name="connsiteY4" fmla="*/ 102603 h 305174"/>
              <a:gd name="connsiteX5" fmla="*/ 438582 w 441216"/>
              <a:gd name="connsiteY5" fmla="*/ 93420 h 305174"/>
              <a:gd name="connsiteX6" fmla="*/ 432049 w 441216"/>
              <a:gd name="connsiteY6" fmla="*/ 83530 h 305174"/>
              <a:gd name="connsiteX7" fmla="*/ 429576 w 441216"/>
              <a:gd name="connsiteY7" fmla="*/ 82294 h 305174"/>
              <a:gd name="connsiteX8" fmla="*/ 329093 w 441216"/>
              <a:gd name="connsiteY8" fmla="*/ 33553 h 305174"/>
              <a:gd name="connsiteX9" fmla="*/ 263752 w 441216"/>
              <a:gd name="connsiteY9" fmla="*/ 1942 h 305174"/>
              <a:gd name="connsiteX10" fmla="*/ 258100 w 441216"/>
              <a:gd name="connsiteY10" fmla="*/ 0 h 305174"/>
              <a:gd name="connsiteX11" fmla="*/ 251743 w 441216"/>
              <a:gd name="connsiteY11" fmla="*/ 1942 h 305174"/>
              <a:gd name="connsiteX12" fmla="*/ 132540 w 441216"/>
              <a:gd name="connsiteY12" fmla="*/ 49094 h 305174"/>
              <a:gd name="connsiteX13" fmla="*/ 7156 w 441216"/>
              <a:gd name="connsiteY13" fmla="*/ 98718 h 305174"/>
              <a:gd name="connsiteX14" fmla="*/ 2388 w 441216"/>
              <a:gd name="connsiteY14" fmla="*/ 102073 h 305174"/>
              <a:gd name="connsiteX15" fmla="*/ 6273 w 441216"/>
              <a:gd name="connsiteY15" fmla="*/ 117967 h 305174"/>
              <a:gd name="connsiteX16" fmla="*/ 20401 w 441216"/>
              <a:gd name="connsiteY16" fmla="*/ 107547 h 305174"/>
              <a:gd name="connsiteX17" fmla="*/ 168566 w 441216"/>
              <a:gd name="connsiteY17" fmla="*/ 48741 h 305174"/>
              <a:gd name="connsiteX18" fmla="*/ 254922 w 441216"/>
              <a:gd name="connsiteY18" fmla="*/ 14481 h 305174"/>
              <a:gd name="connsiteX19" fmla="*/ 259866 w 441216"/>
              <a:gd name="connsiteY19" fmla="*/ 14658 h 305174"/>
              <a:gd name="connsiteX20" fmla="*/ 365118 w 441216"/>
              <a:gd name="connsiteY20" fmla="*/ 65870 h 305174"/>
              <a:gd name="connsiteX21" fmla="*/ 416508 w 441216"/>
              <a:gd name="connsiteY21" fmla="*/ 90771 h 305174"/>
              <a:gd name="connsiteX22" fmla="*/ 420570 w 441216"/>
              <a:gd name="connsiteY22" fmla="*/ 92890 h 305174"/>
              <a:gd name="connsiteX23" fmla="*/ 417568 w 441216"/>
              <a:gd name="connsiteY23" fmla="*/ 94479 h 305174"/>
              <a:gd name="connsiteX24" fmla="*/ 180398 w 441216"/>
              <a:gd name="connsiteY24" fmla="*/ 201674 h 305174"/>
              <a:gd name="connsiteX25" fmla="*/ 174923 w 441216"/>
              <a:gd name="connsiteY25" fmla="*/ 201320 h 305174"/>
              <a:gd name="connsiteX26" fmla="*/ 20048 w 441216"/>
              <a:gd name="connsiteY26" fmla="*/ 110903 h 305174"/>
              <a:gd name="connsiteX27" fmla="*/ 17222 w 441216"/>
              <a:gd name="connsiteY27" fmla="*/ 109137 h 305174"/>
              <a:gd name="connsiteX28" fmla="*/ 20401 w 441216"/>
              <a:gd name="connsiteY28" fmla="*/ 107547 h 305174"/>
              <a:gd name="connsiteX29" fmla="*/ 7509 w 441216"/>
              <a:gd name="connsiteY29" fmla="*/ 168473 h 305174"/>
              <a:gd name="connsiteX30" fmla="*/ 172451 w 441216"/>
              <a:gd name="connsiteY30" fmla="*/ 264895 h 305174"/>
              <a:gd name="connsiteX31" fmla="*/ 185342 w 441216"/>
              <a:gd name="connsiteY31" fmla="*/ 265602 h 305174"/>
              <a:gd name="connsiteX32" fmla="*/ 281235 w 441216"/>
              <a:gd name="connsiteY32" fmla="*/ 222335 h 305174"/>
              <a:gd name="connsiteX33" fmla="*/ 433814 w 441216"/>
              <a:gd name="connsiteY33" fmla="*/ 153462 h 305174"/>
              <a:gd name="connsiteX34" fmla="*/ 440349 w 441216"/>
              <a:gd name="connsiteY34" fmla="*/ 144280 h 305174"/>
              <a:gd name="connsiteX35" fmla="*/ 434697 w 441216"/>
              <a:gd name="connsiteY35" fmla="*/ 134920 h 305174"/>
              <a:gd name="connsiteX36" fmla="*/ 421983 w 441216"/>
              <a:gd name="connsiteY36" fmla="*/ 128209 h 305174"/>
              <a:gd name="connsiteX37" fmla="*/ 419333 w 441216"/>
              <a:gd name="connsiteY37" fmla="*/ 127679 h 305174"/>
              <a:gd name="connsiteX38" fmla="*/ 408208 w 441216"/>
              <a:gd name="connsiteY38" fmla="*/ 132094 h 305174"/>
              <a:gd name="connsiteX39" fmla="*/ 425691 w 441216"/>
              <a:gd name="connsiteY39" fmla="*/ 141631 h 305174"/>
              <a:gd name="connsiteX40" fmla="*/ 422159 w 441216"/>
              <a:gd name="connsiteY40" fmla="*/ 143397 h 305174"/>
              <a:gd name="connsiteX41" fmla="*/ 185872 w 441216"/>
              <a:gd name="connsiteY41" fmla="*/ 247942 h 305174"/>
              <a:gd name="connsiteX42" fmla="*/ 175806 w 441216"/>
              <a:gd name="connsiteY42" fmla="*/ 247589 h 305174"/>
              <a:gd name="connsiteX43" fmla="*/ 23050 w 441216"/>
              <a:gd name="connsiteY43" fmla="*/ 160880 h 305174"/>
              <a:gd name="connsiteX44" fmla="*/ 20048 w 441216"/>
              <a:gd name="connsiteY44" fmla="*/ 158937 h 305174"/>
              <a:gd name="connsiteX45" fmla="*/ 39297 w 441216"/>
              <a:gd name="connsiteY45" fmla="*/ 153110 h 305174"/>
              <a:gd name="connsiteX46" fmla="*/ 25169 w 441216"/>
              <a:gd name="connsiteY46" fmla="*/ 146045 h 305174"/>
              <a:gd name="connsiteX47" fmla="*/ 21990 w 441216"/>
              <a:gd name="connsiteY47" fmla="*/ 145869 h 305174"/>
              <a:gd name="connsiteX48" fmla="*/ 9982 w 441216"/>
              <a:gd name="connsiteY48" fmla="*/ 149225 h 305174"/>
              <a:gd name="connsiteX49" fmla="*/ 1682 w 441216"/>
              <a:gd name="connsiteY49" fmla="*/ 158054 h 305174"/>
              <a:gd name="connsiteX50" fmla="*/ 7509 w 441216"/>
              <a:gd name="connsiteY50" fmla="*/ 168473 h 305174"/>
              <a:gd name="connsiteX51" fmla="*/ 436817 w 441216"/>
              <a:gd name="connsiteY51" fmla="*/ 174124 h 305174"/>
              <a:gd name="connsiteX52" fmla="*/ 425161 w 441216"/>
              <a:gd name="connsiteY52" fmla="*/ 167944 h 305174"/>
              <a:gd name="connsiteX53" fmla="*/ 423572 w 441216"/>
              <a:gd name="connsiteY53" fmla="*/ 167591 h 305174"/>
              <a:gd name="connsiteX54" fmla="*/ 412093 w 441216"/>
              <a:gd name="connsiteY54" fmla="*/ 172182 h 305174"/>
              <a:gd name="connsiteX55" fmla="*/ 425338 w 441216"/>
              <a:gd name="connsiteY55" fmla="*/ 181541 h 305174"/>
              <a:gd name="connsiteX56" fmla="*/ 422336 w 441216"/>
              <a:gd name="connsiteY56" fmla="*/ 182954 h 305174"/>
              <a:gd name="connsiteX57" fmla="*/ 299601 w 441216"/>
              <a:gd name="connsiteY57" fmla="*/ 236287 h 305174"/>
              <a:gd name="connsiteX58" fmla="*/ 183753 w 441216"/>
              <a:gd name="connsiteY58" fmla="*/ 286617 h 305174"/>
              <a:gd name="connsiteX59" fmla="*/ 177396 w 441216"/>
              <a:gd name="connsiteY59" fmla="*/ 286264 h 305174"/>
              <a:gd name="connsiteX60" fmla="*/ 19695 w 441216"/>
              <a:gd name="connsiteY60" fmla="*/ 198672 h 305174"/>
              <a:gd name="connsiteX61" fmla="*/ 16692 w 441216"/>
              <a:gd name="connsiteY61" fmla="*/ 196905 h 305174"/>
              <a:gd name="connsiteX62" fmla="*/ 31173 w 441216"/>
              <a:gd name="connsiteY62" fmla="*/ 189842 h 305174"/>
              <a:gd name="connsiteX63" fmla="*/ 21460 w 441216"/>
              <a:gd name="connsiteY63" fmla="*/ 184014 h 305174"/>
              <a:gd name="connsiteX64" fmla="*/ 19341 w 441216"/>
              <a:gd name="connsiteY64" fmla="*/ 184190 h 305174"/>
              <a:gd name="connsiteX65" fmla="*/ 9628 w 441216"/>
              <a:gd name="connsiteY65" fmla="*/ 188075 h 305174"/>
              <a:gd name="connsiteX66" fmla="*/ 3094 w 441216"/>
              <a:gd name="connsiteY66" fmla="*/ 196552 h 305174"/>
              <a:gd name="connsiteX67" fmla="*/ 8392 w 441216"/>
              <a:gd name="connsiteY67" fmla="*/ 206619 h 305174"/>
              <a:gd name="connsiteX68" fmla="*/ 23756 w 441216"/>
              <a:gd name="connsiteY68" fmla="*/ 215625 h 305174"/>
              <a:gd name="connsiteX69" fmla="*/ 174217 w 441216"/>
              <a:gd name="connsiteY69" fmla="*/ 303570 h 305174"/>
              <a:gd name="connsiteX70" fmla="*/ 185872 w 441216"/>
              <a:gd name="connsiteY70" fmla="*/ 304100 h 305174"/>
              <a:gd name="connsiteX71" fmla="*/ 210066 w 441216"/>
              <a:gd name="connsiteY71" fmla="*/ 293151 h 305174"/>
              <a:gd name="connsiteX72" fmla="*/ 394257 w 441216"/>
              <a:gd name="connsiteY72" fmla="*/ 209974 h 305174"/>
              <a:gd name="connsiteX73" fmla="*/ 435227 w 441216"/>
              <a:gd name="connsiteY73" fmla="*/ 191431 h 305174"/>
              <a:gd name="connsiteX74" fmla="*/ 441232 w 441216"/>
              <a:gd name="connsiteY74" fmla="*/ 183131 h 305174"/>
              <a:gd name="connsiteX75" fmla="*/ 436817 w 441216"/>
              <a:gd name="connsiteY75" fmla="*/ 174124 h 30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41216" h="305174">
                <a:moveTo>
                  <a:pt x="6273" y="117967"/>
                </a:moveTo>
                <a:cubicBezTo>
                  <a:pt x="61018" y="149930"/>
                  <a:pt x="115763" y="181895"/>
                  <a:pt x="170332" y="213859"/>
                </a:cubicBezTo>
                <a:cubicBezTo>
                  <a:pt x="174923" y="216508"/>
                  <a:pt x="178985" y="216861"/>
                  <a:pt x="183930" y="214565"/>
                </a:cubicBezTo>
                <a:cubicBezTo>
                  <a:pt x="248741" y="185250"/>
                  <a:pt x="313552" y="155935"/>
                  <a:pt x="378540" y="126620"/>
                </a:cubicBezTo>
                <a:cubicBezTo>
                  <a:pt x="396199" y="118673"/>
                  <a:pt x="413859" y="110550"/>
                  <a:pt x="431695" y="102603"/>
                </a:cubicBezTo>
                <a:cubicBezTo>
                  <a:pt x="435757" y="100837"/>
                  <a:pt x="438406" y="98011"/>
                  <a:pt x="438582" y="93420"/>
                </a:cubicBezTo>
                <a:cubicBezTo>
                  <a:pt x="438759" y="88475"/>
                  <a:pt x="436287" y="85473"/>
                  <a:pt x="432049" y="83530"/>
                </a:cubicBezTo>
                <a:cubicBezTo>
                  <a:pt x="431165" y="83177"/>
                  <a:pt x="430282" y="82647"/>
                  <a:pt x="429576" y="82294"/>
                </a:cubicBezTo>
                <a:cubicBezTo>
                  <a:pt x="396023" y="66047"/>
                  <a:pt x="362646" y="49800"/>
                  <a:pt x="329093" y="33553"/>
                </a:cubicBezTo>
                <a:cubicBezTo>
                  <a:pt x="307371" y="22958"/>
                  <a:pt x="285473" y="12361"/>
                  <a:pt x="263752" y="1942"/>
                </a:cubicBezTo>
                <a:cubicBezTo>
                  <a:pt x="261985" y="1059"/>
                  <a:pt x="260043" y="706"/>
                  <a:pt x="258100" y="0"/>
                </a:cubicBezTo>
                <a:cubicBezTo>
                  <a:pt x="255805" y="706"/>
                  <a:pt x="253862" y="1236"/>
                  <a:pt x="251743" y="1942"/>
                </a:cubicBezTo>
                <a:lnTo>
                  <a:pt x="132540" y="49094"/>
                </a:lnTo>
                <a:cubicBezTo>
                  <a:pt x="90863" y="65517"/>
                  <a:pt x="49010" y="82117"/>
                  <a:pt x="7156" y="98718"/>
                </a:cubicBezTo>
                <a:cubicBezTo>
                  <a:pt x="5390" y="99424"/>
                  <a:pt x="3624" y="100660"/>
                  <a:pt x="2388" y="102073"/>
                </a:cubicBezTo>
                <a:cubicBezTo>
                  <a:pt x="-2027" y="107371"/>
                  <a:pt x="-84" y="114082"/>
                  <a:pt x="6273" y="117967"/>
                </a:cubicBezTo>
                <a:close/>
                <a:moveTo>
                  <a:pt x="20401" y="107547"/>
                </a:moveTo>
                <a:cubicBezTo>
                  <a:pt x="69848" y="87945"/>
                  <a:pt x="119119" y="68343"/>
                  <a:pt x="168566" y="48741"/>
                </a:cubicBezTo>
                <a:cubicBezTo>
                  <a:pt x="197351" y="37262"/>
                  <a:pt x="226137" y="25960"/>
                  <a:pt x="254922" y="14481"/>
                </a:cubicBezTo>
                <a:cubicBezTo>
                  <a:pt x="256688" y="13774"/>
                  <a:pt x="258100" y="13774"/>
                  <a:pt x="259866" y="14658"/>
                </a:cubicBezTo>
                <a:cubicBezTo>
                  <a:pt x="295009" y="31787"/>
                  <a:pt x="329976" y="48741"/>
                  <a:pt x="365118" y="65870"/>
                </a:cubicBezTo>
                <a:lnTo>
                  <a:pt x="416508" y="90771"/>
                </a:lnTo>
                <a:cubicBezTo>
                  <a:pt x="417744" y="91301"/>
                  <a:pt x="418804" y="92007"/>
                  <a:pt x="420570" y="92890"/>
                </a:cubicBezTo>
                <a:cubicBezTo>
                  <a:pt x="419157" y="93596"/>
                  <a:pt x="418451" y="94126"/>
                  <a:pt x="417568" y="94479"/>
                </a:cubicBezTo>
                <a:cubicBezTo>
                  <a:pt x="338452" y="130152"/>
                  <a:pt x="259337" y="165824"/>
                  <a:pt x="180398" y="201674"/>
                </a:cubicBezTo>
                <a:cubicBezTo>
                  <a:pt x="178278" y="202557"/>
                  <a:pt x="176866" y="202380"/>
                  <a:pt x="174923" y="201320"/>
                </a:cubicBezTo>
                <a:cubicBezTo>
                  <a:pt x="123357" y="171122"/>
                  <a:pt x="71614" y="141101"/>
                  <a:pt x="20048" y="110903"/>
                </a:cubicBezTo>
                <a:cubicBezTo>
                  <a:pt x="19341" y="110373"/>
                  <a:pt x="18458" y="109843"/>
                  <a:pt x="17222" y="109137"/>
                </a:cubicBezTo>
                <a:cubicBezTo>
                  <a:pt x="18812" y="108430"/>
                  <a:pt x="19518" y="107900"/>
                  <a:pt x="20401" y="107547"/>
                </a:cubicBezTo>
                <a:close/>
                <a:moveTo>
                  <a:pt x="7509" y="168473"/>
                </a:moveTo>
                <a:cubicBezTo>
                  <a:pt x="62431" y="200614"/>
                  <a:pt x="117353" y="232755"/>
                  <a:pt x="172451" y="264895"/>
                </a:cubicBezTo>
                <a:cubicBezTo>
                  <a:pt x="176689" y="267368"/>
                  <a:pt x="180751" y="267544"/>
                  <a:pt x="185342" y="265602"/>
                </a:cubicBezTo>
                <a:cubicBezTo>
                  <a:pt x="217307" y="251121"/>
                  <a:pt x="249271" y="236640"/>
                  <a:pt x="281235" y="222335"/>
                </a:cubicBezTo>
                <a:lnTo>
                  <a:pt x="433814" y="153462"/>
                </a:lnTo>
                <a:cubicBezTo>
                  <a:pt x="437876" y="151697"/>
                  <a:pt x="440172" y="148518"/>
                  <a:pt x="440349" y="144280"/>
                </a:cubicBezTo>
                <a:cubicBezTo>
                  <a:pt x="440525" y="140218"/>
                  <a:pt x="438406" y="136863"/>
                  <a:pt x="434697" y="134920"/>
                </a:cubicBezTo>
                <a:cubicBezTo>
                  <a:pt x="430459" y="132624"/>
                  <a:pt x="426221" y="130328"/>
                  <a:pt x="421983" y="128209"/>
                </a:cubicBezTo>
                <a:cubicBezTo>
                  <a:pt x="421276" y="127856"/>
                  <a:pt x="420040" y="127503"/>
                  <a:pt x="419333" y="127679"/>
                </a:cubicBezTo>
                <a:cubicBezTo>
                  <a:pt x="415801" y="128916"/>
                  <a:pt x="412270" y="130505"/>
                  <a:pt x="408208" y="132094"/>
                </a:cubicBezTo>
                <a:lnTo>
                  <a:pt x="425691" y="141631"/>
                </a:lnTo>
                <a:lnTo>
                  <a:pt x="422159" y="143397"/>
                </a:lnTo>
                <a:cubicBezTo>
                  <a:pt x="343397" y="178186"/>
                  <a:pt x="264635" y="212976"/>
                  <a:pt x="185872" y="247942"/>
                </a:cubicBezTo>
                <a:cubicBezTo>
                  <a:pt x="182164" y="249531"/>
                  <a:pt x="179338" y="249708"/>
                  <a:pt x="175806" y="247589"/>
                </a:cubicBezTo>
                <a:cubicBezTo>
                  <a:pt x="124770" y="218450"/>
                  <a:pt x="73910" y="189665"/>
                  <a:pt x="23050" y="160880"/>
                </a:cubicBezTo>
                <a:cubicBezTo>
                  <a:pt x="22167" y="160350"/>
                  <a:pt x="21460" y="159820"/>
                  <a:pt x="20048" y="158937"/>
                </a:cubicBezTo>
                <a:cubicBezTo>
                  <a:pt x="26758" y="156995"/>
                  <a:pt x="32586" y="155052"/>
                  <a:pt x="39297" y="153110"/>
                </a:cubicBezTo>
                <a:cubicBezTo>
                  <a:pt x="34176" y="150460"/>
                  <a:pt x="29761" y="148165"/>
                  <a:pt x="25169" y="146045"/>
                </a:cubicBezTo>
                <a:cubicBezTo>
                  <a:pt x="24286" y="145692"/>
                  <a:pt x="22873" y="145692"/>
                  <a:pt x="21990" y="145869"/>
                </a:cubicBezTo>
                <a:cubicBezTo>
                  <a:pt x="17929" y="146928"/>
                  <a:pt x="14043" y="148165"/>
                  <a:pt x="9982" y="149225"/>
                </a:cubicBezTo>
                <a:cubicBezTo>
                  <a:pt x="5214" y="150460"/>
                  <a:pt x="2211" y="153286"/>
                  <a:pt x="1682" y="158054"/>
                </a:cubicBezTo>
                <a:cubicBezTo>
                  <a:pt x="975" y="162646"/>
                  <a:pt x="3448" y="166001"/>
                  <a:pt x="7509" y="168473"/>
                </a:cubicBezTo>
                <a:close/>
                <a:moveTo>
                  <a:pt x="436817" y="174124"/>
                </a:moveTo>
                <a:cubicBezTo>
                  <a:pt x="433108" y="171829"/>
                  <a:pt x="429047" y="169886"/>
                  <a:pt x="425161" y="167944"/>
                </a:cubicBezTo>
                <a:cubicBezTo>
                  <a:pt x="424632" y="167767"/>
                  <a:pt x="423925" y="167414"/>
                  <a:pt x="423572" y="167591"/>
                </a:cubicBezTo>
                <a:cubicBezTo>
                  <a:pt x="419863" y="169003"/>
                  <a:pt x="416155" y="170416"/>
                  <a:pt x="412093" y="172182"/>
                </a:cubicBezTo>
                <a:lnTo>
                  <a:pt x="425338" y="181541"/>
                </a:lnTo>
                <a:cubicBezTo>
                  <a:pt x="423925" y="182248"/>
                  <a:pt x="423042" y="182601"/>
                  <a:pt x="422336" y="182954"/>
                </a:cubicBezTo>
                <a:cubicBezTo>
                  <a:pt x="381365" y="200791"/>
                  <a:pt x="340571" y="218450"/>
                  <a:pt x="299601" y="236287"/>
                </a:cubicBezTo>
                <a:cubicBezTo>
                  <a:pt x="260926" y="253063"/>
                  <a:pt x="222251" y="269840"/>
                  <a:pt x="183753" y="286617"/>
                </a:cubicBezTo>
                <a:cubicBezTo>
                  <a:pt x="181457" y="287676"/>
                  <a:pt x="179691" y="287500"/>
                  <a:pt x="177396" y="286264"/>
                </a:cubicBezTo>
                <a:cubicBezTo>
                  <a:pt x="124946" y="257125"/>
                  <a:pt x="72144" y="227987"/>
                  <a:pt x="19695" y="198672"/>
                </a:cubicBezTo>
                <a:cubicBezTo>
                  <a:pt x="18812" y="198142"/>
                  <a:pt x="18105" y="197612"/>
                  <a:pt x="16692" y="196905"/>
                </a:cubicBezTo>
                <a:cubicBezTo>
                  <a:pt x="21637" y="194433"/>
                  <a:pt x="26052" y="192314"/>
                  <a:pt x="31173" y="189842"/>
                </a:cubicBezTo>
                <a:cubicBezTo>
                  <a:pt x="27641" y="187722"/>
                  <a:pt x="24639" y="185780"/>
                  <a:pt x="21460" y="184014"/>
                </a:cubicBezTo>
                <a:cubicBezTo>
                  <a:pt x="20931" y="183661"/>
                  <a:pt x="20048" y="184014"/>
                  <a:pt x="19341" y="184190"/>
                </a:cubicBezTo>
                <a:cubicBezTo>
                  <a:pt x="16163" y="185427"/>
                  <a:pt x="12807" y="186663"/>
                  <a:pt x="9628" y="188075"/>
                </a:cubicBezTo>
                <a:cubicBezTo>
                  <a:pt x="5743" y="189665"/>
                  <a:pt x="3448" y="192314"/>
                  <a:pt x="3094" y="196552"/>
                </a:cubicBezTo>
                <a:cubicBezTo>
                  <a:pt x="2741" y="201144"/>
                  <a:pt x="4507" y="204322"/>
                  <a:pt x="8392" y="206619"/>
                </a:cubicBezTo>
                <a:lnTo>
                  <a:pt x="23756" y="215625"/>
                </a:lnTo>
                <a:lnTo>
                  <a:pt x="174217" y="303570"/>
                </a:lnTo>
                <a:cubicBezTo>
                  <a:pt x="178102" y="305866"/>
                  <a:pt x="181810" y="306043"/>
                  <a:pt x="185872" y="304100"/>
                </a:cubicBezTo>
                <a:cubicBezTo>
                  <a:pt x="193996" y="300391"/>
                  <a:pt x="201943" y="296859"/>
                  <a:pt x="210066" y="293151"/>
                </a:cubicBezTo>
                <a:cubicBezTo>
                  <a:pt x="271522" y="265425"/>
                  <a:pt x="332978" y="237699"/>
                  <a:pt x="394257" y="209974"/>
                </a:cubicBezTo>
                <a:cubicBezTo>
                  <a:pt x="407855" y="203793"/>
                  <a:pt x="421629" y="197612"/>
                  <a:pt x="435227" y="191431"/>
                </a:cubicBezTo>
                <a:cubicBezTo>
                  <a:pt x="438759" y="189842"/>
                  <a:pt x="440879" y="187016"/>
                  <a:pt x="441232" y="183131"/>
                </a:cubicBezTo>
                <a:cubicBezTo>
                  <a:pt x="441585" y="179599"/>
                  <a:pt x="440172" y="176244"/>
                  <a:pt x="436817" y="174124"/>
                </a:cubicBez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11" name="任意多边形: 形状 10">
            <a:extLst>
              <a:ext uri="{FF2B5EF4-FFF2-40B4-BE49-F238E27FC236}">
                <a16:creationId xmlns="" xmlns:a16="http://schemas.microsoft.com/office/drawing/2014/main" id="{951F24E5-44A5-4E58-A643-1EBE020B6E2D}"/>
              </a:ext>
            </a:extLst>
          </p:cNvPr>
          <p:cNvSpPr/>
          <p:nvPr/>
        </p:nvSpPr>
        <p:spPr>
          <a:xfrm>
            <a:off x="3202560" y="3336079"/>
            <a:ext cx="437999" cy="137880"/>
          </a:xfrm>
          <a:custGeom>
            <a:avLst/>
            <a:gdLst>
              <a:gd name="connsiteX0" fmla="*/ 433767 w 437999"/>
              <a:gd name="connsiteY0" fmla="*/ 6582 h 137880"/>
              <a:gd name="connsiteX1" fmla="*/ 422111 w 437999"/>
              <a:gd name="connsiteY1" fmla="*/ 402 h 137880"/>
              <a:gd name="connsiteX2" fmla="*/ 420522 w 437999"/>
              <a:gd name="connsiteY2" fmla="*/ 48 h 137880"/>
              <a:gd name="connsiteX3" fmla="*/ 409043 w 437999"/>
              <a:gd name="connsiteY3" fmla="*/ 4640 h 137880"/>
              <a:gd name="connsiteX4" fmla="*/ 422288 w 437999"/>
              <a:gd name="connsiteY4" fmla="*/ 13999 h 137880"/>
              <a:gd name="connsiteX5" fmla="*/ 419285 w 437999"/>
              <a:gd name="connsiteY5" fmla="*/ 15412 h 137880"/>
              <a:gd name="connsiteX6" fmla="*/ 296551 w 437999"/>
              <a:gd name="connsiteY6" fmla="*/ 68745 h 137880"/>
              <a:gd name="connsiteX7" fmla="*/ 180703 w 437999"/>
              <a:gd name="connsiteY7" fmla="*/ 119075 h 137880"/>
              <a:gd name="connsiteX8" fmla="*/ 174345 w 437999"/>
              <a:gd name="connsiteY8" fmla="*/ 118722 h 137880"/>
              <a:gd name="connsiteX9" fmla="*/ 16644 w 437999"/>
              <a:gd name="connsiteY9" fmla="*/ 31129 h 137880"/>
              <a:gd name="connsiteX10" fmla="*/ 13642 w 437999"/>
              <a:gd name="connsiteY10" fmla="*/ 29363 h 137880"/>
              <a:gd name="connsiteX11" fmla="*/ 28123 w 437999"/>
              <a:gd name="connsiteY11" fmla="*/ 22299 h 137880"/>
              <a:gd name="connsiteX12" fmla="*/ 18410 w 437999"/>
              <a:gd name="connsiteY12" fmla="*/ 16471 h 137880"/>
              <a:gd name="connsiteX13" fmla="*/ 16291 w 437999"/>
              <a:gd name="connsiteY13" fmla="*/ 16648 h 137880"/>
              <a:gd name="connsiteX14" fmla="*/ 6578 w 437999"/>
              <a:gd name="connsiteY14" fmla="*/ 20533 h 137880"/>
              <a:gd name="connsiteX15" fmla="*/ 44 w 437999"/>
              <a:gd name="connsiteY15" fmla="*/ 29010 h 137880"/>
              <a:gd name="connsiteX16" fmla="*/ 5342 w 437999"/>
              <a:gd name="connsiteY16" fmla="*/ 39076 h 137880"/>
              <a:gd name="connsiteX17" fmla="*/ 20706 w 437999"/>
              <a:gd name="connsiteY17" fmla="*/ 48082 h 137880"/>
              <a:gd name="connsiteX18" fmla="*/ 171167 w 437999"/>
              <a:gd name="connsiteY18" fmla="*/ 136028 h 137880"/>
              <a:gd name="connsiteX19" fmla="*/ 182822 w 437999"/>
              <a:gd name="connsiteY19" fmla="*/ 136558 h 137880"/>
              <a:gd name="connsiteX20" fmla="*/ 207016 w 437999"/>
              <a:gd name="connsiteY20" fmla="*/ 125609 h 137880"/>
              <a:gd name="connsiteX21" fmla="*/ 391207 w 437999"/>
              <a:gd name="connsiteY21" fmla="*/ 42432 h 137880"/>
              <a:gd name="connsiteX22" fmla="*/ 432177 w 437999"/>
              <a:gd name="connsiteY22" fmla="*/ 23889 h 137880"/>
              <a:gd name="connsiteX23" fmla="*/ 438181 w 437999"/>
              <a:gd name="connsiteY23" fmla="*/ 15589 h 137880"/>
              <a:gd name="connsiteX24" fmla="*/ 433767 w 437999"/>
              <a:gd name="connsiteY24" fmla="*/ 6582 h 13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7999" h="137880">
                <a:moveTo>
                  <a:pt x="433767" y="6582"/>
                </a:moveTo>
                <a:cubicBezTo>
                  <a:pt x="430058" y="4287"/>
                  <a:pt x="425996" y="2344"/>
                  <a:pt x="422111" y="402"/>
                </a:cubicBezTo>
                <a:cubicBezTo>
                  <a:pt x="421581" y="225"/>
                  <a:pt x="420875" y="-128"/>
                  <a:pt x="420522" y="48"/>
                </a:cubicBezTo>
                <a:cubicBezTo>
                  <a:pt x="416813" y="1461"/>
                  <a:pt x="413105" y="2874"/>
                  <a:pt x="409043" y="4640"/>
                </a:cubicBezTo>
                <a:lnTo>
                  <a:pt x="422288" y="13999"/>
                </a:lnTo>
                <a:cubicBezTo>
                  <a:pt x="420875" y="14706"/>
                  <a:pt x="419992" y="15059"/>
                  <a:pt x="419285" y="15412"/>
                </a:cubicBezTo>
                <a:cubicBezTo>
                  <a:pt x="378315" y="33248"/>
                  <a:pt x="337521" y="50908"/>
                  <a:pt x="296551" y="68745"/>
                </a:cubicBezTo>
                <a:cubicBezTo>
                  <a:pt x="257876" y="85521"/>
                  <a:pt x="219201" y="102298"/>
                  <a:pt x="180703" y="119075"/>
                </a:cubicBezTo>
                <a:cubicBezTo>
                  <a:pt x="178407" y="120134"/>
                  <a:pt x="176641" y="119957"/>
                  <a:pt x="174345" y="118722"/>
                </a:cubicBezTo>
                <a:cubicBezTo>
                  <a:pt x="121896" y="89583"/>
                  <a:pt x="69094" y="60444"/>
                  <a:pt x="16644" y="31129"/>
                </a:cubicBezTo>
                <a:cubicBezTo>
                  <a:pt x="15761" y="30600"/>
                  <a:pt x="15055" y="30070"/>
                  <a:pt x="13642" y="29363"/>
                </a:cubicBezTo>
                <a:cubicBezTo>
                  <a:pt x="18587" y="26891"/>
                  <a:pt x="23002" y="24772"/>
                  <a:pt x="28123" y="22299"/>
                </a:cubicBezTo>
                <a:cubicBezTo>
                  <a:pt x="24591" y="20180"/>
                  <a:pt x="21589" y="18238"/>
                  <a:pt x="18410" y="16471"/>
                </a:cubicBezTo>
                <a:cubicBezTo>
                  <a:pt x="17880" y="16118"/>
                  <a:pt x="16997" y="16471"/>
                  <a:pt x="16291" y="16648"/>
                </a:cubicBezTo>
                <a:cubicBezTo>
                  <a:pt x="13112" y="17884"/>
                  <a:pt x="9757" y="19121"/>
                  <a:pt x="6578" y="20533"/>
                </a:cubicBezTo>
                <a:cubicBezTo>
                  <a:pt x="2693" y="22123"/>
                  <a:pt x="397" y="24772"/>
                  <a:pt x="44" y="29010"/>
                </a:cubicBezTo>
                <a:cubicBezTo>
                  <a:pt x="-309" y="33602"/>
                  <a:pt x="1457" y="36780"/>
                  <a:pt x="5342" y="39076"/>
                </a:cubicBezTo>
                <a:lnTo>
                  <a:pt x="20706" y="48082"/>
                </a:lnTo>
                <a:lnTo>
                  <a:pt x="171167" y="136028"/>
                </a:lnTo>
                <a:cubicBezTo>
                  <a:pt x="175052" y="138324"/>
                  <a:pt x="178760" y="138500"/>
                  <a:pt x="182822" y="136558"/>
                </a:cubicBezTo>
                <a:cubicBezTo>
                  <a:pt x="190945" y="132849"/>
                  <a:pt x="198892" y="129317"/>
                  <a:pt x="207016" y="125609"/>
                </a:cubicBezTo>
                <a:cubicBezTo>
                  <a:pt x="268472" y="97883"/>
                  <a:pt x="329927" y="70157"/>
                  <a:pt x="391207" y="42432"/>
                </a:cubicBezTo>
                <a:cubicBezTo>
                  <a:pt x="404804" y="36250"/>
                  <a:pt x="418579" y="30070"/>
                  <a:pt x="432177" y="23889"/>
                </a:cubicBezTo>
                <a:cubicBezTo>
                  <a:pt x="435709" y="22299"/>
                  <a:pt x="437828" y="19474"/>
                  <a:pt x="438181" y="15589"/>
                </a:cubicBezTo>
                <a:cubicBezTo>
                  <a:pt x="438534" y="12057"/>
                  <a:pt x="437122" y="8701"/>
                  <a:pt x="433767" y="6582"/>
                </a:cubicBez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12" name="任意多边形: 形状 11">
            <a:extLst>
              <a:ext uri="{FF2B5EF4-FFF2-40B4-BE49-F238E27FC236}">
                <a16:creationId xmlns="" xmlns:a16="http://schemas.microsoft.com/office/drawing/2014/main" id="{EE4F4B9B-489F-4C41-A2AC-92E8FBE154B4}"/>
              </a:ext>
            </a:extLst>
          </p:cNvPr>
          <p:cNvSpPr/>
          <p:nvPr/>
        </p:nvSpPr>
        <p:spPr>
          <a:xfrm>
            <a:off x="3202736" y="3375107"/>
            <a:ext cx="437999" cy="137880"/>
          </a:xfrm>
          <a:custGeom>
            <a:avLst/>
            <a:gdLst>
              <a:gd name="connsiteX0" fmla="*/ 433766 w 437999"/>
              <a:gd name="connsiteY0" fmla="*/ 6582 h 137880"/>
              <a:gd name="connsiteX1" fmla="*/ 422111 w 437999"/>
              <a:gd name="connsiteY1" fmla="*/ 402 h 137880"/>
              <a:gd name="connsiteX2" fmla="*/ 420522 w 437999"/>
              <a:gd name="connsiteY2" fmla="*/ 48 h 137880"/>
              <a:gd name="connsiteX3" fmla="*/ 409043 w 437999"/>
              <a:gd name="connsiteY3" fmla="*/ 4640 h 137880"/>
              <a:gd name="connsiteX4" fmla="*/ 422287 w 437999"/>
              <a:gd name="connsiteY4" fmla="*/ 13999 h 137880"/>
              <a:gd name="connsiteX5" fmla="*/ 419285 w 437999"/>
              <a:gd name="connsiteY5" fmla="*/ 15412 h 137880"/>
              <a:gd name="connsiteX6" fmla="*/ 296550 w 437999"/>
              <a:gd name="connsiteY6" fmla="*/ 68745 h 137880"/>
              <a:gd name="connsiteX7" fmla="*/ 180703 w 437999"/>
              <a:gd name="connsiteY7" fmla="*/ 119075 h 137880"/>
              <a:gd name="connsiteX8" fmla="*/ 174345 w 437999"/>
              <a:gd name="connsiteY8" fmla="*/ 118722 h 137880"/>
              <a:gd name="connsiteX9" fmla="*/ 16644 w 437999"/>
              <a:gd name="connsiteY9" fmla="*/ 31129 h 137880"/>
              <a:gd name="connsiteX10" fmla="*/ 13642 w 437999"/>
              <a:gd name="connsiteY10" fmla="*/ 29363 h 137880"/>
              <a:gd name="connsiteX11" fmla="*/ 28123 w 437999"/>
              <a:gd name="connsiteY11" fmla="*/ 22299 h 137880"/>
              <a:gd name="connsiteX12" fmla="*/ 18410 w 437999"/>
              <a:gd name="connsiteY12" fmla="*/ 16472 h 137880"/>
              <a:gd name="connsiteX13" fmla="*/ 16291 w 437999"/>
              <a:gd name="connsiteY13" fmla="*/ 16648 h 137880"/>
              <a:gd name="connsiteX14" fmla="*/ 6578 w 437999"/>
              <a:gd name="connsiteY14" fmla="*/ 20533 h 137880"/>
              <a:gd name="connsiteX15" fmla="*/ 44 w 437999"/>
              <a:gd name="connsiteY15" fmla="*/ 29010 h 137880"/>
              <a:gd name="connsiteX16" fmla="*/ 5342 w 437999"/>
              <a:gd name="connsiteY16" fmla="*/ 39076 h 137880"/>
              <a:gd name="connsiteX17" fmla="*/ 20706 w 437999"/>
              <a:gd name="connsiteY17" fmla="*/ 48083 h 137880"/>
              <a:gd name="connsiteX18" fmla="*/ 171167 w 437999"/>
              <a:gd name="connsiteY18" fmla="*/ 136028 h 137880"/>
              <a:gd name="connsiteX19" fmla="*/ 182822 w 437999"/>
              <a:gd name="connsiteY19" fmla="*/ 136558 h 137880"/>
              <a:gd name="connsiteX20" fmla="*/ 207016 w 437999"/>
              <a:gd name="connsiteY20" fmla="*/ 125609 h 137880"/>
              <a:gd name="connsiteX21" fmla="*/ 391207 w 437999"/>
              <a:gd name="connsiteY21" fmla="*/ 42432 h 137880"/>
              <a:gd name="connsiteX22" fmla="*/ 432177 w 437999"/>
              <a:gd name="connsiteY22" fmla="*/ 23889 h 137880"/>
              <a:gd name="connsiteX23" fmla="*/ 438181 w 437999"/>
              <a:gd name="connsiteY23" fmla="*/ 15589 h 137880"/>
              <a:gd name="connsiteX24" fmla="*/ 433766 w 437999"/>
              <a:gd name="connsiteY24" fmla="*/ 6582 h 13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7999" h="137880">
                <a:moveTo>
                  <a:pt x="433766" y="6582"/>
                </a:moveTo>
                <a:cubicBezTo>
                  <a:pt x="430058" y="4287"/>
                  <a:pt x="425996" y="2344"/>
                  <a:pt x="422111" y="402"/>
                </a:cubicBezTo>
                <a:cubicBezTo>
                  <a:pt x="421581" y="225"/>
                  <a:pt x="420875" y="-128"/>
                  <a:pt x="420522" y="48"/>
                </a:cubicBezTo>
                <a:cubicBezTo>
                  <a:pt x="416813" y="1461"/>
                  <a:pt x="413105" y="2874"/>
                  <a:pt x="409043" y="4640"/>
                </a:cubicBezTo>
                <a:lnTo>
                  <a:pt x="422287" y="13999"/>
                </a:lnTo>
                <a:cubicBezTo>
                  <a:pt x="420875" y="14706"/>
                  <a:pt x="419992" y="15059"/>
                  <a:pt x="419285" y="15412"/>
                </a:cubicBezTo>
                <a:cubicBezTo>
                  <a:pt x="378315" y="33248"/>
                  <a:pt x="337521" y="50908"/>
                  <a:pt x="296550" y="68745"/>
                </a:cubicBezTo>
                <a:cubicBezTo>
                  <a:pt x="257876" y="85521"/>
                  <a:pt x="219201" y="102298"/>
                  <a:pt x="180703" y="119075"/>
                </a:cubicBezTo>
                <a:cubicBezTo>
                  <a:pt x="178407" y="120134"/>
                  <a:pt x="176641" y="119957"/>
                  <a:pt x="174345" y="118722"/>
                </a:cubicBezTo>
                <a:cubicBezTo>
                  <a:pt x="121896" y="89583"/>
                  <a:pt x="69094" y="60444"/>
                  <a:pt x="16644" y="31129"/>
                </a:cubicBezTo>
                <a:cubicBezTo>
                  <a:pt x="15761" y="30600"/>
                  <a:pt x="15055" y="30070"/>
                  <a:pt x="13642" y="29363"/>
                </a:cubicBezTo>
                <a:cubicBezTo>
                  <a:pt x="18587" y="26891"/>
                  <a:pt x="23002" y="24772"/>
                  <a:pt x="28123" y="22299"/>
                </a:cubicBezTo>
                <a:cubicBezTo>
                  <a:pt x="24591" y="20180"/>
                  <a:pt x="21589" y="18238"/>
                  <a:pt x="18410" y="16472"/>
                </a:cubicBezTo>
                <a:cubicBezTo>
                  <a:pt x="17880" y="16118"/>
                  <a:pt x="16997" y="16472"/>
                  <a:pt x="16291" y="16648"/>
                </a:cubicBezTo>
                <a:cubicBezTo>
                  <a:pt x="13112" y="17884"/>
                  <a:pt x="9757" y="19121"/>
                  <a:pt x="6578" y="20533"/>
                </a:cubicBezTo>
                <a:cubicBezTo>
                  <a:pt x="2693" y="22123"/>
                  <a:pt x="397" y="24772"/>
                  <a:pt x="44" y="29010"/>
                </a:cubicBezTo>
                <a:cubicBezTo>
                  <a:pt x="-309" y="33602"/>
                  <a:pt x="1457" y="36780"/>
                  <a:pt x="5342" y="39076"/>
                </a:cubicBezTo>
                <a:lnTo>
                  <a:pt x="20706" y="48083"/>
                </a:lnTo>
                <a:lnTo>
                  <a:pt x="171167" y="136028"/>
                </a:lnTo>
                <a:cubicBezTo>
                  <a:pt x="175052" y="138324"/>
                  <a:pt x="178760" y="138500"/>
                  <a:pt x="182822" y="136558"/>
                </a:cubicBezTo>
                <a:cubicBezTo>
                  <a:pt x="190946" y="132849"/>
                  <a:pt x="198892" y="129317"/>
                  <a:pt x="207016" y="125609"/>
                </a:cubicBezTo>
                <a:cubicBezTo>
                  <a:pt x="268472" y="97883"/>
                  <a:pt x="329928" y="70157"/>
                  <a:pt x="391207" y="42432"/>
                </a:cubicBezTo>
                <a:cubicBezTo>
                  <a:pt x="404804" y="36250"/>
                  <a:pt x="418579" y="30070"/>
                  <a:pt x="432177" y="23889"/>
                </a:cubicBezTo>
                <a:cubicBezTo>
                  <a:pt x="435709" y="22299"/>
                  <a:pt x="437828" y="19474"/>
                  <a:pt x="438181" y="15589"/>
                </a:cubicBezTo>
                <a:cubicBezTo>
                  <a:pt x="438358" y="11880"/>
                  <a:pt x="437122" y="8525"/>
                  <a:pt x="433766" y="6582"/>
                </a:cubicBez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17" name="任意多边形: 形状 16">
            <a:extLst>
              <a:ext uri="{FF2B5EF4-FFF2-40B4-BE49-F238E27FC236}">
                <a16:creationId xmlns="" xmlns:a16="http://schemas.microsoft.com/office/drawing/2014/main" id="{6B2D0FCB-BBC1-480D-96A4-F84F73D7B0E3}"/>
              </a:ext>
            </a:extLst>
          </p:cNvPr>
          <p:cNvSpPr/>
          <p:nvPr/>
        </p:nvSpPr>
        <p:spPr>
          <a:xfrm>
            <a:off x="1032384" y="3241167"/>
            <a:ext cx="397095" cy="191194"/>
          </a:xfrm>
          <a:custGeom>
            <a:avLst/>
            <a:gdLst>
              <a:gd name="connsiteX0" fmla="*/ 25738 w 397094"/>
              <a:gd name="connsiteY0" fmla="*/ 191194 h 191193"/>
              <a:gd name="connsiteX1" fmla="*/ 0 w 397094"/>
              <a:gd name="connsiteY1" fmla="*/ 165456 h 191193"/>
              <a:gd name="connsiteX2" fmla="*/ 0 w 397094"/>
              <a:gd name="connsiteY2" fmla="*/ 27944 h 191193"/>
              <a:gd name="connsiteX3" fmla="*/ 7354 w 397094"/>
              <a:gd name="connsiteY3" fmla="*/ 8824 h 191193"/>
              <a:gd name="connsiteX4" fmla="*/ 26473 w 397094"/>
              <a:gd name="connsiteY4" fmla="*/ 0 h 191193"/>
              <a:gd name="connsiteX5" fmla="*/ 95597 w 397094"/>
              <a:gd name="connsiteY5" fmla="*/ 0 h 191193"/>
              <a:gd name="connsiteX6" fmla="*/ 102951 w 397094"/>
              <a:gd name="connsiteY6" fmla="*/ 7354 h 191193"/>
              <a:gd name="connsiteX7" fmla="*/ 95597 w 397094"/>
              <a:gd name="connsiteY7" fmla="*/ 14707 h 191193"/>
              <a:gd name="connsiteX8" fmla="*/ 26473 w 397094"/>
              <a:gd name="connsiteY8" fmla="*/ 14707 h 191193"/>
              <a:gd name="connsiteX9" fmla="*/ 17649 w 397094"/>
              <a:gd name="connsiteY9" fmla="*/ 18384 h 191193"/>
              <a:gd name="connsiteX10" fmla="*/ 14707 w 397094"/>
              <a:gd name="connsiteY10" fmla="*/ 27944 h 191193"/>
              <a:gd name="connsiteX11" fmla="*/ 14707 w 397094"/>
              <a:gd name="connsiteY11" fmla="*/ 164721 h 191193"/>
              <a:gd name="connsiteX12" fmla="*/ 7354 w 397094"/>
              <a:gd name="connsiteY12" fmla="*/ 165456 h 191193"/>
              <a:gd name="connsiteX13" fmla="*/ 14707 w 397094"/>
              <a:gd name="connsiteY13" fmla="*/ 165456 h 191193"/>
              <a:gd name="connsiteX14" fmla="*/ 26473 w 397094"/>
              <a:gd name="connsiteY14" fmla="*/ 176487 h 191193"/>
              <a:gd name="connsiteX15" fmla="*/ 95597 w 397094"/>
              <a:gd name="connsiteY15" fmla="*/ 176487 h 191193"/>
              <a:gd name="connsiteX16" fmla="*/ 102951 w 397094"/>
              <a:gd name="connsiteY16" fmla="*/ 183840 h 191193"/>
              <a:gd name="connsiteX17" fmla="*/ 95597 w 397094"/>
              <a:gd name="connsiteY17" fmla="*/ 191194 h 191193"/>
              <a:gd name="connsiteX18" fmla="*/ 25738 w 397094"/>
              <a:gd name="connsiteY18" fmla="*/ 191194 h 191193"/>
              <a:gd name="connsiteX19" fmla="*/ 25738 w 397094"/>
              <a:gd name="connsiteY19" fmla="*/ 191194 h 191193"/>
              <a:gd name="connsiteX20" fmla="*/ 369887 w 397094"/>
              <a:gd name="connsiteY20" fmla="*/ 191194 h 191193"/>
              <a:gd name="connsiteX21" fmla="*/ 301498 w 397094"/>
              <a:gd name="connsiteY21" fmla="*/ 191194 h 191193"/>
              <a:gd name="connsiteX22" fmla="*/ 294144 w 397094"/>
              <a:gd name="connsiteY22" fmla="*/ 183840 h 191193"/>
              <a:gd name="connsiteX23" fmla="*/ 301498 w 397094"/>
              <a:gd name="connsiteY23" fmla="*/ 176487 h 191193"/>
              <a:gd name="connsiteX24" fmla="*/ 369151 w 397094"/>
              <a:gd name="connsiteY24" fmla="*/ 176487 h 191193"/>
              <a:gd name="connsiteX25" fmla="*/ 378711 w 397094"/>
              <a:gd name="connsiteY25" fmla="*/ 172810 h 191193"/>
              <a:gd name="connsiteX26" fmla="*/ 382388 w 397094"/>
              <a:gd name="connsiteY26" fmla="*/ 163985 h 191193"/>
              <a:gd name="connsiteX27" fmla="*/ 382388 w 397094"/>
              <a:gd name="connsiteY27" fmla="*/ 27944 h 191193"/>
              <a:gd name="connsiteX28" fmla="*/ 369151 w 397094"/>
              <a:gd name="connsiteY28" fmla="*/ 14707 h 191193"/>
              <a:gd name="connsiteX29" fmla="*/ 301498 w 397094"/>
              <a:gd name="connsiteY29" fmla="*/ 14707 h 191193"/>
              <a:gd name="connsiteX30" fmla="*/ 294144 w 397094"/>
              <a:gd name="connsiteY30" fmla="*/ 7354 h 191193"/>
              <a:gd name="connsiteX31" fmla="*/ 301498 w 397094"/>
              <a:gd name="connsiteY31" fmla="*/ 0 h 191193"/>
              <a:gd name="connsiteX32" fmla="*/ 369151 w 397094"/>
              <a:gd name="connsiteY32" fmla="*/ 0 h 191193"/>
              <a:gd name="connsiteX33" fmla="*/ 397095 w 397094"/>
              <a:gd name="connsiteY33" fmla="*/ 27944 h 191193"/>
              <a:gd name="connsiteX34" fmla="*/ 397095 w 397094"/>
              <a:gd name="connsiteY34" fmla="*/ 164721 h 191193"/>
              <a:gd name="connsiteX35" fmla="*/ 389006 w 397094"/>
              <a:gd name="connsiteY35" fmla="*/ 183840 h 191193"/>
              <a:gd name="connsiteX36" fmla="*/ 369887 w 397094"/>
              <a:gd name="connsiteY36" fmla="*/ 191194 h 191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094" h="191193">
                <a:moveTo>
                  <a:pt x="25738" y="191194"/>
                </a:moveTo>
                <a:cubicBezTo>
                  <a:pt x="11766" y="191194"/>
                  <a:pt x="0" y="180163"/>
                  <a:pt x="0" y="165456"/>
                </a:cubicBezTo>
                <a:lnTo>
                  <a:pt x="0" y="27944"/>
                </a:lnTo>
                <a:cubicBezTo>
                  <a:pt x="0" y="20590"/>
                  <a:pt x="2206" y="13972"/>
                  <a:pt x="7354" y="8824"/>
                </a:cubicBezTo>
                <a:cubicBezTo>
                  <a:pt x="12501" y="3677"/>
                  <a:pt x="19119" y="0"/>
                  <a:pt x="26473" y="0"/>
                </a:cubicBezTo>
                <a:lnTo>
                  <a:pt x="95597" y="0"/>
                </a:lnTo>
                <a:cubicBezTo>
                  <a:pt x="100009" y="0"/>
                  <a:pt x="102951" y="2941"/>
                  <a:pt x="102951" y="7354"/>
                </a:cubicBezTo>
                <a:cubicBezTo>
                  <a:pt x="102951" y="11766"/>
                  <a:pt x="100009" y="14707"/>
                  <a:pt x="95597" y="14707"/>
                </a:cubicBezTo>
                <a:lnTo>
                  <a:pt x="26473" y="14707"/>
                </a:lnTo>
                <a:cubicBezTo>
                  <a:pt x="23532" y="14707"/>
                  <a:pt x="19855" y="16178"/>
                  <a:pt x="17649" y="18384"/>
                </a:cubicBezTo>
                <a:cubicBezTo>
                  <a:pt x="15443" y="20590"/>
                  <a:pt x="14707" y="24267"/>
                  <a:pt x="14707" y="27944"/>
                </a:cubicBezTo>
                <a:lnTo>
                  <a:pt x="14707" y="164721"/>
                </a:lnTo>
                <a:lnTo>
                  <a:pt x="7354" y="165456"/>
                </a:lnTo>
                <a:lnTo>
                  <a:pt x="14707" y="165456"/>
                </a:lnTo>
                <a:cubicBezTo>
                  <a:pt x="14707" y="171339"/>
                  <a:pt x="19855" y="176487"/>
                  <a:pt x="26473" y="176487"/>
                </a:cubicBezTo>
                <a:lnTo>
                  <a:pt x="95597" y="176487"/>
                </a:lnTo>
                <a:cubicBezTo>
                  <a:pt x="100009" y="176487"/>
                  <a:pt x="102951" y="179428"/>
                  <a:pt x="102951" y="183840"/>
                </a:cubicBezTo>
                <a:cubicBezTo>
                  <a:pt x="102951" y="188252"/>
                  <a:pt x="100009" y="191194"/>
                  <a:pt x="95597" y="191194"/>
                </a:cubicBezTo>
                <a:lnTo>
                  <a:pt x="25738" y="191194"/>
                </a:lnTo>
                <a:cubicBezTo>
                  <a:pt x="26473" y="191194"/>
                  <a:pt x="26473" y="191194"/>
                  <a:pt x="25738" y="191194"/>
                </a:cubicBezTo>
                <a:close/>
                <a:moveTo>
                  <a:pt x="369887" y="191194"/>
                </a:moveTo>
                <a:lnTo>
                  <a:pt x="301498" y="191194"/>
                </a:lnTo>
                <a:cubicBezTo>
                  <a:pt x="297086" y="191194"/>
                  <a:pt x="294144" y="188252"/>
                  <a:pt x="294144" y="183840"/>
                </a:cubicBezTo>
                <a:cubicBezTo>
                  <a:pt x="294144" y="179428"/>
                  <a:pt x="297086" y="176487"/>
                  <a:pt x="301498" y="176487"/>
                </a:cubicBezTo>
                <a:lnTo>
                  <a:pt x="369151" y="176487"/>
                </a:lnTo>
                <a:cubicBezTo>
                  <a:pt x="372828" y="176487"/>
                  <a:pt x="375769" y="175016"/>
                  <a:pt x="378711" y="172810"/>
                </a:cubicBezTo>
                <a:cubicBezTo>
                  <a:pt x="380917" y="170604"/>
                  <a:pt x="382388" y="167662"/>
                  <a:pt x="382388" y="163985"/>
                </a:cubicBezTo>
                <a:lnTo>
                  <a:pt x="382388" y="27944"/>
                </a:lnTo>
                <a:cubicBezTo>
                  <a:pt x="382388" y="20590"/>
                  <a:pt x="376505" y="14707"/>
                  <a:pt x="369151" y="14707"/>
                </a:cubicBezTo>
                <a:lnTo>
                  <a:pt x="301498" y="14707"/>
                </a:lnTo>
                <a:cubicBezTo>
                  <a:pt x="297086" y="14707"/>
                  <a:pt x="294144" y="11766"/>
                  <a:pt x="294144" y="7354"/>
                </a:cubicBezTo>
                <a:cubicBezTo>
                  <a:pt x="294144" y="2941"/>
                  <a:pt x="297086" y="0"/>
                  <a:pt x="301498" y="0"/>
                </a:cubicBezTo>
                <a:lnTo>
                  <a:pt x="369151" y="0"/>
                </a:lnTo>
                <a:cubicBezTo>
                  <a:pt x="384594" y="735"/>
                  <a:pt x="397095" y="12501"/>
                  <a:pt x="397095" y="27944"/>
                </a:cubicBezTo>
                <a:lnTo>
                  <a:pt x="397095" y="164721"/>
                </a:lnTo>
                <a:cubicBezTo>
                  <a:pt x="397095" y="172074"/>
                  <a:pt x="394153" y="178693"/>
                  <a:pt x="389006" y="183840"/>
                </a:cubicBezTo>
                <a:cubicBezTo>
                  <a:pt x="383858" y="188252"/>
                  <a:pt x="377240" y="191194"/>
                  <a:pt x="369887" y="191194"/>
                </a:cubicBez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18" name="任意多边形: 形状 17">
            <a:extLst>
              <a:ext uri="{FF2B5EF4-FFF2-40B4-BE49-F238E27FC236}">
                <a16:creationId xmlns="" xmlns:a16="http://schemas.microsoft.com/office/drawing/2014/main" id="{6B077FEB-28E5-45DA-B5E1-77594AE516F4}"/>
              </a:ext>
            </a:extLst>
          </p:cNvPr>
          <p:cNvSpPr/>
          <p:nvPr/>
        </p:nvSpPr>
        <p:spPr>
          <a:xfrm>
            <a:off x="1120628" y="3108802"/>
            <a:ext cx="220608" cy="176487"/>
          </a:xfrm>
          <a:custGeom>
            <a:avLst/>
            <a:gdLst>
              <a:gd name="connsiteX0" fmla="*/ 213255 w 220608"/>
              <a:gd name="connsiteY0" fmla="*/ 176487 h 176486"/>
              <a:gd name="connsiteX1" fmla="*/ 7354 w 220608"/>
              <a:gd name="connsiteY1" fmla="*/ 176487 h 176486"/>
              <a:gd name="connsiteX2" fmla="*/ 0 w 220608"/>
              <a:gd name="connsiteY2" fmla="*/ 169133 h 176486"/>
              <a:gd name="connsiteX3" fmla="*/ 0 w 220608"/>
              <a:gd name="connsiteY3" fmla="*/ 7354 h 176486"/>
              <a:gd name="connsiteX4" fmla="*/ 7354 w 220608"/>
              <a:gd name="connsiteY4" fmla="*/ 0 h 176486"/>
              <a:gd name="connsiteX5" fmla="*/ 161779 w 220608"/>
              <a:gd name="connsiteY5" fmla="*/ 0 h 176486"/>
              <a:gd name="connsiteX6" fmla="*/ 166927 w 220608"/>
              <a:gd name="connsiteY6" fmla="*/ 2206 h 176486"/>
              <a:gd name="connsiteX7" fmla="*/ 218402 w 220608"/>
              <a:gd name="connsiteY7" fmla="*/ 52946 h 176486"/>
              <a:gd name="connsiteX8" fmla="*/ 220608 w 220608"/>
              <a:gd name="connsiteY8" fmla="*/ 58094 h 176486"/>
              <a:gd name="connsiteX9" fmla="*/ 220608 w 220608"/>
              <a:gd name="connsiteY9" fmla="*/ 169133 h 176486"/>
              <a:gd name="connsiteX10" fmla="*/ 213255 w 220608"/>
              <a:gd name="connsiteY10" fmla="*/ 176487 h 176486"/>
              <a:gd name="connsiteX11" fmla="*/ 14707 w 220608"/>
              <a:gd name="connsiteY11" fmla="*/ 161779 h 176486"/>
              <a:gd name="connsiteX12" fmla="*/ 205901 w 220608"/>
              <a:gd name="connsiteY12" fmla="*/ 161779 h 176486"/>
              <a:gd name="connsiteX13" fmla="*/ 205901 w 220608"/>
              <a:gd name="connsiteY13" fmla="*/ 61035 h 176486"/>
              <a:gd name="connsiteX14" fmla="*/ 158838 w 220608"/>
              <a:gd name="connsiteY14" fmla="*/ 14707 h 176486"/>
              <a:gd name="connsiteX15" fmla="*/ 14707 w 220608"/>
              <a:gd name="connsiteY15" fmla="*/ 14707 h 176486"/>
              <a:gd name="connsiteX16" fmla="*/ 14707 w 220608"/>
              <a:gd name="connsiteY16" fmla="*/ 161779 h 17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0608" h="176486">
                <a:moveTo>
                  <a:pt x="213255" y="176487"/>
                </a:moveTo>
                <a:lnTo>
                  <a:pt x="7354" y="176487"/>
                </a:lnTo>
                <a:cubicBezTo>
                  <a:pt x="2941" y="176487"/>
                  <a:pt x="0" y="173545"/>
                  <a:pt x="0" y="169133"/>
                </a:cubicBezTo>
                <a:lnTo>
                  <a:pt x="0" y="7354"/>
                </a:lnTo>
                <a:cubicBezTo>
                  <a:pt x="0" y="2941"/>
                  <a:pt x="2941" y="0"/>
                  <a:pt x="7354" y="0"/>
                </a:cubicBezTo>
                <a:lnTo>
                  <a:pt x="161779" y="0"/>
                </a:lnTo>
                <a:cubicBezTo>
                  <a:pt x="163985" y="0"/>
                  <a:pt x="165456" y="735"/>
                  <a:pt x="166927" y="2206"/>
                </a:cubicBezTo>
                <a:lnTo>
                  <a:pt x="218402" y="52946"/>
                </a:lnTo>
                <a:cubicBezTo>
                  <a:pt x="219873" y="54417"/>
                  <a:pt x="220608" y="55887"/>
                  <a:pt x="220608" y="58094"/>
                </a:cubicBezTo>
                <a:lnTo>
                  <a:pt x="220608" y="169133"/>
                </a:lnTo>
                <a:cubicBezTo>
                  <a:pt x="220608" y="173545"/>
                  <a:pt x="217667" y="176487"/>
                  <a:pt x="213255" y="176487"/>
                </a:cubicBezTo>
                <a:close/>
                <a:moveTo>
                  <a:pt x="14707" y="161779"/>
                </a:moveTo>
                <a:lnTo>
                  <a:pt x="205901" y="161779"/>
                </a:lnTo>
                <a:lnTo>
                  <a:pt x="205901" y="61035"/>
                </a:lnTo>
                <a:lnTo>
                  <a:pt x="158838" y="14707"/>
                </a:lnTo>
                <a:lnTo>
                  <a:pt x="14707" y="14707"/>
                </a:lnTo>
                <a:lnTo>
                  <a:pt x="14707" y="161779"/>
                </a:ln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19" name="任意多边形: 形状 18">
            <a:extLst>
              <a:ext uri="{FF2B5EF4-FFF2-40B4-BE49-F238E27FC236}">
                <a16:creationId xmlns="" xmlns:a16="http://schemas.microsoft.com/office/drawing/2014/main" id="{E241B34D-26D0-4826-8D33-B9FFA1E71699}"/>
              </a:ext>
            </a:extLst>
          </p:cNvPr>
          <p:cNvSpPr/>
          <p:nvPr/>
        </p:nvSpPr>
        <p:spPr>
          <a:xfrm>
            <a:off x="1267700" y="3116155"/>
            <a:ext cx="73536" cy="404449"/>
          </a:xfrm>
          <a:custGeom>
            <a:avLst/>
            <a:gdLst>
              <a:gd name="connsiteX0" fmla="*/ 66182 w 73536"/>
              <a:gd name="connsiteY0" fmla="*/ 66182 h 404448"/>
              <a:gd name="connsiteX1" fmla="*/ 7354 w 73536"/>
              <a:gd name="connsiteY1" fmla="*/ 66182 h 404448"/>
              <a:gd name="connsiteX2" fmla="*/ 0 w 73536"/>
              <a:gd name="connsiteY2" fmla="*/ 58829 h 404448"/>
              <a:gd name="connsiteX3" fmla="*/ 0 w 73536"/>
              <a:gd name="connsiteY3" fmla="*/ 7354 h 404448"/>
              <a:gd name="connsiteX4" fmla="*/ 7354 w 73536"/>
              <a:gd name="connsiteY4" fmla="*/ 0 h 404448"/>
              <a:gd name="connsiteX5" fmla="*/ 14707 w 73536"/>
              <a:gd name="connsiteY5" fmla="*/ 7354 h 404448"/>
              <a:gd name="connsiteX6" fmla="*/ 14707 w 73536"/>
              <a:gd name="connsiteY6" fmla="*/ 51475 h 404448"/>
              <a:gd name="connsiteX7" fmla="*/ 66182 w 73536"/>
              <a:gd name="connsiteY7" fmla="*/ 51475 h 404448"/>
              <a:gd name="connsiteX8" fmla="*/ 73536 w 73536"/>
              <a:gd name="connsiteY8" fmla="*/ 58829 h 404448"/>
              <a:gd name="connsiteX9" fmla="*/ 66182 w 73536"/>
              <a:gd name="connsiteY9" fmla="*/ 66182 h 404448"/>
              <a:gd name="connsiteX10" fmla="*/ 66182 w 73536"/>
              <a:gd name="connsiteY10" fmla="*/ 404449 h 404448"/>
              <a:gd name="connsiteX11" fmla="*/ 36768 w 73536"/>
              <a:gd name="connsiteY11" fmla="*/ 404449 h 404448"/>
              <a:gd name="connsiteX12" fmla="*/ 29414 w 73536"/>
              <a:gd name="connsiteY12" fmla="*/ 397095 h 404448"/>
              <a:gd name="connsiteX13" fmla="*/ 29414 w 73536"/>
              <a:gd name="connsiteY13" fmla="*/ 235316 h 404448"/>
              <a:gd name="connsiteX14" fmla="*/ 36768 w 73536"/>
              <a:gd name="connsiteY14" fmla="*/ 227962 h 404448"/>
              <a:gd name="connsiteX15" fmla="*/ 66182 w 73536"/>
              <a:gd name="connsiteY15" fmla="*/ 227962 h 404448"/>
              <a:gd name="connsiteX16" fmla="*/ 73536 w 73536"/>
              <a:gd name="connsiteY16" fmla="*/ 235316 h 404448"/>
              <a:gd name="connsiteX17" fmla="*/ 73536 w 73536"/>
              <a:gd name="connsiteY17" fmla="*/ 397095 h 404448"/>
              <a:gd name="connsiteX18" fmla="*/ 66182 w 73536"/>
              <a:gd name="connsiteY18" fmla="*/ 404449 h 404448"/>
              <a:gd name="connsiteX19" fmla="*/ 44122 w 73536"/>
              <a:gd name="connsiteY19" fmla="*/ 389741 h 404448"/>
              <a:gd name="connsiteX20" fmla="*/ 58829 w 73536"/>
              <a:gd name="connsiteY20" fmla="*/ 389741 h 404448"/>
              <a:gd name="connsiteX21" fmla="*/ 58829 w 73536"/>
              <a:gd name="connsiteY21" fmla="*/ 242669 h 404448"/>
              <a:gd name="connsiteX22" fmla="*/ 44122 w 73536"/>
              <a:gd name="connsiteY22" fmla="*/ 242669 h 404448"/>
              <a:gd name="connsiteX23" fmla="*/ 44122 w 73536"/>
              <a:gd name="connsiteY23" fmla="*/ 389741 h 40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536" h="404448">
                <a:moveTo>
                  <a:pt x="66182" y="66182"/>
                </a:moveTo>
                <a:lnTo>
                  <a:pt x="7354" y="66182"/>
                </a:lnTo>
                <a:cubicBezTo>
                  <a:pt x="2941" y="66182"/>
                  <a:pt x="0" y="63241"/>
                  <a:pt x="0" y="58829"/>
                </a:cubicBezTo>
                <a:lnTo>
                  <a:pt x="0" y="7354"/>
                </a:lnTo>
                <a:cubicBezTo>
                  <a:pt x="0" y="2941"/>
                  <a:pt x="2941" y="0"/>
                  <a:pt x="7354" y="0"/>
                </a:cubicBezTo>
                <a:cubicBezTo>
                  <a:pt x="11766" y="0"/>
                  <a:pt x="14707" y="2941"/>
                  <a:pt x="14707" y="7354"/>
                </a:cubicBezTo>
                <a:lnTo>
                  <a:pt x="14707" y="51475"/>
                </a:lnTo>
                <a:lnTo>
                  <a:pt x="66182" y="51475"/>
                </a:lnTo>
                <a:cubicBezTo>
                  <a:pt x="70595" y="51475"/>
                  <a:pt x="73536" y="54417"/>
                  <a:pt x="73536" y="58829"/>
                </a:cubicBezTo>
                <a:cubicBezTo>
                  <a:pt x="73536" y="63241"/>
                  <a:pt x="70595" y="66182"/>
                  <a:pt x="66182" y="66182"/>
                </a:cubicBezTo>
                <a:close/>
                <a:moveTo>
                  <a:pt x="66182" y="404449"/>
                </a:moveTo>
                <a:lnTo>
                  <a:pt x="36768" y="404449"/>
                </a:lnTo>
                <a:cubicBezTo>
                  <a:pt x="32356" y="404449"/>
                  <a:pt x="29414" y="401507"/>
                  <a:pt x="29414" y="397095"/>
                </a:cubicBezTo>
                <a:lnTo>
                  <a:pt x="29414" y="235316"/>
                </a:lnTo>
                <a:cubicBezTo>
                  <a:pt x="29414" y="230903"/>
                  <a:pt x="32356" y="227962"/>
                  <a:pt x="36768" y="227962"/>
                </a:cubicBezTo>
                <a:lnTo>
                  <a:pt x="66182" y="227962"/>
                </a:lnTo>
                <a:cubicBezTo>
                  <a:pt x="70595" y="227962"/>
                  <a:pt x="73536" y="230903"/>
                  <a:pt x="73536" y="235316"/>
                </a:cubicBezTo>
                <a:lnTo>
                  <a:pt x="73536" y="397095"/>
                </a:lnTo>
                <a:cubicBezTo>
                  <a:pt x="73536" y="401507"/>
                  <a:pt x="70595" y="404449"/>
                  <a:pt x="66182" y="404449"/>
                </a:cubicBezTo>
                <a:close/>
                <a:moveTo>
                  <a:pt x="44122" y="389741"/>
                </a:moveTo>
                <a:lnTo>
                  <a:pt x="58829" y="389741"/>
                </a:lnTo>
                <a:lnTo>
                  <a:pt x="58829" y="242669"/>
                </a:lnTo>
                <a:lnTo>
                  <a:pt x="44122" y="242669"/>
                </a:lnTo>
                <a:lnTo>
                  <a:pt x="44122" y="389741"/>
                </a:ln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20" name="任意多边形: 形状 19">
            <a:extLst>
              <a:ext uri="{FF2B5EF4-FFF2-40B4-BE49-F238E27FC236}">
                <a16:creationId xmlns="" xmlns:a16="http://schemas.microsoft.com/office/drawing/2014/main" id="{9DD46997-2DBA-42DA-85B7-64DB8C37DDF2}"/>
              </a:ext>
            </a:extLst>
          </p:cNvPr>
          <p:cNvSpPr/>
          <p:nvPr/>
        </p:nvSpPr>
        <p:spPr>
          <a:xfrm>
            <a:off x="1267700" y="3344117"/>
            <a:ext cx="44122" cy="176487"/>
          </a:xfrm>
          <a:custGeom>
            <a:avLst/>
            <a:gdLst>
              <a:gd name="connsiteX0" fmla="*/ 36768 w 44121"/>
              <a:gd name="connsiteY0" fmla="*/ 176487 h 176486"/>
              <a:gd name="connsiteX1" fmla="*/ 7354 w 44121"/>
              <a:gd name="connsiteY1" fmla="*/ 176487 h 176486"/>
              <a:gd name="connsiteX2" fmla="*/ 0 w 44121"/>
              <a:gd name="connsiteY2" fmla="*/ 169133 h 176486"/>
              <a:gd name="connsiteX3" fmla="*/ 0 w 44121"/>
              <a:gd name="connsiteY3" fmla="*/ 7354 h 176486"/>
              <a:gd name="connsiteX4" fmla="*/ 7354 w 44121"/>
              <a:gd name="connsiteY4" fmla="*/ 0 h 176486"/>
              <a:gd name="connsiteX5" fmla="*/ 36768 w 44121"/>
              <a:gd name="connsiteY5" fmla="*/ 0 h 176486"/>
              <a:gd name="connsiteX6" fmla="*/ 44122 w 44121"/>
              <a:gd name="connsiteY6" fmla="*/ 7354 h 176486"/>
              <a:gd name="connsiteX7" fmla="*/ 44122 w 44121"/>
              <a:gd name="connsiteY7" fmla="*/ 169133 h 176486"/>
              <a:gd name="connsiteX8" fmla="*/ 36768 w 44121"/>
              <a:gd name="connsiteY8" fmla="*/ 176487 h 176486"/>
              <a:gd name="connsiteX9" fmla="*/ 14707 w 44121"/>
              <a:gd name="connsiteY9" fmla="*/ 161779 h 176486"/>
              <a:gd name="connsiteX10" fmla="*/ 29414 w 44121"/>
              <a:gd name="connsiteY10" fmla="*/ 161779 h 176486"/>
              <a:gd name="connsiteX11" fmla="*/ 29414 w 44121"/>
              <a:gd name="connsiteY11" fmla="*/ 14707 h 176486"/>
              <a:gd name="connsiteX12" fmla="*/ 14707 w 44121"/>
              <a:gd name="connsiteY12" fmla="*/ 14707 h 176486"/>
              <a:gd name="connsiteX13" fmla="*/ 14707 w 44121"/>
              <a:gd name="connsiteY13" fmla="*/ 161779 h 17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21" h="176486">
                <a:moveTo>
                  <a:pt x="36768" y="176487"/>
                </a:moveTo>
                <a:lnTo>
                  <a:pt x="7354" y="176487"/>
                </a:lnTo>
                <a:cubicBezTo>
                  <a:pt x="2941" y="176487"/>
                  <a:pt x="0" y="173545"/>
                  <a:pt x="0" y="169133"/>
                </a:cubicBezTo>
                <a:lnTo>
                  <a:pt x="0" y="7354"/>
                </a:lnTo>
                <a:cubicBezTo>
                  <a:pt x="0" y="2941"/>
                  <a:pt x="2941" y="0"/>
                  <a:pt x="7354" y="0"/>
                </a:cubicBezTo>
                <a:lnTo>
                  <a:pt x="36768" y="0"/>
                </a:lnTo>
                <a:cubicBezTo>
                  <a:pt x="41180" y="0"/>
                  <a:pt x="44122" y="2941"/>
                  <a:pt x="44122" y="7354"/>
                </a:cubicBezTo>
                <a:lnTo>
                  <a:pt x="44122" y="169133"/>
                </a:lnTo>
                <a:cubicBezTo>
                  <a:pt x="44122" y="173545"/>
                  <a:pt x="41180" y="176487"/>
                  <a:pt x="36768" y="176487"/>
                </a:cubicBezTo>
                <a:close/>
                <a:moveTo>
                  <a:pt x="14707" y="161779"/>
                </a:moveTo>
                <a:lnTo>
                  <a:pt x="29414" y="161779"/>
                </a:lnTo>
                <a:lnTo>
                  <a:pt x="29414" y="14707"/>
                </a:lnTo>
                <a:lnTo>
                  <a:pt x="14707" y="14707"/>
                </a:lnTo>
                <a:lnTo>
                  <a:pt x="14707" y="161779"/>
                </a:ln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21" name="任意多边形: 形状 20">
            <a:extLst>
              <a:ext uri="{FF2B5EF4-FFF2-40B4-BE49-F238E27FC236}">
                <a16:creationId xmlns="" xmlns:a16="http://schemas.microsoft.com/office/drawing/2014/main" id="{7C16CC59-6BFC-45DE-8B3B-A61B9E073C71}"/>
              </a:ext>
            </a:extLst>
          </p:cNvPr>
          <p:cNvSpPr/>
          <p:nvPr/>
        </p:nvSpPr>
        <p:spPr>
          <a:xfrm>
            <a:off x="1238286" y="3344117"/>
            <a:ext cx="44122" cy="176487"/>
          </a:xfrm>
          <a:custGeom>
            <a:avLst/>
            <a:gdLst>
              <a:gd name="connsiteX0" fmla="*/ 36768 w 44121"/>
              <a:gd name="connsiteY0" fmla="*/ 176487 h 176486"/>
              <a:gd name="connsiteX1" fmla="*/ 7354 w 44121"/>
              <a:gd name="connsiteY1" fmla="*/ 176487 h 176486"/>
              <a:gd name="connsiteX2" fmla="*/ 0 w 44121"/>
              <a:gd name="connsiteY2" fmla="*/ 169133 h 176486"/>
              <a:gd name="connsiteX3" fmla="*/ 0 w 44121"/>
              <a:gd name="connsiteY3" fmla="*/ 7354 h 176486"/>
              <a:gd name="connsiteX4" fmla="*/ 7354 w 44121"/>
              <a:gd name="connsiteY4" fmla="*/ 0 h 176486"/>
              <a:gd name="connsiteX5" fmla="*/ 36768 w 44121"/>
              <a:gd name="connsiteY5" fmla="*/ 0 h 176486"/>
              <a:gd name="connsiteX6" fmla="*/ 44122 w 44121"/>
              <a:gd name="connsiteY6" fmla="*/ 7354 h 176486"/>
              <a:gd name="connsiteX7" fmla="*/ 44122 w 44121"/>
              <a:gd name="connsiteY7" fmla="*/ 169133 h 176486"/>
              <a:gd name="connsiteX8" fmla="*/ 36768 w 44121"/>
              <a:gd name="connsiteY8" fmla="*/ 176487 h 176486"/>
              <a:gd name="connsiteX9" fmla="*/ 14707 w 44121"/>
              <a:gd name="connsiteY9" fmla="*/ 161779 h 176486"/>
              <a:gd name="connsiteX10" fmla="*/ 29414 w 44121"/>
              <a:gd name="connsiteY10" fmla="*/ 161779 h 176486"/>
              <a:gd name="connsiteX11" fmla="*/ 29414 w 44121"/>
              <a:gd name="connsiteY11" fmla="*/ 14707 h 176486"/>
              <a:gd name="connsiteX12" fmla="*/ 14707 w 44121"/>
              <a:gd name="connsiteY12" fmla="*/ 14707 h 176486"/>
              <a:gd name="connsiteX13" fmla="*/ 14707 w 44121"/>
              <a:gd name="connsiteY13" fmla="*/ 161779 h 17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21" h="176486">
                <a:moveTo>
                  <a:pt x="36768" y="176487"/>
                </a:moveTo>
                <a:lnTo>
                  <a:pt x="7354" y="176487"/>
                </a:lnTo>
                <a:cubicBezTo>
                  <a:pt x="2941" y="176487"/>
                  <a:pt x="0" y="173545"/>
                  <a:pt x="0" y="169133"/>
                </a:cubicBezTo>
                <a:lnTo>
                  <a:pt x="0" y="7354"/>
                </a:lnTo>
                <a:cubicBezTo>
                  <a:pt x="0" y="2941"/>
                  <a:pt x="2941" y="0"/>
                  <a:pt x="7354" y="0"/>
                </a:cubicBezTo>
                <a:lnTo>
                  <a:pt x="36768" y="0"/>
                </a:lnTo>
                <a:cubicBezTo>
                  <a:pt x="41180" y="0"/>
                  <a:pt x="44122" y="2941"/>
                  <a:pt x="44122" y="7354"/>
                </a:cubicBezTo>
                <a:lnTo>
                  <a:pt x="44122" y="169133"/>
                </a:lnTo>
                <a:cubicBezTo>
                  <a:pt x="44122" y="173545"/>
                  <a:pt x="41180" y="176487"/>
                  <a:pt x="36768" y="176487"/>
                </a:cubicBezTo>
                <a:close/>
                <a:moveTo>
                  <a:pt x="14707" y="161779"/>
                </a:moveTo>
                <a:lnTo>
                  <a:pt x="29414" y="161779"/>
                </a:lnTo>
                <a:lnTo>
                  <a:pt x="29414" y="14707"/>
                </a:lnTo>
                <a:lnTo>
                  <a:pt x="14707" y="14707"/>
                </a:lnTo>
                <a:lnTo>
                  <a:pt x="14707" y="161779"/>
                </a:ln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23" name="任意多边形: 形状 22">
            <a:extLst>
              <a:ext uri="{FF2B5EF4-FFF2-40B4-BE49-F238E27FC236}">
                <a16:creationId xmlns="" xmlns:a16="http://schemas.microsoft.com/office/drawing/2014/main" id="{C850E826-7855-42B4-862D-FB094D6A77EB}"/>
              </a:ext>
            </a:extLst>
          </p:cNvPr>
          <p:cNvSpPr/>
          <p:nvPr/>
        </p:nvSpPr>
        <p:spPr>
          <a:xfrm>
            <a:off x="1208871" y="3344117"/>
            <a:ext cx="44122" cy="176487"/>
          </a:xfrm>
          <a:custGeom>
            <a:avLst/>
            <a:gdLst>
              <a:gd name="connsiteX0" fmla="*/ 36768 w 44121"/>
              <a:gd name="connsiteY0" fmla="*/ 176487 h 176486"/>
              <a:gd name="connsiteX1" fmla="*/ 7354 w 44121"/>
              <a:gd name="connsiteY1" fmla="*/ 176487 h 176486"/>
              <a:gd name="connsiteX2" fmla="*/ 0 w 44121"/>
              <a:gd name="connsiteY2" fmla="*/ 169133 h 176486"/>
              <a:gd name="connsiteX3" fmla="*/ 0 w 44121"/>
              <a:gd name="connsiteY3" fmla="*/ 7354 h 176486"/>
              <a:gd name="connsiteX4" fmla="*/ 7354 w 44121"/>
              <a:gd name="connsiteY4" fmla="*/ 0 h 176486"/>
              <a:gd name="connsiteX5" fmla="*/ 36768 w 44121"/>
              <a:gd name="connsiteY5" fmla="*/ 0 h 176486"/>
              <a:gd name="connsiteX6" fmla="*/ 44122 w 44121"/>
              <a:gd name="connsiteY6" fmla="*/ 7354 h 176486"/>
              <a:gd name="connsiteX7" fmla="*/ 44122 w 44121"/>
              <a:gd name="connsiteY7" fmla="*/ 169133 h 176486"/>
              <a:gd name="connsiteX8" fmla="*/ 36768 w 44121"/>
              <a:gd name="connsiteY8" fmla="*/ 176487 h 176486"/>
              <a:gd name="connsiteX9" fmla="*/ 14707 w 44121"/>
              <a:gd name="connsiteY9" fmla="*/ 161779 h 176486"/>
              <a:gd name="connsiteX10" fmla="*/ 29414 w 44121"/>
              <a:gd name="connsiteY10" fmla="*/ 161779 h 176486"/>
              <a:gd name="connsiteX11" fmla="*/ 29414 w 44121"/>
              <a:gd name="connsiteY11" fmla="*/ 14707 h 176486"/>
              <a:gd name="connsiteX12" fmla="*/ 14707 w 44121"/>
              <a:gd name="connsiteY12" fmla="*/ 14707 h 176486"/>
              <a:gd name="connsiteX13" fmla="*/ 14707 w 44121"/>
              <a:gd name="connsiteY13" fmla="*/ 161779 h 17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21" h="176486">
                <a:moveTo>
                  <a:pt x="36768" y="176487"/>
                </a:moveTo>
                <a:lnTo>
                  <a:pt x="7354" y="176487"/>
                </a:lnTo>
                <a:cubicBezTo>
                  <a:pt x="2941" y="176487"/>
                  <a:pt x="0" y="173545"/>
                  <a:pt x="0" y="169133"/>
                </a:cubicBezTo>
                <a:lnTo>
                  <a:pt x="0" y="7354"/>
                </a:lnTo>
                <a:cubicBezTo>
                  <a:pt x="0" y="2941"/>
                  <a:pt x="2941" y="0"/>
                  <a:pt x="7354" y="0"/>
                </a:cubicBezTo>
                <a:lnTo>
                  <a:pt x="36768" y="0"/>
                </a:lnTo>
                <a:cubicBezTo>
                  <a:pt x="41180" y="0"/>
                  <a:pt x="44122" y="2941"/>
                  <a:pt x="44122" y="7354"/>
                </a:cubicBezTo>
                <a:lnTo>
                  <a:pt x="44122" y="169133"/>
                </a:lnTo>
                <a:cubicBezTo>
                  <a:pt x="44122" y="173545"/>
                  <a:pt x="41180" y="176487"/>
                  <a:pt x="36768" y="176487"/>
                </a:cubicBezTo>
                <a:close/>
                <a:moveTo>
                  <a:pt x="14707" y="161779"/>
                </a:moveTo>
                <a:lnTo>
                  <a:pt x="29414" y="161779"/>
                </a:lnTo>
                <a:lnTo>
                  <a:pt x="29414" y="14707"/>
                </a:lnTo>
                <a:lnTo>
                  <a:pt x="14707" y="14707"/>
                </a:lnTo>
                <a:lnTo>
                  <a:pt x="14707" y="161779"/>
                </a:ln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24" name="任意多边形: 形状 23">
            <a:extLst>
              <a:ext uri="{FF2B5EF4-FFF2-40B4-BE49-F238E27FC236}">
                <a16:creationId xmlns="" xmlns:a16="http://schemas.microsoft.com/office/drawing/2014/main" id="{89C88C42-9FE0-4088-93E7-75793CF7427D}"/>
              </a:ext>
            </a:extLst>
          </p:cNvPr>
          <p:cNvSpPr/>
          <p:nvPr/>
        </p:nvSpPr>
        <p:spPr>
          <a:xfrm>
            <a:off x="1179457" y="3344117"/>
            <a:ext cx="44122" cy="176487"/>
          </a:xfrm>
          <a:custGeom>
            <a:avLst/>
            <a:gdLst>
              <a:gd name="connsiteX0" fmla="*/ 36768 w 44121"/>
              <a:gd name="connsiteY0" fmla="*/ 176487 h 176486"/>
              <a:gd name="connsiteX1" fmla="*/ 7354 w 44121"/>
              <a:gd name="connsiteY1" fmla="*/ 176487 h 176486"/>
              <a:gd name="connsiteX2" fmla="*/ 0 w 44121"/>
              <a:gd name="connsiteY2" fmla="*/ 169133 h 176486"/>
              <a:gd name="connsiteX3" fmla="*/ 0 w 44121"/>
              <a:gd name="connsiteY3" fmla="*/ 7354 h 176486"/>
              <a:gd name="connsiteX4" fmla="*/ 7354 w 44121"/>
              <a:gd name="connsiteY4" fmla="*/ 0 h 176486"/>
              <a:gd name="connsiteX5" fmla="*/ 36768 w 44121"/>
              <a:gd name="connsiteY5" fmla="*/ 0 h 176486"/>
              <a:gd name="connsiteX6" fmla="*/ 44122 w 44121"/>
              <a:gd name="connsiteY6" fmla="*/ 7354 h 176486"/>
              <a:gd name="connsiteX7" fmla="*/ 44122 w 44121"/>
              <a:gd name="connsiteY7" fmla="*/ 169133 h 176486"/>
              <a:gd name="connsiteX8" fmla="*/ 36768 w 44121"/>
              <a:gd name="connsiteY8" fmla="*/ 176487 h 176486"/>
              <a:gd name="connsiteX9" fmla="*/ 14707 w 44121"/>
              <a:gd name="connsiteY9" fmla="*/ 161779 h 176486"/>
              <a:gd name="connsiteX10" fmla="*/ 29414 w 44121"/>
              <a:gd name="connsiteY10" fmla="*/ 161779 h 176486"/>
              <a:gd name="connsiteX11" fmla="*/ 29414 w 44121"/>
              <a:gd name="connsiteY11" fmla="*/ 14707 h 176486"/>
              <a:gd name="connsiteX12" fmla="*/ 14707 w 44121"/>
              <a:gd name="connsiteY12" fmla="*/ 14707 h 176486"/>
              <a:gd name="connsiteX13" fmla="*/ 14707 w 44121"/>
              <a:gd name="connsiteY13" fmla="*/ 161779 h 17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21" h="176486">
                <a:moveTo>
                  <a:pt x="36768" y="176487"/>
                </a:moveTo>
                <a:lnTo>
                  <a:pt x="7354" y="176487"/>
                </a:lnTo>
                <a:cubicBezTo>
                  <a:pt x="2941" y="176487"/>
                  <a:pt x="0" y="173545"/>
                  <a:pt x="0" y="169133"/>
                </a:cubicBezTo>
                <a:lnTo>
                  <a:pt x="0" y="7354"/>
                </a:lnTo>
                <a:cubicBezTo>
                  <a:pt x="0" y="2941"/>
                  <a:pt x="2941" y="0"/>
                  <a:pt x="7354" y="0"/>
                </a:cubicBezTo>
                <a:lnTo>
                  <a:pt x="36768" y="0"/>
                </a:lnTo>
                <a:cubicBezTo>
                  <a:pt x="41180" y="0"/>
                  <a:pt x="44122" y="2941"/>
                  <a:pt x="44122" y="7354"/>
                </a:cubicBezTo>
                <a:lnTo>
                  <a:pt x="44122" y="169133"/>
                </a:lnTo>
                <a:cubicBezTo>
                  <a:pt x="44122" y="173545"/>
                  <a:pt x="41180" y="176487"/>
                  <a:pt x="36768" y="176487"/>
                </a:cubicBezTo>
                <a:close/>
                <a:moveTo>
                  <a:pt x="14707" y="161779"/>
                </a:moveTo>
                <a:lnTo>
                  <a:pt x="29414" y="161779"/>
                </a:lnTo>
                <a:lnTo>
                  <a:pt x="29414" y="14707"/>
                </a:lnTo>
                <a:lnTo>
                  <a:pt x="14707" y="14707"/>
                </a:lnTo>
                <a:lnTo>
                  <a:pt x="14707" y="161779"/>
                </a:ln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26" name="任意多边形: 形状 25">
            <a:extLst>
              <a:ext uri="{FF2B5EF4-FFF2-40B4-BE49-F238E27FC236}">
                <a16:creationId xmlns="" xmlns:a16="http://schemas.microsoft.com/office/drawing/2014/main" id="{EF37EF2E-4BDC-4ABA-9432-7023E84C2345}"/>
              </a:ext>
            </a:extLst>
          </p:cNvPr>
          <p:cNvSpPr/>
          <p:nvPr/>
        </p:nvSpPr>
        <p:spPr>
          <a:xfrm>
            <a:off x="1150042" y="3344117"/>
            <a:ext cx="44122" cy="176487"/>
          </a:xfrm>
          <a:custGeom>
            <a:avLst/>
            <a:gdLst>
              <a:gd name="connsiteX0" fmla="*/ 36768 w 44121"/>
              <a:gd name="connsiteY0" fmla="*/ 176487 h 176486"/>
              <a:gd name="connsiteX1" fmla="*/ 7354 w 44121"/>
              <a:gd name="connsiteY1" fmla="*/ 176487 h 176486"/>
              <a:gd name="connsiteX2" fmla="*/ 0 w 44121"/>
              <a:gd name="connsiteY2" fmla="*/ 169133 h 176486"/>
              <a:gd name="connsiteX3" fmla="*/ 0 w 44121"/>
              <a:gd name="connsiteY3" fmla="*/ 7354 h 176486"/>
              <a:gd name="connsiteX4" fmla="*/ 7354 w 44121"/>
              <a:gd name="connsiteY4" fmla="*/ 0 h 176486"/>
              <a:gd name="connsiteX5" fmla="*/ 36768 w 44121"/>
              <a:gd name="connsiteY5" fmla="*/ 0 h 176486"/>
              <a:gd name="connsiteX6" fmla="*/ 44122 w 44121"/>
              <a:gd name="connsiteY6" fmla="*/ 7354 h 176486"/>
              <a:gd name="connsiteX7" fmla="*/ 44122 w 44121"/>
              <a:gd name="connsiteY7" fmla="*/ 169133 h 176486"/>
              <a:gd name="connsiteX8" fmla="*/ 36768 w 44121"/>
              <a:gd name="connsiteY8" fmla="*/ 176487 h 176486"/>
              <a:gd name="connsiteX9" fmla="*/ 14707 w 44121"/>
              <a:gd name="connsiteY9" fmla="*/ 161779 h 176486"/>
              <a:gd name="connsiteX10" fmla="*/ 29414 w 44121"/>
              <a:gd name="connsiteY10" fmla="*/ 161779 h 176486"/>
              <a:gd name="connsiteX11" fmla="*/ 29414 w 44121"/>
              <a:gd name="connsiteY11" fmla="*/ 14707 h 176486"/>
              <a:gd name="connsiteX12" fmla="*/ 14707 w 44121"/>
              <a:gd name="connsiteY12" fmla="*/ 14707 h 176486"/>
              <a:gd name="connsiteX13" fmla="*/ 14707 w 44121"/>
              <a:gd name="connsiteY13" fmla="*/ 161779 h 17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121" h="176486">
                <a:moveTo>
                  <a:pt x="36768" y="176487"/>
                </a:moveTo>
                <a:lnTo>
                  <a:pt x="7354" y="176487"/>
                </a:lnTo>
                <a:cubicBezTo>
                  <a:pt x="2941" y="176487"/>
                  <a:pt x="0" y="173545"/>
                  <a:pt x="0" y="169133"/>
                </a:cubicBezTo>
                <a:lnTo>
                  <a:pt x="0" y="7354"/>
                </a:lnTo>
                <a:cubicBezTo>
                  <a:pt x="0" y="2941"/>
                  <a:pt x="2941" y="0"/>
                  <a:pt x="7354" y="0"/>
                </a:cubicBezTo>
                <a:lnTo>
                  <a:pt x="36768" y="0"/>
                </a:lnTo>
                <a:cubicBezTo>
                  <a:pt x="41180" y="0"/>
                  <a:pt x="44122" y="2941"/>
                  <a:pt x="44122" y="7354"/>
                </a:cubicBezTo>
                <a:lnTo>
                  <a:pt x="44122" y="169133"/>
                </a:lnTo>
                <a:cubicBezTo>
                  <a:pt x="44122" y="173545"/>
                  <a:pt x="41180" y="176487"/>
                  <a:pt x="36768" y="176487"/>
                </a:cubicBezTo>
                <a:close/>
                <a:moveTo>
                  <a:pt x="14707" y="161779"/>
                </a:moveTo>
                <a:lnTo>
                  <a:pt x="29414" y="161779"/>
                </a:lnTo>
                <a:lnTo>
                  <a:pt x="29414" y="14707"/>
                </a:lnTo>
                <a:lnTo>
                  <a:pt x="14707" y="14707"/>
                </a:lnTo>
                <a:lnTo>
                  <a:pt x="14707" y="161779"/>
                </a:ln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27" name="任意多边形: 形状 26">
            <a:extLst>
              <a:ext uri="{FF2B5EF4-FFF2-40B4-BE49-F238E27FC236}">
                <a16:creationId xmlns="" xmlns:a16="http://schemas.microsoft.com/office/drawing/2014/main" id="{974DD2D8-C23F-41D7-8839-C3641EAC7F97}"/>
              </a:ext>
            </a:extLst>
          </p:cNvPr>
          <p:cNvSpPr/>
          <p:nvPr/>
        </p:nvSpPr>
        <p:spPr>
          <a:xfrm>
            <a:off x="1084565" y="3344117"/>
            <a:ext cx="79971" cy="176487"/>
          </a:xfrm>
          <a:custGeom>
            <a:avLst/>
            <a:gdLst>
              <a:gd name="connsiteX0" fmla="*/ 36798 w 79970"/>
              <a:gd name="connsiteY0" fmla="*/ 176487 h 176486"/>
              <a:gd name="connsiteX1" fmla="*/ 7383 w 79970"/>
              <a:gd name="connsiteY1" fmla="*/ 176487 h 176486"/>
              <a:gd name="connsiteX2" fmla="*/ 765 w 79970"/>
              <a:gd name="connsiteY2" fmla="*/ 172074 h 176486"/>
              <a:gd name="connsiteX3" fmla="*/ 2236 w 79970"/>
              <a:gd name="connsiteY3" fmla="*/ 163985 h 176486"/>
              <a:gd name="connsiteX4" fmla="*/ 36062 w 79970"/>
              <a:gd name="connsiteY4" fmla="*/ 83831 h 176486"/>
              <a:gd name="connsiteX5" fmla="*/ 36062 w 79970"/>
              <a:gd name="connsiteY5" fmla="*/ 7354 h 176486"/>
              <a:gd name="connsiteX6" fmla="*/ 43416 w 79970"/>
              <a:gd name="connsiteY6" fmla="*/ 0 h 176486"/>
              <a:gd name="connsiteX7" fmla="*/ 72831 w 79970"/>
              <a:gd name="connsiteY7" fmla="*/ 0 h 176486"/>
              <a:gd name="connsiteX8" fmla="*/ 80184 w 79970"/>
              <a:gd name="connsiteY8" fmla="*/ 7354 h 176486"/>
              <a:gd name="connsiteX9" fmla="*/ 80184 w 79970"/>
              <a:gd name="connsiteY9" fmla="*/ 83096 h 176486"/>
              <a:gd name="connsiteX10" fmla="*/ 42681 w 79970"/>
              <a:gd name="connsiteY10" fmla="*/ 172074 h 176486"/>
              <a:gd name="connsiteX11" fmla="*/ 36798 w 79970"/>
              <a:gd name="connsiteY11" fmla="*/ 176487 h 176486"/>
              <a:gd name="connsiteX12" fmla="*/ 23561 w 79970"/>
              <a:gd name="connsiteY12" fmla="*/ 161779 h 176486"/>
              <a:gd name="connsiteX13" fmla="*/ 32386 w 79970"/>
              <a:gd name="connsiteY13" fmla="*/ 161779 h 176486"/>
              <a:gd name="connsiteX14" fmla="*/ 64742 w 79970"/>
              <a:gd name="connsiteY14" fmla="*/ 83096 h 176486"/>
              <a:gd name="connsiteX15" fmla="*/ 64742 w 79970"/>
              <a:gd name="connsiteY15" fmla="*/ 14707 h 176486"/>
              <a:gd name="connsiteX16" fmla="*/ 50034 w 79970"/>
              <a:gd name="connsiteY16" fmla="*/ 14707 h 176486"/>
              <a:gd name="connsiteX17" fmla="*/ 50034 w 79970"/>
              <a:gd name="connsiteY17" fmla="*/ 83096 h 176486"/>
              <a:gd name="connsiteX18" fmla="*/ 23561 w 79970"/>
              <a:gd name="connsiteY18" fmla="*/ 161779 h 17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970" h="176486">
                <a:moveTo>
                  <a:pt x="36798" y="176487"/>
                </a:moveTo>
                <a:lnTo>
                  <a:pt x="7383" y="176487"/>
                </a:lnTo>
                <a:cubicBezTo>
                  <a:pt x="4442" y="176487"/>
                  <a:pt x="1501" y="175016"/>
                  <a:pt x="765" y="172074"/>
                </a:cubicBezTo>
                <a:cubicBezTo>
                  <a:pt x="-706" y="169133"/>
                  <a:pt x="30" y="166192"/>
                  <a:pt x="2236" y="163985"/>
                </a:cubicBezTo>
                <a:cubicBezTo>
                  <a:pt x="24297" y="143395"/>
                  <a:pt x="36062" y="113981"/>
                  <a:pt x="36062" y="83831"/>
                </a:cubicBezTo>
                <a:lnTo>
                  <a:pt x="36062" y="7354"/>
                </a:lnTo>
                <a:cubicBezTo>
                  <a:pt x="36062" y="2941"/>
                  <a:pt x="39004" y="0"/>
                  <a:pt x="43416" y="0"/>
                </a:cubicBezTo>
                <a:lnTo>
                  <a:pt x="72831" y="0"/>
                </a:lnTo>
                <a:cubicBezTo>
                  <a:pt x="77243" y="0"/>
                  <a:pt x="80184" y="2941"/>
                  <a:pt x="80184" y="7354"/>
                </a:cubicBezTo>
                <a:lnTo>
                  <a:pt x="80184" y="83096"/>
                </a:lnTo>
                <a:cubicBezTo>
                  <a:pt x="80184" y="116187"/>
                  <a:pt x="66948" y="149278"/>
                  <a:pt x="42681" y="172074"/>
                </a:cubicBezTo>
                <a:cubicBezTo>
                  <a:pt x="41945" y="175016"/>
                  <a:pt x="39739" y="176487"/>
                  <a:pt x="36798" y="176487"/>
                </a:cubicBezTo>
                <a:close/>
                <a:moveTo>
                  <a:pt x="23561" y="161779"/>
                </a:moveTo>
                <a:lnTo>
                  <a:pt x="32386" y="161779"/>
                </a:lnTo>
                <a:cubicBezTo>
                  <a:pt x="52976" y="141189"/>
                  <a:pt x="64742" y="112510"/>
                  <a:pt x="64742" y="83096"/>
                </a:cubicBezTo>
                <a:lnTo>
                  <a:pt x="64742" y="14707"/>
                </a:lnTo>
                <a:lnTo>
                  <a:pt x="50034" y="14707"/>
                </a:lnTo>
                <a:lnTo>
                  <a:pt x="50034" y="83096"/>
                </a:lnTo>
                <a:cubicBezTo>
                  <a:pt x="50770" y="111775"/>
                  <a:pt x="41210" y="139719"/>
                  <a:pt x="23561" y="161779"/>
                </a:cubicBez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28" name="图形 32">
            <a:extLst>
              <a:ext uri="{FF2B5EF4-FFF2-40B4-BE49-F238E27FC236}">
                <a16:creationId xmlns="" xmlns:a16="http://schemas.microsoft.com/office/drawing/2014/main" id="{D591CE8C-AA41-4CE2-B00A-BD14ED5D5424}"/>
              </a:ext>
            </a:extLst>
          </p:cNvPr>
          <p:cNvSpPr/>
          <p:nvPr/>
        </p:nvSpPr>
        <p:spPr>
          <a:xfrm>
            <a:off x="5330014" y="3137187"/>
            <a:ext cx="349756" cy="377792"/>
          </a:xfrm>
          <a:custGeom>
            <a:avLst/>
            <a:gdLst>
              <a:gd name="connsiteX0" fmla="*/ 66594 w 349756"/>
              <a:gd name="connsiteY0" fmla="*/ 244728 h 377791"/>
              <a:gd name="connsiteX1" fmla="*/ 85420 w 349756"/>
              <a:gd name="connsiteY1" fmla="*/ 244728 h 377791"/>
              <a:gd name="connsiteX2" fmla="*/ 85420 w 349756"/>
              <a:gd name="connsiteY2" fmla="*/ 258847 h 377791"/>
              <a:gd name="connsiteX3" fmla="*/ 66594 w 349756"/>
              <a:gd name="connsiteY3" fmla="*/ 258847 h 377791"/>
              <a:gd name="connsiteX4" fmla="*/ 66594 w 349756"/>
              <a:gd name="connsiteY4" fmla="*/ 244728 h 377791"/>
              <a:gd name="connsiteX5" fmla="*/ 66594 w 349756"/>
              <a:gd name="connsiteY5" fmla="*/ 105892 h 377791"/>
              <a:gd name="connsiteX6" fmla="*/ 85420 w 349756"/>
              <a:gd name="connsiteY6" fmla="*/ 105892 h 377791"/>
              <a:gd name="connsiteX7" fmla="*/ 85420 w 349756"/>
              <a:gd name="connsiteY7" fmla="*/ 120011 h 377791"/>
              <a:gd name="connsiteX8" fmla="*/ 66594 w 349756"/>
              <a:gd name="connsiteY8" fmla="*/ 120011 h 377791"/>
              <a:gd name="connsiteX9" fmla="*/ 66594 w 349756"/>
              <a:gd name="connsiteY9" fmla="*/ 105892 h 377791"/>
              <a:gd name="connsiteX10" fmla="*/ 26591 w 349756"/>
              <a:gd name="connsiteY10" fmla="*/ 244728 h 377791"/>
              <a:gd name="connsiteX11" fmla="*/ 45416 w 349756"/>
              <a:gd name="connsiteY11" fmla="*/ 244728 h 377791"/>
              <a:gd name="connsiteX12" fmla="*/ 45416 w 349756"/>
              <a:gd name="connsiteY12" fmla="*/ 258847 h 377791"/>
              <a:gd name="connsiteX13" fmla="*/ 26591 w 349756"/>
              <a:gd name="connsiteY13" fmla="*/ 258847 h 377791"/>
              <a:gd name="connsiteX14" fmla="*/ 26591 w 349756"/>
              <a:gd name="connsiteY14" fmla="*/ 244728 h 377791"/>
              <a:gd name="connsiteX15" fmla="*/ 106598 w 349756"/>
              <a:gd name="connsiteY15" fmla="*/ 105892 h 377791"/>
              <a:gd name="connsiteX16" fmla="*/ 125423 w 349756"/>
              <a:gd name="connsiteY16" fmla="*/ 105892 h 377791"/>
              <a:gd name="connsiteX17" fmla="*/ 125423 w 349756"/>
              <a:gd name="connsiteY17" fmla="*/ 120011 h 377791"/>
              <a:gd name="connsiteX18" fmla="*/ 106598 w 349756"/>
              <a:gd name="connsiteY18" fmla="*/ 120011 h 377791"/>
              <a:gd name="connsiteX19" fmla="*/ 106598 w 349756"/>
              <a:gd name="connsiteY19" fmla="*/ 105892 h 377791"/>
              <a:gd name="connsiteX20" fmla="*/ 26591 w 349756"/>
              <a:gd name="connsiteY20" fmla="*/ 105892 h 377791"/>
              <a:gd name="connsiteX21" fmla="*/ 45416 w 349756"/>
              <a:gd name="connsiteY21" fmla="*/ 105892 h 377791"/>
              <a:gd name="connsiteX22" fmla="*/ 45416 w 349756"/>
              <a:gd name="connsiteY22" fmla="*/ 120011 h 377791"/>
              <a:gd name="connsiteX23" fmla="*/ 26591 w 349756"/>
              <a:gd name="connsiteY23" fmla="*/ 120011 h 377791"/>
              <a:gd name="connsiteX24" fmla="*/ 26591 w 349756"/>
              <a:gd name="connsiteY24" fmla="*/ 105892 h 377791"/>
              <a:gd name="connsiteX25" fmla="*/ 104245 w 349756"/>
              <a:gd name="connsiteY25" fmla="*/ 244728 h 377791"/>
              <a:gd name="connsiteX26" fmla="*/ 125423 w 349756"/>
              <a:gd name="connsiteY26" fmla="*/ 244728 h 377791"/>
              <a:gd name="connsiteX27" fmla="*/ 125423 w 349756"/>
              <a:gd name="connsiteY27" fmla="*/ 258847 h 377791"/>
              <a:gd name="connsiteX28" fmla="*/ 104245 w 349756"/>
              <a:gd name="connsiteY28" fmla="*/ 258847 h 377791"/>
              <a:gd name="connsiteX29" fmla="*/ 104245 w 349756"/>
              <a:gd name="connsiteY29" fmla="*/ 244728 h 377791"/>
              <a:gd name="connsiteX30" fmla="*/ 285908 w 349756"/>
              <a:gd name="connsiteY30" fmla="*/ 90596 h 377791"/>
              <a:gd name="connsiteX31" fmla="*/ 261906 w 349756"/>
              <a:gd name="connsiteY31" fmla="*/ 136483 h 377791"/>
              <a:gd name="connsiteX32" fmla="*/ 285908 w 349756"/>
              <a:gd name="connsiteY32" fmla="*/ 182370 h 377791"/>
              <a:gd name="connsiteX33" fmla="*/ 309911 w 349756"/>
              <a:gd name="connsiteY33" fmla="*/ 136483 h 377791"/>
              <a:gd name="connsiteX34" fmla="*/ 285908 w 349756"/>
              <a:gd name="connsiteY34" fmla="*/ 90596 h 377791"/>
              <a:gd name="connsiteX35" fmla="*/ 285908 w 349756"/>
              <a:gd name="connsiteY35" fmla="*/ 168957 h 377791"/>
              <a:gd name="connsiteX36" fmla="*/ 275084 w 349756"/>
              <a:gd name="connsiteY36" fmla="*/ 136483 h 377791"/>
              <a:gd name="connsiteX37" fmla="*/ 285908 w 349756"/>
              <a:gd name="connsiteY37" fmla="*/ 104009 h 377791"/>
              <a:gd name="connsiteX38" fmla="*/ 296733 w 349756"/>
              <a:gd name="connsiteY38" fmla="*/ 136483 h 377791"/>
              <a:gd name="connsiteX39" fmla="*/ 285908 w 349756"/>
              <a:gd name="connsiteY39" fmla="*/ 168957 h 377791"/>
              <a:gd name="connsiteX40" fmla="*/ 285908 w 349756"/>
              <a:gd name="connsiteY40" fmla="*/ 0 h 377791"/>
              <a:gd name="connsiteX41" fmla="*/ 63300 w 349756"/>
              <a:gd name="connsiteY41" fmla="*/ 0 h 377791"/>
              <a:gd name="connsiteX42" fmla="*/ 0 w 349756"/>
              <a:gd name="connsiteY42" fmla="*/ 134130 h 377791"/>
              <a:gd name="connsiteX43" fmla="*/ 0 w 349756"/>
              <a:gd name="connsiteY43" fmla="*/ 134130 h 377791"/>
              <a:gd name="connsiteX44" fmla="*/ 0 w 349756"/>
              <a:gd name="connsiteY44" fmla="*/ 371798 h 377791"/>
              <a:gd name="connsiteX45" fmla="*/ 0 w 349756"/>
              <a:gd name="connsiteY45" fmla="*/ 371798 h 377791"/>
              <a:gd name="connsiteX46" fmla="*/ 1647 w 349756"/>
              <a:gd name="connsiteY46" fmla="*/ 375799 h 377791"/>
              <a:gd name="connsiteX47" fmla="*/ 6354 w 349756"/>
              <a:gd name="connsiteY47" fmla="*/ 377681 h 377791"/>
              <a:gd name="connsiteX48" fmla="*/ 10825 w 349756"/>
              <a:gd name="connsiteY48" fmla="*/ 375799 h 377791"/>
              <a:gd name="connsiteX49" fmla="*/ 34356 w 349756"/>
              <a:gd name="connsiteY49" fmla="*/ 353444 h 377791"/>
              <a:gd name="connsiteX50" fmla="*/ 57888 w 349756"/>
              <a:gd name="connsiteY50" fmla="*/ 375564 h 377791"/>
              <a:gd name="connsiteX51" fmla="*/ 59300 w 349756"/>
              <a:gd name="connsiteY51" fmla="*/ 376505 h 377791"/>
              <a:gd name="connsiteX52" fmla="*/ 60005 w 349756"/>
              <a:gd name="connsiteY52" fmla="*/ 376975 h 377791"/>
              <a:gd name="connsiteX53" fmla="*/ 62594 w 349756"/>
              <a:gd name="connsiteY53" fmla="*/ 377446 h 377791"/>
              <a:gd name="connsiteX54" fmla="*/ 65182 w 349756"/>
              <a:gd name="connsiteY54" fmla="*/ 376975 h 377791"/>
              <a:gd name="connsiteX55" fmla="*/ 65888 w 349756"/>
              <a:gd name="connsiteY55" fmla="*/ 376505 h 377791"/>
              <a:gd name="connsiteX56" fmla="*/ 67065 w 349756"/>
              <a:gd name="connsiteY56" fmla="*/ 375799 h 377791"/>
              <a:gd name="connsiteX57" fmla="*/ 90596 w 349756"/>
              <a:gd name="connsiteY57" fmla="*/ 353679 h 377791"/>
              <a:gd name="connsiteX58" fmla="*/ 114128 w 349756"/>
              <a:gd name="connsiteY58" fmla="*/ 375799 h 377791"/>
              <a:gd name="connsiteX59" fmla="*/ 115540 w 349756"/>
              <a:gd name="connsiteY59" fmla="*/ 376740 h 377791"/>
              <a:gd name="connsiteX60" fmla="*/ 116246 w 349756"/>
              <a:gd name="connsiteY60" fmla="*/ 377211 h 377791"/>
              <a:gd name="connsiteX61" fmla="*/ 118834 w 349756"/>
              <a:gd name="connsiteY61" fmla="*/ 377681 h 377791"/>
              <a:gd name="connsiteX62" fmla="*/ 121423 w 349756"/>
              <a:gd name="connsiteY62" fmla="*/ 377211 h 377791"/>
              <a:gd name="connsiteX63" fmla="*/ 122129 w 349756"/>
              <a:gd name="connsiteY63" fmla="*/ 376740 h 377791"/>
              <a:gd name="connsiteX64" fmla="*/ 123541 w 349756"/>
              <a:gd name="connsiteY64" fmla="*/ 376034 h 377791"/>
              <a:gd name="connsiteX65" fmla="*/ 147072 w 349756"/>
              <a:gd name="connsiteY65" fmla="*/ 353915 h 377791"/>
              <a:gd name="connsiteX66" fmla="*/ 170604 w 349756"/>
              <a:gd name="connsiteY66" fmla="*/ 376034 h 377791"/>
              <a:gd name="connsiteX67" fmla="*/ 172016 w 349756"/>
              <a:gd name="connsiteY67" fmla="*/ 376740 h 377791"/>
              <a:gd name="connsiteX68" fmla="*/ 172722 w 349756"/>
              <a:gd name="connsiteY68" fmla="*/ 377211 h 377791"/>
              <a:gd name="connsiteX69" fmla="*/ 175310 w 349756"/>
              <a:gd name="connsiteY69" fmla="*/ 377681 h 377791"/>
              <a:gd name="connsiteX70" fmla="*/ 177899 w 349756"/>
              <a:gd name="connsiteY70" fmla="*/ 377211 h 377791"/>
              <a:gd name="connsiteX71" fmla="*/ 178604 w 349756"/>
              <a:gd name="connsiteY71" fmla="*/ 376740 h 377791"/>
              <a:gd name="connsiteX72" fmla="*/ 180016 w 349756"/>
              <a:gd name="connsiteY72" fmla="*/ 376034 h 377791"/>
              <a:gd name="connsiteX73" fmla="*/ 203548 w 349756"/>
              <a:gd name="connsiteY73" fmla="*/ 353915 h 377791"/>
              <a:gd name="connsiteX74" fmla="*/ 227079 w 349756"/>
              <a:gd name="connsiteY74" fmla="*/ 376034 h 377791"/>
              <a:gd name="connsiteX75" fmla="*/ 231550 w 349756"/>
              <a:gd name="connsiteY75" fmla="*/ 377917 h 377791"/>
              <a:gd name="connsiteX76" fmla="*/ 236257 w 349756"/>
              <a:gd name="connsiteY76" fmla="*/ 376269 h 377791"/>
              <a:gd name="connsiteX77" fmla="*/ 237904 w 349756"/>
              <a:gd name="connsiteY77" fmla="*/ 372269 h 377791"/>
              <a:gd name="connsiteX78" fmla="*/ 237904 w 349756"/>
              <a:gd name="connsiteY78" fmla="*/ 372269 h 377791"/>
              <a:gd name="connsiteX79" fmla="*/ 237904 w 349756"/>
              <a:gd name="connsiteY79" fmla="*/ 273437 h 377791"/>
              <a:gd name="connsiteX80" fmla="*/ 286614 w 349756"/>
              <a:gd name="connsiteY80" fmla="*/ 273437 h 377791"/>
              <a:gd name="connsiteX81" fmla="*/ 349679 w 349756"/>
              <a:gd name="connsiteY81" fmla="*/ 151308 h 377791"/>
              <a:gd name="connsiteX82" fmla="*/ 349914 w 349756"/>
              <a:gd name="connsiteY82" fmla="*/ 136718 h 377791"/>
              <a:gd name="connsiteX83" fmla="*/ 285908 w 349756"/>
              <a:gd name="connsiteY83" fmla="*/ 0 h 377791"/>
              <a:gd name="connsiteX84" fmla="*/ 225668 w 349756"/>
              <a:gd name="connsiteY84" fmla="*/ 105892 h 377791"/>
              <a:gd name="connsiteX85" fmla="*/ 217196 w 349756"/>
              <a:gd name="connsiteY85" fmla="*/ 105892 h 377791"/>
              <a:gd name="connsiteX86" fmla="*/ 217196 w 349756"/>
              <a:gd name="connsiteY86" fmla="*/ 120011 h 377791"/>
              <a:gd name="connsiteX87" fmla="*/ 224491 w 349756"/>
              <a:gd name="connsiteY87" fmla="*/ 120011 h 377791"/>
              <a:gd name="connsiteX88" fmla="*/ 224020 w 349756"/>
              <a:gd name="connsiteY88" fmla="*/ 134130 h 377791"/>
              <a:gd name="connsiteX89" fmla="*/ 224020 w 349756"/>
              <a:gd name="connsiteY89" fmla="*/ 134130 h 377791"/>
              <a:gd name="connsiteX90" fmla="*/ 224020 w 349756"/>
              <a:gd name="connsiteY90" fmla="*/ 244728 h 377791"/>
              <a:gd name="connsiteX91" fmla="*/ 217196 w 349756"/>
              <a:gd name="connsiteY91" fmla="*/ 244728 h 377791"/>
              <a:gd name="connsiteX92" fmla="*/ 217196 w 349756"/>
              <a:gd name="connsiteY92" fmla="*/ 258847 h 377791"/>
              <a:gd name="connsiteX93" fmla="*/ 224020 w 349756"/>
              <a:gd name="connsiteY93" fmla="*/ 258847 h 377791"/>
              <a:gd name="connsiteX94" fmla="*/ 224020 w 349756"/>
              <a:gd name="connsiteY94" fmla="*/ 355797 h 377791"/>
              <a:gd name="connsiteX95" fmla="*/ 207078 w 349756"/>
              <a:gd name="connsiteY95" fmla="*/ 339796 h 377791"/>
              <a:gd name="connsiteX96" fmla="*/ 206136 w 349756"/>
              <a:gd name="connsiteY96" fmla="*/ 339325 h 377791"/>
              <a:gd name="connsiteX97" fmla="*/ 204960 w 349756"/>
              <a:gd name="connsiteY97" fmla="*/ 338619 h 377791"/>
              <a:gd name="connsiteX98" fmla="*/ 203783 w 349756"/>
              <a:gd name="connsiteY98" fmla="*/ 338384 h 377791"/>
              <a:gd name="connsiteX99" fmla="*/ 202607 w 349756"/>
              <a:gd name="connsiteY99" fmla="*/ 338148 h 377791"/>
              <a:gd name="connsiteX100" fmla="*/ 201430 w 349756"/>
              <a:gd name="connsiteY100" fmla="*/ 338384 h 377791"/>
              <a:gd name="connsiteX101" fmla="*/ 200254 w 349756"/>
              <a:gd name="connsiteY101" fmla="*/ 338619 h 377791"/>
              <a:gd name="connsiteX102" fmla="*/ 199077 w 349756"/>
              <a:gd name="connsiteY102" fmla="*/ 339325 h 377791"/>
              <a:gd name="connsiteX103" fmla="*/ 198136 w 349756"/>
              <a:gd name="connsiteY103" fmla="*/ 339796 h 377791"/>
              <a:gd name="connsiteX104" fmla="*/ 174604 w 349756"/>
              <a:gd name="connsiteY104" fmla="*/ 361915 h 377791"/>
              <a:gd name="connsiteX105" fmla="*/ 151073 w 349756"/>
              <a:gd name="connsiteY105" fmla="*/ 339796 h 377791"/>
              <a:gd name="connsiteX106" fmla="*/ 150131 w 349756"/>
              <a:gd name="connsiteY106" fmla="*/ 339325 h 377791"/>
              <a:gd name="connsiteX107" fmla="*/ 148955 w 349756"/>
              <a:gd name="connsiteY107" fmla="*/ 338619 h 377791"/>
              <a:gd name="connsiteX108" fmla="*/ 147778 w 349756"/>
              <a:gd name="connsiteY108" fmla="*/ 338384 h 377791"/>
              <a:gd name="connsiteX109" fmla="*/ 146602 w 349756"/>
              <a:gd name="connsiteY109" fmla="*/ 338148 h 377791"/>
              <a:gd name="connsiteX110" fmla="*/ 145190 w 349756"/>
              <a:gd name="connsiteY110" fmla="*/ 338384 h 377791"/>
              <a:gd name="connsiteX111" fmla="*/ 144013 w 349756"/>
              <a:gd name="connsiteY111" fmla="*/ 338619 h 377791"/>
              <a:gd name="connsiteX112" fmla="*/ 142837 w 349756"/>
              <a:gd name="connsiteY112" fmla="*/ 339325 h 377791"/>
              <a:gd name="connsiteX113" fmla="*/ 141895 w 349756"/>
              <a:gd name="connsiteY113" fmla="*/ 339796 h 377791"/>
              <a:gd name="connsiteX114" fmla="*/ 118364 w 349756"/>
              <a:gd name="connsiteY114" fmla="*/ 361915 h 377791"/>
              <a:gd name="connsiteX115" fmla="*/ 94832 w 349756"/>
              <a:gd name="connsiteY115" fmla="*/ 339796 h 377791"/>
              <a:gd name="connsiteX116" fmla="*/ 93891 w 349756"/>
              <a:gd name="connsiteY116" fmla="*/ 339090 h 377791"/>
              <a:gd name="connsiteX117" fmla="*/ 92714 w 349756"/>
              <a:gd name="connsiteY117" fmla="*/ 338384 h 377791"/>
              <a:gd name="connsiteX118" fmla="*/ 91538 w 349756"/>
              <a:gd name="connsiteY118" fmla="*/ 338148 h 377791"/>
              <a:gd name="connsiteX119" fmla="*/ 90361 w 349756"/>
              <a:gd name="connsiteY119" fmla="*/ 337913 h 377791"/>
              <a:gd name="connsiteX120" fmla="*/ 88949 w 349756"/>
              <a:gd name="connsiteY120" fmla="*/ 338148 h 377791"/>
              <a:gd name="connsiteX121" fmla="*/ 87773 w 349756"/>
              <a:gd name="connsiteY121" fmla="*/ 338384 h 377791"/>
              <a:gd name="connsiteX122" fmla="*/ 86596 w 349756"/>
              <a:gd name="connsiteY122" fmla="*/ 339090 h 377791"/>
              <a:gd name="connsiteX123" fmla="*/ 85655 w 349756"/>
              <a:gd name="connsiteY123" fmla="*/ 339560 h 377791"/>
              <a:gd name="connsiteX124" fmla="*/ 62123 w 349756"/>
              <a:gd name="connsiteY124" fmla="*/ 361680 h 377791"/>
              <a:gd name="connsiteX125" fmla="*/ 38592 w 349756"/>
              <a:gd name="connsiteY125" fmla="*/ 339560 h 377791"/>
              <a:gd name="connsiteX126" fmla="*/ 37650 w 349756"/>
              <a:gd name="connsiteY126" fmla="*/ 338854 h 377791"/>
              <a:gd name="connsiteX127" fmla="*/ 36474 w 349756"/>
              <a:gd name="connsiteY127" fmla="*/ 338148 h 377791"/>
              <a:gd name="connsiteX128" fmla="*/ 35297 w 349756"/>
              <a:gd name="connsiteY128" fmla="*/ 337913 h 377791"/>
              <a:gd name="connsiteX129" fmla="*/ 34121 w 349756"/>
              <a:gd name="connsiteY129" fmla="*/ 337678 h 377791"/>
              <a:gd name="connsiteX130" fmla="*/ 32709 w 349756"/>
              <a:gd name="connsiteY130" fmla="*/ 337913 h 377791"/>
              <a:gd name="connsiteX131" fmla="*/ 31532 w 349756"/>
              <a:gd name="connsiteY131" fmla="*/ 338148 h 377791"/>
              <a:gd name="connsiteX132" fmla="*/ 30356 w 349756"/>
              <a:gd name="connsiteY132" fmla="*/ 338854 h 377791"/>
              <a:gd name="connsiteX133" fmla="*/ 29414 w 349756"/>
              <a:gd name="connsiteY133" fmla="*/ 339325 h 377791"/>
              <a:gd name="connsiteX134" fmla="*/ 11766 w 349756"/>
              <a:gd name="connsiteY134" fmla="*/ 356032 h 377791"/>
              <a:gd name="connsiteX135" fmla="*/ 11766 w 349756"/>
              <a:gd name="connsiteY135" fmla="*/ 258612 h 377791"/>
              <a:gd name="connsiteX136" fmla="*/ 11766 w 349756"/>
              <a:gd name="connsiteY136" fmla="*/ 258612 h 377791"/>
              <a:gd name="connsiteX137" fmla="*/ 11766 w 349756"/>
              <a:gd name="connsiteY137" fmla="*/ 244493 h 377791"/>
              <a:gd name="connsiteX138" fmla="*/ 11766 w 349756"/>
              <a:gd name="connsiteY138" fmla="*/ 244493 h 377791"/>
              <a:gd name="connsiteX139" fmla="*/ 11766 w 349756"/>
              <a:gd name="connsiteY139" fmla="*/ 133895 h 377791"/>
              <a:gd name="connsiteX140" fmla="*/ 11295 w 349756"/>
              <a:gd name="connsiteY140" fmla="*/ 133895 h 377791"/>
              <a:gd name="connsiteX141" fmla="*/ 11766 w 349756"/>
              <a:gd name="connsiteY141" fmla="*/ 119776 h 377791"/>
              <a:gd name="connsiteX142" fmla="*/ 11766 w 349756"/>
              <a:gd name="connsiteY142" fmla="*/ 119776 h 377791"/>
              <a:gd name="connsiteX143" fmla="*/ 11766 w 349756"/>
              <a:gd name="connsiteY143" fmla="*/ 109186 h 377791"/>
              <a:gd name="connsiteX144" fmla="*/ 63300 w 349756"/>
              <a:gd name="connsiteY144" fmla="*/ 14119 h 377791"/>
              <a:gd name="connsiteX145" fmla="*/ 260965 w 349756"/>
              <a:gd name="connsiteY145" fmla="*/ 14119 h 377791"/>
              <a:gd name="connsiteX146" fmla="*/ 225668 w 349756"/>
              <a:gd name="connsiteY146" fmla="*/ 105892 h 377791"/>
              <a:gd name="connsiteX147" fmla="*/ 238375 w 349756"/>
              <a:gd name="connsiteY147" fmla="*/ 258847 h 377791"/>
              <a:gd name="connsiteX148" fmla="*/ 238375 w 349756"/>
              <a:gd name="connsiteY148" fmla="*/ 219079 h 377791"/>
              <a:gd name="connsiteX149" fmla="*/ 261200 w 349756"/>
              <a:gd name="connsiteY149" fmla="*/ 258847 h 377791"/>
              <a:gd name="connsiteX150" fmla="*/ 238375 w 349756"/>
              <a:gd name="connsiteY150" fmla="*/ 258847 h 377791"/>
              <a:gd name="connsiteX151" fmla="*/ 335795 w 349756"/>
              <a:gd name="connsiteY151" fmla="*/ 149661 h 377791"/>
              <a:gd name="connsiteX152" fmla="*/ 286614 w 349756"/>
              <a:gd name="connsiteY152" fmla="*/ 256729 h 377791"/>
              <a:gd name="connsiteX153" fmla="*/ 237198 w 349756"/>
              <a:gd name="connsiteY153" fmla="*/ 136483 h 377791"/>
              <a:gd name="connsiteX154" fmla="*/ 286614 w 349756"/>
              <a:gd name="connsiteY154" fmla="*/ 16237 h 377791"/>
              <a:gd name="connsiteX155" fmla="*/ 335795 w 349756"/>
              <a:gd name="connsiteY155" fmla="*/ 123305 h 377791"/>
              <a:gd name="connsiteX156" fmla="*/ 336031 w 349756"/>
              <a:gd name="connsiteY156" fmla="*/ 136483 h 377791"/>
              <a:gd name="connsiteX157" fmla="*/ 335795 w 349756"/>
              <a:gd name="connsiteY157" fmla="*/ 149661 h 377791"/>
              <a:gd name="connsiteX158" fmla="*/ 144248 w 349756"/>
              <a:gd name="connsiteY158" fmla="*/ 244728 h 377791"/>
              <a:gd name="connsiteX159" fmla="*/ 165427 w 349756"/>
              <a:gd name="connsiteY159" fmla="*/ 244728 h 377791"/>
              <a:gd name="connsiteX160" fmla="*/ 165427 w 349756"/>
              <a:gd name="connsiteY160" fmla="*/ 258847 h 377791"/>
              <a:gd name="connsiteX161" fmla="*/ 144248 w 349756"/>
              <a:gd name="connsiteY161" fmla="*/ 258847 h 377791"/>
              <a:gd name="connsiteX162" fmla="*/ 144248 w 349756"/>
              <a:gd name="connsiteY162" fmla="*/ 244728 h 377791"/>
              <a:gd name="connsiteX163" fmla="*/ 184252 w 349756"/>
              <a:gd name="connsiteY163" fmla="*/ 105892 h 377791"/>
              <a:gd name="connsiteX164" fmla="*/ 205430 w 349756"/>
              <a:gd name="connsiteY164" fmla="*/ 105892 h 377791"/>
              <a:gd name="connsiteX165" fmla="*/ 205430 w 349756"/>
              <a:gd name="connsiteY165" fmla="*/ 120011 h 377791"/>
              <a:gd name="connsiteX166" fmla="*/ 184252 w 349756"/>
              <a:gd name="connsiteY166" fmla="*/ 120011 h 377791"/>
              <a:gd name="connsiteX167" fmla="*/ 184252 w 349756"/>
              <a:gd name="connsiteY167" fmla="*/ 105892 h 377791"/>
              <a:gd name="connsiteX168" fmla="*/ 144248 w 349756"/>
              <a:gd name="connsiteY168" fmla="*/ 105892 h 377791"/>
              <a:gd name="connsiteX169" fmla="*/ 165427 w 349756"/>
              <a:gd name="connsiteY169" fmla="*/ 105892 h 377791"/>
              <a:gd name="connsiteX170" fmla="*/ 165427 w 349756"/>
              <a:gd name="connsiteY170" fmla="*/ 120011 h 377791"/>
              <a:gd name="connsiteX171" fmla="*/ 144248 w 349756"/>
              <a:gd name="connsiteY171" fmla="*/ 120011 h 377791"/>
              <a:gd name="connsiteX172" fmla="*/ 144248 w 349756"/>
              <a:gd name="connsiteY172" fmla="*/ 105892 h 377791"/>
              <a:gd name="connsiteX173" fmla="*/ 184252 w 349756"/>
              <a:gd name="connsiteY173" fmla="*/ 244728 h 377791"/>
              <a:gd name="connsiteX174" fmla="*/ 205430 w 349756"/>
              <a:gd name="connsiteY174" fmla="*/ 244728 h 377791"/>
              <a:gd name="connsiteX175" fmla="*/ 205430 w 349756"/>
              <a:gd name="connsiteY175" fmla="*/ 258847 h 377791"/>
              <a:gd name="connsiteX176" fmla="*/ 184252 w 349756"/>
              <a:gd name="connsiteY176" fmla="*/ 258847 h 377791"/>
              <a:gd name="connsiteX177" fmla="*/ 184252 w 349756"/>
              <a:gd name="connsiteY177" fmla="*/ 244728 h 377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349756" h="377791">
                <a:moveTo>
                  <a:pt x="66594" y="244728"/>
                </a:moveTo>
                <a:lnTo>
                  <a:pt x="85420" y="244728"/>
                </a:lnTo>
                <a:lnTo>
                  <a:pt x="85420" y="258847"/>
                </a:lnTo>
                <a:lnTo>
                  <a:pt x="66594" y="258847"/>
                </a:lnTo>
                <a:lnTo>
                  <a:pt x="66594" y="244728"/>
                </a:lnTo>
                <a:close/>
                <a:moveTo>
                  <a:pt x="66594" y="105892"/>
                </a:moveTo>
                <a:lnTo>
                  <a:pt x="85420" y="105892"/>
                </a:lnTo>
                <a:lnTo>
                  <a:pt x="85420" y="120011"/>
                </a:lnTo>
                <a:lnTo>
                  <a:pt x="66594" y="120011"/>
                </a:lnTo>
                <a:lnTo>
                  <a:pt x="66594" y="105892"/>
                </a:lnTo>
                <a:close/>
                <a:moveTo>
                  <a:pt x="26591" y="244728"/>
                </a:moveTo>
                <a:lnTo>
                  <a:pt x="45416" y="244728"/>
                </a:lnTo>
                <a:lnTo>
                  <a:pt x="45416" y="258847"/>
                </a:lnTo>
                <a:lnTo>
                  <a:pt x="26591" y="258847"/>
                </a:lnTo>
                <a:lnTo>
                  <a:pt x="26591" y="244728"/>
                </a:lnTo>
                <a:close/>
                <a:moveTo>
                  <a:pt x="106598" y="105892"/>
                </a:moveTo>
                <a:lnTo>
                  <a:pt x="125423" y="105892"/>
                </a:lnTo>
                <a:lnTo>
                  <a:pt x="125423" y="120011"/>
                </a:lnTo>
                <a:lnTo>
                  <a:pt x="106598" y="120011"/>
                </a:lnTo>
                <a:lnTo>
                  <a:pt x="106598" y="105892"/>
                </a:lnTo>
                <a:close/>
                <a:moveTo>
                  <a:pt x="26591" y="105892"/>
                </a:moveTo>
                <a:lnTo>
                  <a:pt x="45416" y="105892"/>
                </a:lnTo>
                <a:lnTo>
                  <a:pt x="45416" y="120011"/>
                </a:lnTo>
                <a:lnTo>
                  <a:pt x="26591" y="120011"/>
                </a:lnTo>
                <a:lnTo>
                  <a:pt x="26591" y="105892"/>
                </a:lnTo>
                <a:close/>
                <a:moveTo>
                  <a:pt x="104245" y="244728"/>
                </a:moveTo>
                <a:lnTo>
                  <a:pt x="125423" y="244728"/>
                </a:lnTo>
                <a:lnTo>
                  <a:pt x="125423" y="258847"/>
                </a:lnTo>
                <a:lnTo>
                  <a:pt x="104245" y="258847"/>
                </a:lnTo>
                <a:lnTo>
                  <a:pt x="104245" y="244728"/>
                </a:lnTo>
                <a:close/>
                <a:moveTo>
                  <a:pt x="285908" y="90596"/>
                </a:moveTo>
                <a:cubicBezTo>
                  <a:pt x="270142" y="90596"/>
                  <a:pt x="261906" y="113657"/>
                  <a:pt x="261906" y="136483"/>
                </a:cubicBezTo>
                <a:cubicBezTo>
                  <a:pt x="261906" y="159309"/>
                  <a:pt x="270142" y="182370"/>
                  <a:pt x="285908" y="182370"/>
                </a:cubicBezTo>
                <a:cubicBezTo>
                  <a:pt x="301674" y="182370"/>
                  <a:pt x="309911" y="159309"/>
                  <a:pt x="309911" y="136483"/>
                </a:cubicBezTo>
                <a:cubicBezTo>
                  <a:pt x="309675" y="113657"/>
                  <a:pt x="301674" y="90596"/>
                  <a:pt x="285908" y="90596"/>
                </a:cubicBezTo>
                <a:close/>
                <a:moveTo>
                  <a:pt x="285908" y="168957"/>
                </a:moveTo>
                <a:cubicBezTo>
                  <a:pt x="282849" y="168957"/>
                  <a:pt x="275084" y="157426"/>
                  <a:pt x="275084" y="136483"/>
                </a:cubicBezTo>
                <a:cubicBezTo>
                  <a:pt x="275084" y="115305"/>
                  <a:pt x="282614" y="104009"/>
                  <a:pt x="285908" y="104009"/>
                </a:cubicBezTo>
                <a:cubicBezTo>
                  <a:pt x="289203" y="104009"/>
                  <a:pt x="296733" y="115305"/>
                  <a:pt x="296733" y="136483"/>
                </a:cubicBezTo>
                <a:cubicBezTo>
                  <a:pt x="296498" y="157661"/>
                  <a:pt x="288967" y="168957"/>
                  <a:pt x="285908" y="168957"/>
                </a:cubicBezTo>
                <a:close/>
                <a:moveTo>
                  <a:pt x="285908" y="0"/>
                </a:moveTo>
                <a:lnTo>
                  <a:pt x="63300" y="0"/>
                </a:lnTo>
                <a:cubicBezTo>
                  <a:pt x="28238" y="0"/>
                  <a:pt x="706" y="58829"/>
                  <a:pt x="0" y="134130"/>
                </a:cubicBezTo>
                <a:lnTo>
                  <a:pt x="0" y="134130"/>
                </a:lnTo>
                <a:lnTo>
                  <a:pt x="0" y="371798"/>
                </a:lnTo>
                <a:lnTo>
                  <a:pt x="0" y="371798"/>
                </a:lnTo>
                <a:cubicBezTo>
                  <a:pt x="0" y="371798"/>
                  <a:pt x="471" y="374622"/>
                  <a:pt x="1647" y="375799"/>
                </a:cubicBezTo>
                <a:cubicBezTo>
                  <a:pt x="3059" y="377211"/>
                  <a:pt x="4706" y="377681"/>
                  <a:pt x="6354" y="377681"/>
                </a:cubicBezTo>
                <a:cubicBezTo>
                  <a:pt x="8001" y="377681"/>
                  <a:pt x="9648" y="376975"/>
                  <a:pt x="10825" y="375799"/>
                </a:cubicBezTo>
                <a:lnTo>
                  <a:pt x="34356" y="353444"/>
                </a:lnTo>
                <a:lnTo>
                  <a:pt x="57888" y="375564"/>
                </a:lnTo>
                <a:cubicBezTo>
                  <a:pt x="58358" y="376034"/>
                  <a:pt x="58829" y="376034"/>
                  <a:pt x="59300" y="376505"/>
                </a:cubicBezTo>
                <a:cubicBezTo>
                  <a:pt x="59535" y="376740"/>
                  <a:pt x="59770" y="376740"/>
                  <a:pt x="60005" y="376975"/>
                </a:cubicBezTo>
                <a:cubicBezTo>
                  <a:pt x="60711" y="377211"/>
                  <a:pt x="61653" y="377446"/>
                  <a:pt x="62594" y="377446"/>
                </a:cubicBezTo>
                <a:cubicBezTo>
                  <a:pt x="63535" y="377446"/>
                  <a:pt x="64241" y="377211"/>
                  <a:pt x="65182" y="376975"/>
                </a:cubicBezTo>
                <a:cubicBezTo>
                  <a:pt x="65418" y="376975"/>
                  <a:pt x="65653" y="376740"/>
                  <a:pt x="65888" y="376505"/>
                </a:cubicBezTo>
                <a:cubicBezTo>
                  <a:pt x="66359" y="376269"/>
                  <a:pt x="66830" y="376034"/>
                  <a:pt x="67065" y="375799"/>
                </a:cubicBezTo>
                <a:lnTo>
                  <a:pt x="90596" y="353679"/>
                </a:lnTo>
                <a:lnTo>
                  <a:pt x="114128" y="375799"/>
                </a:lnTo>
                <a:cubicBezTo>
                  <a:pt x="114599" y="376269"/>
                  <a:pt x="115069" y="376505"/>
                  <a:pt x="115540" y="376740"/>
                </a:cubicBezTo>
                <a:cubicBezTo>
                  <a:pt x="115775" y="376975"/>
                  <a:pt x="116011" y="376975"/>
                  <a:pt x="116246" y="377211"/>
                </a:cubicBezTo>
                <a:cubicBezTo>
                  <a:pt x="116952" y="377446"/>
                  <a:pt x="117893" y="377681"/>
                  <a:pt x="118834" y="377681"/>
                </a:cubicBezTo>
                <a:cubicBezTo>
                  <a:pt x="119776" y="377681"/>
                  <a:pt x="120482" y="377446"/>
                  <a:pt x="121423" y="377211"/>
                </a:cubicBezTo>
                <a:cubicBezTo>
                  <a:pt x="121658" y="377211"/>
                  <a:pt x="121893" y="376975"/>
                  <a:pt x="122129" y="376740"/>
                </a:cubicBezTo>
                <a:cubicBezTo>
                  <a:pt x="122599" y="376505"/>
                  <a:pt x="123070" y="376269"/>
                  <a:pt x="123541" y="376034"/>
                </a:cubicBezTo>
                <a:lnTo>
                  <a:pt x="147072" y="353915"/>
                </a:lnTo>
                <a:lnTo>
                  <a:pt x="170604" y="376034"/>
                </a:lnTo>
                <a:cubicBezTo>
                  <a:pt x="171074" y="376269"/>
                  <a:pt x="171545" y="376505"/>
                  <a:pt x="172016" y="376740"/>
                </a:cubicBezTo>
                <a:cubicBezTo>
                  <a:pt x="172251" y="376975"/>
                  <a:pt x="172486" y="377211"/>
                  <a:pt x="172722" y="377211"/>
                </a:cubicBezTo>
                <a:cubicBezTo>
                  <a:pt x="173428" y="377446"/>
                  <a:pt x="174369" y="377681"/>
                  <a:pt x="175310" y="377681"/>
                </a:cubicBezTo>
                <a:cubicBezTo>
                  <a:pt x="176251" y="377681"/>
                  <a:pt x="176957" y="377446"/>
                  <a:pt x="177899" y="377211"/>
                </a:cubicBezTo>
                <a:cubicBezTo>
                  <a:pt x="178134" y="377211"/>
                  <a:pt x="178369" y="376975"/>
                  <a:pt x="178604" y="376740"/>
                </a:cubicBezTo>
                <a:cubicBezTo>
                  <a:pt x="179075" y="376505"/>
                  <a:pt x="179546" y="376269"/>
                  <a:pt x="180016" y="376034"/>
                </a:cubicBezTo>
                <a:lnTo>
                  <a:pt x="203548" y="353915"/>
                </a:lnTo>
                <a:lnTo>
                  <a:pt x="227079" y="376034"/>
                </a:lnTo>
                <a:cubicBezTo>
                  <a:pt x="228256" y="377211"/>
                  <a:pt x="229903" y="377917"/>
                  <a:pt x="231550" y="377917"/>
                </a:cubicBezTo>
                <a:cubicBezTo>
                  <a:pt x="233198" y="377917"/>
                  <a:pt x="235080" y="377681"/>
                  <a:pt x="236257" y="376269"/>
                </a:cubicBezTo>
                <a:cubicBezTo>
                  <a:pt x="237433" y="374858"/>
                  <a:pt x="237904" y="372269"/>
                  <a:pt x="237904" y="372269"/>
                </a:cubicBezTo>
                <a:lnTo>
                  <a:pt x="237904" y="372269"/>
                </a:lnTo>
                <a:lnTo>
                  <a:pt x="237904" y="273437"/>
                </a:lnTo>
                <a:lnTo>
                  <a:pt x="286614" y="273437"/>
                </a:lnTo>
                <a:cubicBezTo>
                  <a:pt x="320029" y="273437"/>
                  <a:pt x="346620" y="220491"/>
                  <a:pt x="349679" y="151308"/>
                </a:cubicBezTo>
                <a:cubicBezTo>
                  <a:pt x="349914" y="146837"/>
                  <a:pt x="349914" y="141425"/>
                  <a:pt x="349914" y="136718"/>
                </a:cubicBezTo>
                <a:cubicBezTo>
                  <a:pt x="349444" y="60241"/>
                  <a:pt x="321441" y="0"/>
                  <a:pt x="285908" y="0"/>
                </a:cubicBezTo>
                <a:close/>
                <a:moveTo>
                  <a:pt x="225668" y="105892"/>
                </a:moveTo>
                <a:lnTo>
                  <a:pt x="217196" y="105892"/>
                </a:lnTo>
                <a:lnTo>
                  <a:pt x="217196" y="120011"/>
                </a:lnTo>
                <a:lnTo>
                  <a:pt x="224491" y="120011"/>
                </a:lnTo>
                <a:cubicBezTo>
                  <a:pt x="224256" y="124717"/>
                  <a:pt x="224020" y="129424"/>
                  <a:pt x="224020" y="134130"/>
                </a:cubicBezTo>
                <a:lnTo>
                  <a:pt x="224020" y="134130"/>
                </a:lnTo>
                <a:lnTo>
                  <a:pt x="224020" y="244728"/>
                </a:lnTo>
                <a:lnTo>
                  <a:pt x="217196" y="244728"/>
                </a:lnTo>
                <a:lnTo>
                  <a:pt x="217196" y="258847"/>
                </a:lnTo>
                <a:lnTo>
                  <a:pt x="224020" y="258847"/>
                </a:lnTo>
                <a:lnTo>
                  <a:pt x="224020" y="355797"/>
                </a:lnTo>
                <a:lnTo>
                  <a:pt x="207078" y="339796"/>
                </a:lnTo>
                <a:cubicBezTo>
                  <a:pt x="206842" y="339560"/>
                  <a:pt x="206372" y="339325"/>
                  <a:pt x="206136" y="339325"/>
                </a:cubicBezTo>
                <a:cubicBezTo>
                  <a:pt x="205666" y="339090"/>
                  <a:pt x="205430" y="338619"/>
                  <a:pt x="204960" y="338619"/>
                </a:cubicBezTo>
                <a:cubicBezTo>
                  <a:pt x="204489" y="338384"/>
                  <a:pt x="204254" y="338384"/>
                  <a:pt x="203783" y="338384"/>
                </a:cubicBezTo>
                <a:cubicBezTo>
                  <a:pt x="203313" y="338148"/>
                  <a:pt x="202842" y="338148"/>
                  <a:pt x="202607" y="338148"/>
                </a:cubicBezTo>
                <a:cubicBezTo>
                  <a:pt x="202136" y="338148"/>
                  <a:pt x="201665" y="338148"/>
                  <a:pt x="201430" y="338384"/>
                </a:cubicBezTo>
                <a:cubicBezTo>
                  <a:pt x="200959" y="338384"/>
                  <a:pt x="200724" y="338384"/>
                  <a:pt x="200254" y="338619"/>
                </a:cubicBezTo>
                <a:cubicBezTo>
                  <a:pt x="199783" y="338854"/>
                  <a:pt x="199548" y="339090"/>
                  <a:pt x="199077" y="339325"/>
                </a:cubicBezTo>
                <a:cubicBezTo>
                  <a:pt x="198842" y="339560"/>
                  <a:pt x="198371" y="339560"/>
                  <a:pt x="198136" y="339796"/>
                </a:cubicBezTo>
                <a:lnTo>
                  <a:pt x="174604" y="361915"/>
                </a:lnTo>
                <a:lnTo>
                  <a:pt x="151073" y="339796"/>
                </a:lnTo>
                <a:cubicBezTo>
                  <a:pt x="150837" y="339560"/>
                  <a:pt x="150367" y="339560"/>
                  <a:pt x="150131" y="339325"/>
                </a:cubicBezTo>
                <a:cubicBezTo>
                  <a:pt x="149661" y="339090"/>
                  <a:pt x="149425" y="338619"/>
                  <a:pt x="148955" y="338619"/>
                </a:cubicBezTo>
                <a:cubicBezTo>
                  <a:pt x="148484" y="338384"/>
                  <a:pt x="148249" y="338384"/>
                  <a:pt x="147778" y="338384"/>
                </a:cubicBezTo>
                <a:cubicBezTo>
                  <a:pt x="147308" y="338148"/>
                  <a:pt x="147072" y="338148"/>
                  <a:pt x="146602" y="338148"/>
                </a:cubicBezTo>
                <a:cubicBezTo>
                  <a:pt x="146131" y="338148"/>
                  <a:pt x="145660" y="338148"/>
                  <a:pt x="145190" y="338384"/>
                </a:cubicBezTo>
                <a:cubicBezTo>
                  <a:pt x="144719" y="338384"/>
                  <a:pt x="144484" y="338619"/>
                  <a:pt x="144013" y="338619"/>
                </a:cubicBezTo>
                <a:cubicBezTo>
                  <a:pt x="143542" y="338854"/>
                  <a:pt x="143307" y="339090"/>
                  <a:pt x="142837" y="339325"/>
                </a:cubicBezTo>
                <a:cubicBezTo>
                  <a:pt x="142601" y="339560"/>
                  <a:pt x="142131" y="339560"/>
                  <a:pt x="141895" y="339796"/>
                </a:cubicBezTo>
                <a:lnTo>
                  <a:pt x="118364" y="361915"/>
                </a:lnTo>
                <a:lnTo>
                  <a:pt x="94832" y="339796"/>
                </a:lnTo>
                <a:cubicBezTo>
                  <a:pt x="94597" y="339560"/>
                  <a:pt x="94126" y="339325"/>
                  <a:pt x="93891" y="339090"/>
                </a:cubicBezTo>
                <a:cubicBezTo>
                  <a:pt x="93420" y="338854"/>
                  <a:pt x="93185" y="338619"/>
                  <a:pt x="92714" y="338384"/>
                </a:cubicBezTo>
                <a:cubicBezTo>
                  <a:pt x="92244" y="338148"/>
                  <a:pt x="91773" y="338148"/>
                  <a:pt x="91538" y="338148"/>
                </a:cubicBezTo>
                <a:cubicBezTo>
                  <a:pt x="91067" y="338148"/>
                  <a:pt x="90832" y="337913"/>
                  <a:pt x="90361" y="337913"/>
                </a:cubicBezTo>
                <a:cubicBezTo>
                  <a:pt x="89891" y="337913"/>
                  <a:pt x="89420" y="337913"/>
                  <a:pt x="88949" y="338148"/>
                </a:cubicBezTo>
                <a:cubicBezTo>
                  <a:pt x="88479" y="338148"/>
                  <a:pt x="88243" y="338384"/>
                  <a:pt x="87773" y="338384"/>
                </a:cubicBezTo>
                <a:cubicBezTo>
                  <a:pt x="87302" y="338619"/>
                  <a:pt x="87067" y="338854"/>
                  <a:pt x="86596" y="339090"/>
                </a:cubicBezTo>
                <a:cubicBezTo>
                  <a:pt x="86361" y="339325"/>
                  <a:pt x="85890" y="339325"/>
                  <a:pt x="85655" y="339560"/>
                </a:cubicBezTo>
                <a:lnTo>
                  <a:pt x="62123" y="361680"/>
                </a:lnTo>
                <a:lnTo>
                  <a:pt x="38592" y="339560"/>
                </a:lnTo>
                <a:cubicBezTo>
                  <a:pt x="38356" y="339325"/>
                  <a:pt x="37886" y="339090"/>
                  <a:pt x="37650" y="338854"/>
                </a:cubicBezTo>
                <a:cubicBezTo>
                  <a:pt x="37180" y="338619"/>
                  <a:pt x="36945" y="338384"/>
                  <a:pt x="36474" y="338148"/>
                </a:cubicBezTo>
                <a:cubicBezTo>
                  <a:pt x="36003" y="337913"/>
                  <a:pt x="35533" y="337913"/>
                  <a:pt x="35297" y="337913"/>
                </a:cubicBezTo>
                <a:cubicBezTo>
                  <a:pt x="34827" y="337913"/>
                  <a:pt x="34591" y="337678"/>
                  <a:pt x="34121" y="337678"/>
                </a:cubicBezTo>
                <a:cubicBezTo>
                  <a:pt x="33650" y="337678"/>
                  <a:pt x="33179" y="337678"/>
                  <a:pt x="32709" y="337913"/>
                </a:cubicBezTo>
                <a:cubicBezTo>
                  <a:pt x="32238" y="337913"/>
                  <a:pt x="32003" y="338148"/>
                  <a:pt x="31532" y="338148"/>
                </a:cubicBezTo>
                <a:cubicBezTo>
                  <a:pt x="31062" y="338384"/>
                  <a:pt x="30826" y="338619"/>
                  <a:pt x="30356" y="338854"/>
                </a:cubicBezTo>
                <a:cubicBezTo>
                  <a:pt x="30120" y="339090"/>
                  <a:pt x="29650" y="339090"/>
                  <a:pt x="29414" y="339325"/>
                </a:cubicBezTo>
                <a:lnTo>
                  <a:pt x="11766" y="356032"/>
                </a:lnTo>
                <a:lnTo>
                  <a:pt x="11766" y="258612"/>
                </a:lnTo>
                <a:lnTo>
                  <a:pt x="11766" y="258612"/>
                </a:lnTo>
                <a:lnTo>
                  <a:pt x="11766" y="244493"/>
                </a:lnTo>
                <a:lnTo>
                  <a:pt x="11766" y="244493"/>
                </a:lnTo>
                <a:lnTo>
                  <a:pt x="11766" y="133895"/>
                </a:lnTo>
                <a:lnTo>
                  <a:pt x="11295" y="133895"/>
                </a:lnTo>
                <a:cubicBezTo>
                  <a:pt x="11295" y="129188"/>
                  <a:pt x="11530" y="124482"/>
                  <a:pt x="11766" y="119776"/>
                </a:cubicBezTo>
                <a:lnTo>
                  <a:pt x="11766" y="119776"/>
                </a:lnTo>
                <a:lnTo>
                  <a:pt x="11766" y="109186"/>
                </a:lnTo>
                <a:cubicBezTo>
                  <a:pt x="19531" y="51534"/>
                  <a:pt x="42121" y="14119"/>
                  <a:pt x="63300" y="14119"/>
                </a:cubicBezTo>
                <a:lnTo>
                  <a:pt x="260965" y="14119"/>
                </a:lnTo>
                <a:cubicBezTo>
                  <a:pt x="243316" y="30591"/>
                  <a:pt x="229903" y="65888"/>
                  <a:pt x="225668" y="105892"/>
                </a:cubicBezTo>
                <a:close/>
                <a:moveTo>
                  <a:pt x="238375" y="258847"/>
                </a:moveTo>
                <a:lnTo>
                  <a:pt x="238375" y="219079"/>
                </a:lnTo>
                <a:cubicBezTo>
                  <a:pt x="243081" y="236021"/>
                  <a:pt x="251552" y="249434"/>
                  <a:pt x="261200" y="258847"/>
                </a:cubicBezTo>
                <a:lnTo>
                  <a:pt x="238375" y="258847"/>
                </a:lnTo>
                <a:close/>
                <a:moveTo>
                  <a:pt x="335795" y="149661"/>
                </a:moveTo>
                <a:cubicBezTo>
                  <a:pt x="332971" y="214372"/>
                  <a:pt x="308969" y="256729"/>
                  <a:pt x="286614" y="256729"/>
                </a:cubicBezTo>
                <a:cubicBezTo>
                  <a:pt x="262847" y="256729"/>
                  <a:pt x="237198" y="208490"/>
                  <a:pt x="237198" y="136483"/>
                </a:cubicBezTo>
                <a:cubicBezTo>
                  <a:pt x="237198" y="64476"/>
                  <a:pt x="262847" y="16237"/>
                  <a:pt x="286614" y="16237"/>
                </a:cubicBezTo>
                <a:cubicBezTo>
                  <a:pt x="308969" y="16237"/>
                  <a:pt x="332971" y="58829"/>
                  <a:pt x="335795" y="123305"/>
                </a:cubicBezTo>
                <a:cubicBezTo>
                  <a:pt x="336031" y="127541"/>
                  <a:pt x="336031" y="132012"/>
                  <a:pt x="336031" y="136483"/>
                </a:cubicBezTo>
                <a:cubicBezTo>
                  <a:pt x="336266" y="140954"/>
                  <a:pt x="336031" y="145425"/>
                  <a:pt x="335795" y="149661"/>
                </a:cubicBezTo>
                <a:close/>
                <a:moveTo>
                  <a:pt x="144248" y="244728"/>
                </a:moveTo>
                <a:lnTo>
                  <a:pt x="165427" y="244728"/>
                </a:lnTo>
                <a:lnTo>
                  <a:pt x="165427" y="258847"/>
                </a:lnTo>
                <a:lnTo>
                  <a:pt x="144248" y="258847"/>
                </a:lnTo>
                <a:lnTo>
                  <a:pt x="144248" y="244728"/>
                </a:lnTo>
                <a:close/>
                <a:moveTo>
                  <a:pt x="184252" y="105892"/>
                </a:moveTo>
                <a:lnTo>
                  <a:pt x="205430" y="105892"/>
                </a:lnTo>
                <a:lnTo>
                  <a:pt x="205430" y="120011"/>
                </a:lnTo>
                <a:lnTo>
                  <a:pt x="184252" y="120011"/>
                </a:lnTo>
                <a:lnTo>
                  <a:pt x="184252" y="105892"/>
                </a:lnTo>
                <a:close/>
                <a:moveTo>
                  <a:pt x="144248" y="105892"/>
                </a:moveTo>
                <a:lnTo>
                  <a:pt x="165427" y="105892"/>
                </a:lnTo>
                <a:lnTo>
                  <a:pt x="165427" y="120011"/>
                </a:lnTo>
                <a:lnTo>
                  <a:pt x="144248" y="120011"/>
                </a:lnTo>
                <a:lnTo>
                  <a:pt x="144248" y="105892"/>
                </a:lnTo>
                <a:close/>
                <a:moveTo>
                  <a:pt x="184252" y="244728"/>
                </a:moveTo>
                <a:lnTo>
                  <a:pt x="205430" y="244728"/>
                </a:lnTo>
                <a:lnTo>
                  <a:pt x="205430" y="258847"/>
                </a:lnTo>
                <a:lnTo>
                  <a:pt x="184252" y="258847"/>
                </a:lnTo>
                <a:lnTo>
                  <a:pt x="184252" y="244728"/>
                </a:ln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30" name="图形 79">
            <a:extLst>
              <a:ext uri="{FF2B5EF4-FFF2-40B4-BE49-F238E27FC236}">
                <a16:creationId xmlns="" xmlns:a16="http://schemas.microsoft.com/office/drawing/2014/main" id="{8641A01F-D452-4AF0-9900-29918AF101BB}"/>
              </a:ext>
            </a:extLst>
          </p:cNvPr>
          <p:cNvSpPr/>
          <p:nvPr/>
        </p:nvSpPr>
        <p:spPr>
          <a:xfrm>
            <a:off x="5316341" y="4749835"/>
            <a:ext cx="470631" cy="333210"/>
          </a:xfrm>
          <a:custGeom>
            <a:avLst/>
            <a:gdLst>
              <a:gd name="connsiteX0" fmla="*/ 244816 w 470631"/>
              <a:gd name="connsiteY0" fmla="*/ 258475 h 333210"/>
              <a:gd name="connsiteX1" fmla="*/ 284408 w 470631"/>
              <a:gd name="connsiteY1" fmla="*/ 127355 h 333210"/>
              <a:gd name="connsiteX2" fmla="*/ 226413 w 470631"/>
              <a:gd name="connsiteY2" fmla="*/ 251572 h 333210"/>
              <a:gd name="connsiteX3" fmla="*/ 244816 w 470631"/>
              <a:gd name="connsiteY3" fmla="*/ 258475 h 333210"/>
              <a:gd name="connsiteX4" fmla="*/ 300125 w 470631"/>
              <a:gd name="connsiteY4" fmla="*/ 113246 h 333210"/>
              <a:gd name="connsiteX5" fmla="*/ 317176 w 470631"/>
              <a:gd name="connsiteY5" fmla="*/ 122943 h 333210"/>
              <a:gd name="connsiteX6" fmla="*/ 341668 w 470631"/>
              <a:gd name="connsiteY6" fmla="*/ 80517 h 333210"/>
              <a:gd name="connsiteX7" fmla="*/ 324687 w 470631"/>
              <a:gd name="connsiteY7" fmla="*/ 70713 h 333210"/>
              <a:gd name="connsiteX8" fmla="*/ 300125 w 470631"/>
              <a:gd name="connsiteY8" fmla="*/ 113246 h 333210"/>
              <a:gd name="connsiteX9" fmla="*/ 390114 w 470631"/>
              <a:gd name="connsiteY9" fmla="*/ 138758 h 333210"/>
              <a:gd name="connsiteX10" fmla="*/ 347689 w 470631"/>
              <a:gd name="connsiteY10" fmla="*/ 163251 h 333210"/>
              <a:gd name="connsiteX11" fmla="*/ 357376 w 470631"/>
              <a:gd name="connsiteY11" fmla="*/ 180301 h 333210"/>
              <a:gd name="connsiteX12" fmla="*/ 399909 w 470631"/>
              <a:gd name="connsiteY12" fmla="*/ 155750 h 333210"/>
              <a:gd name="connsiteX13" fmla="*/ 390114 w 470631"/>
              <a:gd name="connsiteY13" fmla="*/ 138758 h 333210"/>
              <a:gd name="connsiteX14" fmla="*/ 431177 w 470631"/>
              <a:gd name="connsiteY14" fmla="*/ 313489 h 333210"/>
              <a:gd name="connsiteX15" fmla="*/ 35347 w 470631"/>
              <a:gd name="connsiteY15" fmla="*/ 313754 h 333210"/>
              <a:gd name="connsiteX16" fmla="*/ 19610 w 470631"/>
              <a:gd name="connsiteY16" fmla="*/ 226913 h 333210"/>
              <a:gd name="connsiteX17" fmla="*/ 235316 w 470631"/>
              <a:gd name="connsiteY17" fmla="*/ 19610 h 333210"/>
              <a:gd name="connsiteX18" fmla="*/ 451021 w 470631"/>
              <a:gd name="connsiteY18" fmla="*/ 226913 h 333210"/>
              <a:gd name="connsiteX19" fmla="*/ 431177 w 470631"/>
              <a:gd name="connsiteY19" fmla="*/ 313489 h 333210"/>
              <a:gd name="connsiteX20" fmla="*/ 235316 w 470631"/>
              <a:gd name="connsiteY20" fmla="*/ 0 h 333210"/>
              <a:gd name="connsiteX21" fmla="*/ 0 w 470631"/>
              <a:gd name="connsiteY21" fmla="*/ 234943 h 333210"/>
              <a:gd name="connsiteX22" fmla="*/ 17168 w 470631"/>
              <a:gd name="connsiteY22" fmla="*/ 333363 h 333210"/>
              <a:gd name="connsiteX23" fmla="*/ 448982 w 470631"/>
              <a:gd name="connsiteY23" fmla="*/ 333060 h 333210"/>
              <a:gd name="connsiteX24" fmla="*/ 470631 w 470631"/>
              <a:gd name="connsiteY24" fmla="*/ 234943 h 333210"/>
              <a:gd name="connsiteX25" fmla="*/ 235316 w 470631"/>
              <a:gd name="connsiteY25" fmla="*/ 0 h 333210"/>
              <a:gd name="connsiteX26" fmla="*/ 372083 w 470631"/>
              <a:gd name="connsiteY26" fmla="*/ 254925 h 333210"/>
              <a:gd name="connsiteX27" fmla="*/ 421107 w 470631"/>
              <a:gd name="connsiteY27" fmla="*/ 254925 h 333210"/>
              <a:gd name="connsiteX28" fmla="*/ 421107 w 470631"/>
              <a:gd name="connsiteY28" fmla="*/ 235316 h 333210"/>
              <a:gd name="connsiteX29" fmla="*/ 372083 w 470631"/>
              <a:gd name="connsiteY29" fmla="*/ 235316 h 333210"/>
              <a:gd name="connsiteX30" fmla="*/ 372083 w 470631"/>
              <a:gd name="connsiteY30" fmla="*/ 254925 h 333210"/>
              <a:gd name="connsiteX31" fmla="*/ 254023 w 470631"/>
              <a:gd name="connsiteY31" fmla="*/ 261926 h 333210"/>
              <a:gd name="connsiteX32" fmla="*/ 228648 w 470631"/>
              <a:gd name="connsiteY32" fmla="*/ 273260 h 333210"/>
              <a:gd name="connsiteX33" fmla="*/ 217216 w 470631"/>
              <a:gd name="connsiteY33" fmla="*/ 248111 h 333210"/>
              <a:gd name="connsiteX34" fmla="*/ 232060 w 470631"/>
              <a:gd name="connsiteY34" fmla="*/ 216314 h 333210"/>
              <a:gd name="connsiteX35" fmla="*/ 198812 w 470631"/>
              <a:gd name="connsiteY35" fmla="*/ 241208 h 333210"/>
              <a:gd name="connsiteX36" fmla="*/ 221677 w 470631"/>
              <a:gd name="connsiteY36" fmla="*/ 291497 h 333210"/>
              <a:gd name="connsiteX37" fmla="*/ 272417 w 470631"/>
              <a:gd name="connsiteY37" fmla="*/ 268838 h 333210"/>
              <a:gd name="connsiteX38" fmla="*/ 264151 w 470631"/>
              <a:gd name="connsiteY38" fmla="*/ 228364 h 333210"/>
              <a:gd name="connsiteX39" fmla="*/ 254023 w 470631"/>
              <a:gd name="connsiteY39" fmla="*/ 261926 h 333210"/>
              <a:gd name="connsiteX40" fmla="*/ 49514 w 470631"/>
              <a:gd name="connsiteY40" fmla="*/ 254925 h 333210"/>
              <a:gd name="connsiteX41" fmla="*/ 98538 w 470631"/>
              <a:gd name="connsiteY41" fmla="*/ 254925 h 333210"/>
              <a:gd name="connsiteX42" fmla="*/ 98538 w 470631"/>
              <a:gd name="connsiteY42" fmla="*/ 235316 h 333210"/>
              <a:gd name="connsiteX43" fmla="*/ 49514 w 470631"/>
              <a:gd name="connsiteY43" fmla="*/ 235316 h 333210"/>
              <a:gd name="connsiteX44" fmla="*/ 49514 w 470631"/>
              <a:gd name="connsiteY44" fmla="*/ 254925 h 333210"/>
              <a:gd name="connsiteX45" fmla="*/ 67761 w 470631"/>
              <a:gd name="connsiteY45" fmla="*/ 161887 h 333210"/>
              <a:gd name="connsiteX46" fmla="*/ 110294 w 470631"/>
              <a:gd name="connsiteY46" fmla="*/ 186448 h 333210"/>
              <a:gd name="connsiteX47" fmla="*/ 119511 w 470631"/>
              <a:gd name="connsiteY47" fmla="*/ 168898 h 333210"/>
              <a:gd name="connsiteX48" fmla="*/ 77095 w 470631"/>
              <a:gd name="connsiteY48" fmla="*/ 144395 h 333210"/>
              <a:gd name="connsiteX49" fmla="*/ 67761 w 470631"/>
              <a:gd name="connsiteY49" fmla="*/ 161887 h 333210"/>
              <a:gd name="connsiteX50" fmla="*/ 123296 w 470631"/>
              <a:gd name="connsiteY50" fmla="*/ 84292 h 333210"/>
              <a:gd name="connsiteX51" fmla="*/ 147945 w 470631"/>
              <a:gd name="connsiteY51" fmla="*/ 127002 h 333210"/>
              <a:gd name="connsiteX52" fmla="*/ 164574 w 470631"/>
              <a:gd name="connsiteY52" fmla="*/ 116177 h 333210"/>
              <a:gd name="connsiteX53" fmla="*/ 140081 w 470631"/>
              <a:gd name="connsiteY53" fmla="*/ 73752 h 333210"/>
              <a:gd name="connsiteX54" fmla="*/ 123296 w 470631"/>
              <a:gd name="connsiteY54" fmla="*/ 84292 h 333210"/>
              <a:gd name="connsiteX55" fmla="*/ 245120 w 470631"/>
              <a:gd name="connsiteY55" fmla="*/ 98538 h 333210"/>
              <a:gd name="connsiteX56" fmla="*/ 245120 w 470631"/>
              <a:gd name="connsiteY56" fmla="*/ 49515 h 333210"/>
              <a:gd name="connsiteX57" fmla="*/ 225510 w 470631"/>
              <a:gd name="connsiteY57" fmla="*/ 49515 h 333210"/>
              <a:gd name="connsiteX58" fmla="*/ 225510 w 470631"/>
              <a:gd name="connsiteY58" fmla="*/ 98539 h 333210"/>
              <a:gd name="connsiteX59" fmla="*/ 245120 w 470631"/>
              <a:gd name="connsiteY59" fmla="*/ 98538 h 33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70631" h="333210">
                <a:moveTo>
                  <a:pt x="244816" y="258475"/>
                </a:moveTo>
                <a:lnTo>
                  <a:pt x="284408" y="127355"/>
                </a:lnTo>
                <a:lnTo>
                  <a:pt x="226413" y="251572"/>
                </a:lnTo>
                <a:lnTo>
                  <a:pt x="244816" y="258475"/>
                </a:lnTo>
                <a:close/>
                <a:moveTo>
                  <a:pt x="300125" y="113246"/>
                </a:moveTo>
                <a:cubicBezTo>
                  <a:pt x="306018" y="116148"/>
                  <a:pt x="311764" y="119305"/>
                  <a:pt x="317176" y="122943"/>
                </a:cubicBezTo>
                <a:lnTo>
                  <a:pt x="341668" y="80517"/>
                </a:lnTo>
                <a:cubicBezTo>
                  <a:pt x="336188" y="76968"/>
                  <a:pt x="330520" y="73713"/>
                  <a:pt x="324687" y="70713"/>
                </a:cubicBezTo>
                <a:lnTo>
                  <a:pt x="300125" y="113246"/>
                </a:lnTo>
                <a:close/>
                <a:moveTo>
                  <a:pt x="390114" y="138758"/>
                </a:moveTo>
                <a:lnTo>
                  <a:pt x="347689" y="163251"/>
                </a:lnTo>
                <a:cubicBezTo>
                  <a:pt x="351327" y="168673"/>
                  <a:pt x="354474" y="174408"/>
                  <a:pt x="357376" y="180301"/>
                </a:cubicBezTo>
                <a:lnTo>
                  <a:pt x="399909" y="155750"/>
                </a:lnTo>
                <a:cubicBezTo>
                  <a:pt x="396930" y="149925"/>
                  <a:pt x="393662" y="144254"/>
                  <a:pt x="390114" y="138758"/>
                </a:cubicBezTo>
                <a:close/>
                <a:moveTo>
                  <a:pt x="431177" y="313489"/>
                </a:moveTo>
                <a:lnTo>
                  <a:pt x="35347" y="313754"/>
                </a:lnTo>
                <a:cubicBezTo>
                  <a:pt x="35347" y="313754"/>
                  <a:pt x="19610" y="254170"/>
                  <a:pt x="19610" y="226913"/>
                </a:cubicBezTo>
                <a:cubicBezTo>
                  <a:pt x="19610" y="112422"/>
                  <a:pt x="116187" y="19610"/>
                  <a:pt x="235316" y="19610"/>
                </a:cubicBezTo>
                <a:cubicBezTo>
                  <a:pt x="354444" y="19610"/>
                  <a:pt x="451021" y="112422"/>
                  <a:pt x="451021" y="226913"/>
                </a:cubicBezTo>
                <a:cubicBezTo>
                  <a:pt x="451021" y="257935"/>
                  <a:pt x="443884" y="287066"/>
                  <a:pt x="431177" y="313489"/>
                </a:cubicBezTo>
                <a:close/>
                <a:moveTo>
                  <a:pt x="235316" y="0"/>
                </a:moveTo>
                <a:cubicBezTo>
                  <a:pt x="105353" y="0"/>
                  <a:pt x="0" y="105186"/>
                  <a:pt x="0" y="234943"/>
                </a:cubicBezTo>
                <a:cubicBezTo>
                  <a:pt x="0" y="265838"/>
                  <a:pt x="17168" y="333363"/>
                  <a:pt x="17168" y="333363"/>
                </a:cubicBezTo>
                <a:lnTo>
                  <a:pt x="448982" y="333060"/>
                </a:lnTo>
                <a:cubicBezTo>
                  <a:pt x="462845" y="303116"/>
                  <a:pt x="470631" y="270103"/>
                  <a:pt x="470631" y="234943"/>
                </a:cubicBezTo>
                <a:cubicBezTo>
                  <a:pt x="470631" y="105186"/>
                  <a:pt x="365278" y="0"/>
                  <a:pt x="235316" y="0"/>
                </a:cubicBezTo>
                <a:close/>
                <a:moveTo>
                  <a:pt x="372083" y="254925"/>
                </a:moveTo>
                <a:lnTo>
                  <a:pt x="421107" y="254925"/>
                </a:lnTo>
                <a:lnTo>
                  <a:pt x="421107" y="235316"/>
                </a:lnTo>
                <a:lnTo>
                  <a:pt x="372083" y="235316"/>
                </a:lnTo>
                <a:lnTo>
                  <a:pt x="372083" y="254925"/>
                </a:lnTo>
                <a:close/>
                <a:moveTo>
                  <a:pt x="254023" y="261926"/>
                </a:moveTo>
                <a:cubicBezTo>
                  <a:pt x="250170" y="272005"/>
                  <a:pt x="238806" y="277074"/>
                  <a:pt x="228648" y="273260"/>
                </a:cubicBezTo>
                <a:cubicBezTo>
                  <a:pt x="218480" y="269446"/>
                  <a:pt x="213362" y="258190"/>
                  <a:pt x="217216" y="248111"/>
                </a:cubicBezTo>
                <a:lnTo>
                  <a:pt x="232060" y="216314"/>
                </a:lnTo>
                <a:cubicBezTo>
                  <a:pt x="217549" y="217637"/>
                  <a:pt x="204322" y="226795"/>
                  <a:pt x="198812" y="241208"/>
                </a:cubicBezTo>
                <a:cubicBezTo>
                  <a:pt x="191115" y="261347"/>
                  <a:pt x="201351" y="283869"/>
                  <a:pt x="221677" y="291497"/>
                </a:cubicBezTo>
                <a:cubicBezTo>
                  <a:pt x="242002" y="299125"/>
                  <a:pt x="264720" y="288977"/>
                  <a:pt x="272417" y="268838"/>
                </a:cubicBezTo>
                <a:cubicBezTo>
                  <a:pt x="277927" y="254416"/>
                  <a:pt x="274143" y="238885"/>
                  <a:pt x="264151" y="228364"/>
                </a:cubicBezTo>
                <a:lnTo>
                  <a:pt x="254023" y="261926"/>
                </a:lnTo>
                <a:close/>
                <a:moveTo>
                  <a:pt x="49514" y="254925"/>
                </a:moveTo>
                <a:lnTo>
                  <a:pt x="98538" y="254925"/>
                </a:lnTo>
                <a:lnTo>
                  <a:pt x="98538" y="235316"/>
                </a:lnTo>
                <a:lnTo>
                  <a:pt x="49514" y="235316"/>
                </a:lnTo>
                <a:lnTo>
                  <a:pt x="49514" y="254925"/>
                </a:lnTo>
                <a:close/>
                <a:moveTo>
                  <a:pt x="67761" y="161887"/>
                </a:moveTo>
                <a:lnTo>
                  <a:pt x="110294" y="186448"/>
                </a:lnTo>
                <a:cubicBezTo>
                  <a:pt x="112951" y="180350"/>
                  <a:pt x="116089" y="174526"/>
                  <a:pt x="119511" y="168898"/>
                </a:cubicBezTo>
                <a:lnTo>
                  <a:pt x="77095" y="144395"/>
                </a:lnTo>
                <a:cubicBezTo>
                  <a:pt x="73687" y="150063"/>
                  <a:pt x="70572" y="155902"/>
                  <a:pt x="67761" y="161887"/>
                </a:cubicBezTo>
                <a:close/>
                <a:moveTo>
                  <a:pt x="123296" y="84292"/>
                </a:moveTo>
                <a:lnTo>
                  <a:pt x="147945" y="127002"/>
                </a:lnTo>
                <a:cubicBezTo>
                  <a:pt x="153259" y="123070"/>
                  <a:pt x="158760" y="119384"/>
                  <a:pt x="164574" y="116177"/>
                </a:cubicBezTo>
                <a:lnTo>
                  <a:pt x="140081" y="73752"/>
                </a:lnTo>
                <a:cubicBezTo>
                  <a:pt x="134297" y="76978"/>
                  <a:pt x="128708" y="80517"/>
                  <a:pt x="123296" y="84292"/>
                </a:cubicBezTo>
                <a:close/>
                <a:moveTo>
                  <a:pt x="245120" y="98538"/>
                </a:moveTo>
                <a:lnTo>
                  <a:pt x="245120" y="49515"/>
                </a:lnTo>
                <a:cubicBezTo>
                  <a:pt x="241806" y="49348"/>
                  <a:pt x="228815" y="49348"/>
                  <a:pt x="225510" y="49515"/>
                </a:cubicBezTo>
                <a:lnTo>
                  <a:pt x="225510" y="98539"/>
                </a:lnTo>
                <a:cubicBezTo>
                  <a:pt x="228805" y="98323"/>
                  <a:pt x="241826" y="98323"/>
                  <a:pt x="245120" y="98538"/>
                </a:cubicBez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40" name="任意多边形: 形状 39">
            <a:extLst>
              <a:ext uri="{FF2B5EF4-FFF2-40B4-BE49-F238E27FC236}">
                <a16:creationId xmlns="" xmlns:a16="http://schemas.microsoft.com/office/drawing/2014/main" id="{FBAB59C2-0AE0-4D09-9AB9-31908AF9578D}"/>
              </a:ext>
            </a:extLst>
          </p:cNvPr>
          <p:cNvSpPr/>
          <p:nvPr/>
        </p:nvSpPr>
        <p:spPr>
          <a:xfrm>
            <a:off x="3172478" y="4707063"/>
            <a:ext cx="334175" cy="408614"/>
          </a:xfrm>
          <a:custGeom>
            <a:avLst/>
            <a:gdLst>
              <a:gd name="connsiteX0" fmla="*/ 315905 w 334175"/>
              <a:gd name="connsiteY0" fmla="*/ 371655 h 408614"/>
              <a:gd name="connsiteX1" fmla="*/ 297324 w 334175"/>
              <a:gd name="connsiteY1" fmla="*/ 390238 h 408614"/>
              <a:gd name="connsiteX2" fmla="*/ 37165 w 334175"/>
              <a:gd name="connsiteY2" fmla="*/ 390238 h 408614"/>
              <a:gd name="connsiteX3" fmla="*/ 18583 w 334175"/>
              <a:gd name="connsiteY3" fmla="*/ 371655 h 408614"/>
              <a:gd name="connsiteX4" fmla="*/ 18583 w 334175"/>
              <a:gd name="connsiteY4" fmla="*/ 92914 h 408614"/>
              <a:gd name="connsiteX5" fmla="*/ 37165 w 334175"/>
              <a:gd name="connsiteY5" fmla="*/ 74332 h 408614"/>
              <a:gd name="connsiteX6" fmla="*/ 202159 w 334175"/>
              <a:gd name="connsiteY6" fmla="*/ 74332 h 408614"/>
              <a:gd name="connsiteX7" fmla="*/ 215298 w 334175"/>
              <a:gd name="connsiteY7" fmla="*/ 79775 h 408614"/>
              <a:gd name="connsiteX8" fmla="*/ 310462 w 334175"/>
              <a:gd name="connsiteY8" fmla="*/ 174940 h 408614"/>
              <a:gd name="connsiteX9" fmla="*/ 315907 w 334175"/>
              <a:gd name="connsiteY9" fmla="*/ 188079 h 408614"/>
              <a:gd name="connsiteX10" fmla="*/ 315907 w 334175"/>
              <a:gd name="connsiteY10" fmla="*/ 371655 h 408614"/>
              <a:gd name="connsiteX11" fmla="*/ 55747 w 334175"/>
              <a:gd name="connsiteY11" fmla="*/ 27874 h 408614"/>
              <a:gd name="connsiteX12" fmla="*/ 65040 w 334175"/>
              <a:gd name="connsiteY12" fmla="*/ 18582 h 408614"/>
              <a:gd name="connsiteX13" fmla="*/ 139372 w 334175"/>
              <a:gd name="connsiteY13" fmla="*/ 18582 h 408614"/>
              <a:gd name="connsiteX14" fmla="*/ 148661 w 334175"/>
              <a:gd name="connsiteY14" fmla="*/ 27874 h 408614"/>
              <a:gd name="connsiteX15" fmla="*/ 148661 w 334175"/>
              <a:gd name="connsiteY15" fmla="*/ 55748 h 408614"/>
              <a:gd name="connsiteX16" fmla="*/ 55750 w 334175"/>
              <a:gd name="connsiteY16" fmla="*/ 55748 h 408614"/>
              <a:gd name="connsiteX17" fmla="*/ 55750 w 334175"/>
              <a:gd name="connsiteY17" fmla="*/ 27874 h 408614"/>
              <a:gd name="connsiteX18" fmla="*/ 323602 w 334175"/>
              <a:gd name="connsiteY18" fmla="*/ 161802 h 408614"/>
              <a:gd name="connsiteX19" fmla="*/ 228438 w 334175"/>
              <a:gd name="connsiteY19" fmla="*/ 66639 h 408614"/>
              <a:gd name="connsiteX20" fmla="*/ 202161 w 334175"/>
              <a:gd name="connsiteY20" fmla="*/ 55750 h 408614"/>
              <a:gd name="connsiteX21" fmla="*/ 167247 w 334175"/>
              <a:gd name="connsiteY21" fmla="*/ 55750 h 408614"/>
              <a:gd name="connsiteX22" fmla="*/ 167247 w 334175"/>
              <a:gd name="connsiteY22" fmla="*/ 27874 h 408614"/>
              <a:gd name="connsiteX23" fmla="*/ 139372 w 334175"/>
              <a:gd name="connsiteY23" fmla="*/ 0 h 408614"/>
              <a:gd name="connsiteX24" fmla="*/ 65040 w 334175"/>
              <a:gd name="connsiteY24" fmla="*/ 0 h 408614"/>
              <a:gd name="connsiteX25" fmla="*/ 37166 w 334175"/>
              <a:gd name="connsiteY25" fmla="*/ 27874 h 408614"/>
              <a:gd name="connsiteX26" fmla="*/ 37166 w 334175"/>
              <a:gd name="connsiteY26" fmla="*/ 55748 h 408614"/>
              <a:gd name="connsiteX27" fmla="*/ 0 w 334175"/>
              <a:gd name="connsiteY27" fmla="*/ 92914 h 408614"/>
              <a:gd name="connsiteX28" fmla="*/ 0 w 334175"/>
              <a:gd name="connsiteY28" fmla="*/ 371655 h 408614"/>
              <a:gd name="connsiteX29" fmla="*/ 37166 w 334175"/>
              <a:gd name="connsiteY29" fmla="*/ 408823 h 408614"/>
              <a:gd name="connsiteX30" fmla="*/ 297324 w 334175"/>
              <a:gd name="connsiteY30" fmla="*/ 408823 h 408614"/>
              <a:gd name="connsiteX31" fmla="*/ 334490 w 334175"/>
              <a:gd name="connsiteY31" fmla="*/ 371655 h 408614"/>
              <a:gd name="connsiteX32" fmla="*/ 334490 w 334175"/>
              <a:gd name="connsiteY32" fmla="*/ 188078 h 408614"/>
              <a:gd name="connsiteX33" fmla="*/ 323601 w 334175"/>
              <a:gd name="connsiteY33" fmla="*/ 161801 h 40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4175" h="408614">
                <a:moveTo>
                  <a:pt x="315905" y="371655"/>
                </a:moveTo>
                <a:cubicBezTo>
                  <a:pt x="315905" y="381900"/>
                  <a:pt x="307577" y="390238"/>
                  <a:pt x="297324" y="390238"/>
                </a:cubicBezTo>
                <a:lnTo>
                  <a:pt x="37165" y="390238"/>
                </a:lnTo>
                <a:cubicBezTo>
                  <a:pt x="26911" y="390238"/>
                  <a:pt x="18583" y="381899"/>
                  <a:pt x="18583" y="371655"/>
                </a:cubicBezTo>
                <a:lnTo>
                  <a:pt x="18583" y="92914"/>
                </a:lnTo>
                <a:cubicBezTo>
                  <a:pt x="18583" y="82670"/>
                  <a:pt x="26913" y="74332"/>
                  <a:pt x="37165" y="74332"/>
                </a:cubicBezTo>
                <a:lnTo>
                  <a:pt x="202159" y="74332"/>
                </a:lnTo>
                <a:cubicBezTo>
                  <a:pt x="207042" y="74332"/>
                  <a:pt x="211832" y="76319"/>
                  <a:pt x="215298" y="79775"/>
                </a:cubicBezTo>
                <a:lnTo>
                  <a:pt x="310462" y="174940"/>
                </a:lnTo>
                <a:cubicBezTo>
                  <a:pt x="313939" y="178430"/>
                  <a:pt x="315896" y="183153"/>
                  <a:pt x="315907" y="188079"/>
                </a:cubicBezTo>
                <a:lnTo>
                  <a:pt x="315907" y="371655"/>
                </a:lnTo>
                <a:close/>
                <a:moveTo>
                  <a:pt x="55747" y="27874"/>
                </a:moveTo>
                <a:cubicBezTo>
                  <a:pt x="55747" y="22747"/>
                  <a:pt x="59922" y="18582"/>
                  <a:pt x="65040" y="18582"/>
                </a:cubicBezTo>
                <a:lnTo>
                  <a:pt x="139372" y="18582"/>
                </a:lnTo>
                <a:cubicBezTo>
                  <a:pt x="144488" y="18582"/>
                  <a:pt x="148661" y="22746"/>
                  <a:pt x="148661" y="27874"/>
                </a:cubicBezTo>
                <a:lnTo>
                  <a:pt x="148661" y="55748"/>
                </a:lnTo>
                <a:lnTo>
                  <a:pt x="55750" y="55748"/>
                </a:lnTo>
                <a:lnTo>
                  <a:pt x="55750" y="27874"/>
                </a:lnTo>
                <a:close/>
                <a:moveTo>
                  <a:pt x="323602" y="161802"/>
                </a:moveTo>
                <a:lnTo>
                  <a:pt x="228438" y="66639"/>
                </a:lnTo>
                <a:cubicBezTo>
                  <a:pt x="221525" y="59715"/>
                  <a:pt x="211943" y="55750"/>
                  <a:pt x="202161" y="55750"/>
                </a:cubicBezTo>
                <a:lnTo>
                  <a:pt x="167247" y="55750"/>
                </a:lnTo>
                <a:lnTo>
                  <a:pt x="167247" y="27874"/>
                </a:lnTo>
                <a:cubicBezTo>
                  <a:pt x="167245" y="12503"/>
                  <a:pt x="154742" y="0"/>
                  <a:pt x="139372" y="0"/>
                </a:cubicBezTo>
                <a:lnTo>
                  <a:pt x="65040" y="0"/>
                </a:lnTo>
                <a:cubicBezTo>
                  <a:pt x="49670" y="0"/>
                  <a:pt x="37166" y="12503"/>
                  <a:pt x="37166" y="27874"/>
                </a:cubicBezTo>
                <a:lnTo>
                  <a:pt x="37166" y="55748"/>
                </a:lnTo>
                <a:cubicBezTo>
                  <a:pt x="16678" y="55748"/>
                  <a:pt x="0" y="72416"/>
                  <a:pt x="0" y="92914"/>
                </a:cubicBezTo>
                <a:lnTo>
                  <a:pt x="0" y="371655"/>
                </a:lnTo>
                <a:cubicBezTo>
                  <a:pt x="0" y="392153"/>
                  <a:pt x="16678" y="408823"/>
                  <a:pt x="37166" y="408823"/>
                </a:cubicBezTo>
                <a:lnTo>
                  <a:pt x="297324" y="408823"/>
                </a:lnTo>
                <a:cubicBezTo>
                  <a:pt x="317813" y="408823"/>
                  <a:pt x="334490" y="392153"/>
                  <a:pt x="334490" y="371655"/>
                </a:cubicBezTo>
                <a:lnTo>
                  <a:pt x="334490" y="188078"/>
                </a:lnTo>
                <a:cubicBezTo>
                  <a:pt x="334490" y="178296"/>
                  <a:pt x="330516" y="168713"/>
                  <a:pt x="323601" y="161801"/>
                </a:cubicBezTo>
                <a:close/>
              </a:path>
            </a:pathLst>
          </a:custGeom>
          <a:solidFill>
            <a:srgbClr val="FFFFFF"/>
          </a:solidFill>
          <a:ln w="4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41" name="任意多边形: 形状 40">
            <a:extLst>
              <a:ext uri="{FF2B5EF4-FFF2-40B4-BE49-F238E27FC236}">
                <a16:creationId xmlns="" xmlns:a16="http://schemas.microsoft.com/office/drawing/2014/main" id="{F33E97E5-50B9-43C1-8492-8A2A5E958B0F}"/>
              </a:ext>
            </a:extLst>
          </p:cNvPr>
          <p:cNvSpPr/>
          <p:nvPr/>
        </p:nvSpPr>
        <p:spPr>
          <a:xfrm>
            <a:off x="3265391" y="4809281"/>
            <a:ext cx="194902" cy="232122"/>
          </a:xfrm>
          <a:custGeom>
            <a:avLst/>
            <a:gdLst>
              <a:gd name="connsiteX0" fmla="*/ 173814 w 194902"/>
              <a:gd name="connsiteY0" fmla="*/ 108762 h 232121"/>
              <a:gd name="connsiteX1" fmla="*/ 160676 w 194902"/>
              <a:gd name="connsiteY1" fmla="*/ 108762 h 232121"/>
              <a:gd name="connsiteX2" fmla="*/ 86344 w 194902"/>
              <a:gd name="connsiteY2" fmla="*/ 34431 h 232121"/>
              <a:gd name="connsiteX3" fmla="*/ 86344 w 194902"/>
              <a:gd name="connsiteY3" fmla="*/ 21292 h 232121"/>
              <a:gd name="connsiteX4" fmla="*/ 92914 w 194902"/>
              <a:gd name="connsiteY4" fmla="*/ 18578 h 232121"/>
              <a:gd name="connsiteX5" fmla="*/ 99483 w 194902"/>
              <a:gd name="connsiteY5" fmla="*/ 21292 h 232121"/>
              <a:gd name="connsiteX6" fmla="*/ 173815 w 194902"/>
              <a:gd name="connsiteY6" fmla="*/ 95623 h 232121"/>
              <a:gd name="connsiteX7" fmla="*/ 173815 w 194902"/>
              <a:gd name="connsiteY7" fmla="*/ 108762 h 232121"/>
              <a:gd name="connsiteX8" fmla="*/ 186952 w 194902"/>
              <a:gd name="connsiteY8" fmla="*/ 82484 h 232121"/>
              <a:gd name="connsiteX9" fmla="*/ 112622 w 194902"/>
              <a:gd name="connsiteY9" fmla="*/ 8153 h 232121"/>
              <a:gd name="connsiteX10" fmla="*/ 73206 w 194902"/>
              <a:gd name="connsiteY10" fmla="*/ 8153 h 232121"/>
              <a:gd name="connsiteX11" fmla="*/ 73206 w 194902"/>
              <a:gd name="connsiteY11" fmla="*/ 47569 h 232121"/>
              <a:gd name="connsiteX12" fmla="*/ 147536 w 194902"/>
              <a:gd name="connsiteY12" fmla="*/ 121900 h 232121"/>
              <a:gd name="connsiteX13" fmla="*/ 167245 w 194902"/>
              <a:gd name="connsiteY13" fmla="*/ 130066 h 232121"/>
              <a:gd name="connsiteX14" fmla="*/ 186953 w 194902"/>
              <a:gd name="connsiteY14" fmla="*/ 121900 h 232121"/>
              <a:gd name="connsiteX15" fmla="*/ 186953 w 194902"/>
              <a:gd name="connsiteY15" fmla="*/ 82483 h 232121"/>
              <a:gd name="connsiteX16" fmla="*/ 46458 w 194902"/>
              <a:gd name="connsiteY16" fmla="*/ 213689 h 232121"/>
              <a:gd name="connsiteX17" fmla="*/ 18582 w 194902"/>
              <a:gd name="connsiteY17" fmla="*/ 185816 h 232121"/>
              <a:gd name="connsiteX18" fmla="*/ 46458 w 194902"/>
              <a:gd name="connsiteY18" fmla="*/ 143188 h 232121"/>
              <a:gd name="connsiteX19" fmla="*/ 74332 w 194902"/>
              <a:gd name="connsiteY19" fmla="*/ 185816 h 232121"/>
              <a:gd name="connsiteX20" fmla="*/ 46458 w 194902"/>
              <a:gd name="connsiteY20" fmla="*/ 213689 h 232121"/>
              <a:gd name="connsiteX21" fmla="*/ 52847 w 194902"/>
              <a:gd name="connsiteY21" fmla="*/ 123324 h 232121"/>
              <a:gd name="connsiteX22" fmla="*/ 40068 w 194902"/>
              <a:gd name="connsiteY22" fmla="*/ 123324 h 232121"/>
              <a:gd name="connsiteX23" fmla="*/ 0 w 194902"/>
              <a:gd name="connsiteY23" fmla="*/ 185814 h 232121"/>
              <a:gd name="connsiteX24" fmla="*/ 46457 w 194902"/>
              <a:gd name="connsiteY24" fmla="*/ 232273 h 232121"/>
              <a:gd name="connsiteX25" fmla="*/ 92914 w 194902"/>
              <a:gd name="connsiteY25" fmla="*/ 185814 h 232121"/>
              <a:gd name="connsiteX26" fmla="*/ 52847 w 194902"/>
              <a:gd name="connsiteY26" fmla="*/ 123324 h 232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4902" h="232121">
                <a:moveTo>
                  <a:pt x="173814" y="108762"/>
                </a:moveTo>
                <a:cubicBezTo>
                  <a:pt x="170293" y="112264"/>
                  <a:pt x="164196" y="112264"/>
                  <a:pt x="160676" y="108762"/>
                </a:cubicBezTo>
                <a:lnTo>
                  <a:pt x="86344" y="34431"/>
                </a:lnTo>
                <a:cubicBezTo>
                  <a:pt x="82716" y="30810"/>
                  <a:pt x="82716" y="24912"/>
                  <a:pt x="86344" y="21292"/>
                </a:cubicBezTo>
                <a:cubicBezTo>
                  <a:pt x="88085" y="19549"/>
                  <a:pt x="90450" y="18572"/>
                  <a:pt x="92914" y="18578"/>
                </a:cubicBezTo>
                <a:cubicBezTo>
                  <a:pt x="95292" y="18578"/>
                  <a:pt x="97670" y="19477"/>
                  <a:pt x="99483" y="21292"/>
                </a:cubicBezTo>
                <a:lnTo>
                  <a:pt x="173815" y="95623"/>
                </a:lnTo>
                <a:cubicBezTo>
                  <a:pt x="177444" y="99243"/>
                  <a:pt x="177444" y="105142"/>
                  <a:pt x="173815" y="108762"/>
                </a:cubicBezTo>
                <a:moveTo>
                  <a:pt x="186952" y="82484"/>
                </a:moveTo>
                <a:lnTo>
                  <a:pt x="112622" y="8153"/>
                </a:lnTo>
                <a:cubicBezTo>
                  <a:pt x="101770" y="-2718"/>
                  <a:pt x="84059" y="-2718"/>
                  <a:pt x="73206" y="8153"/>
                </a:cubicBezTo>
                <a:cubicBezTo>
                  <a:pt x="62336" y="19022"/>
                  <a:pt x="62336" y="36699"/>
                  <a:pt x="73206" y="47569"/>
                </a:cubicBezTo>
                <a:lnTo>
                  <a:pt x="147536" y="121900"/>
                </a:lnTo>
                <a:cubicBezTo>
                  <a:pt x="152752" y="127144"/>
                  <a:pt x="159848" y="130084"/>
                  <a:pt x="167245" y="130066"/>
                </a:cubicBezTo>
                <a:cubicBezTo>
                  <a:pt x="174641" y="130084"/>
                  <a:pt x="181737" y="127144"/>
                  <a:pt x="186953" y="121900"/>
                </a:cubicBezTo>
                <a:cubicBezTo>
                  <a:pt x="197823" y="111028"/>
                  <a:pt x="197823" y="93353"/>
                  <a:pt x="186953" y="82483"/>
                </a:cubicBezTo>
                <a:moveTo>
                  <a:pt x="46458" y="213689"/>
                </a:moveTo>
                <a:cubicBezTo>
                  <a:pt x="31086" y="213689"/>
                  <a:pt x="18582" y="201186"/>
                  <a:pt x="18582" y="185816"/>
                </a:cubicBezTo>
                <a:cubicBezTo>
                  <a:pt x="18582" y="176070"/>
                  <a:pt x="33299" y="156961"/>
                  <a:pt x="46458" y="143188"/>
                </a:cubicBezTo>
                <a:cubicBezTo>
                  <a:pt x="59614" y="156944"/>
                  <a:pt x="74332" y="176051"/>
                  <a:pt x="74332" y="185816"/>
                </a:cubicBezTo>
                <a:cubicBezTo>
                  <a:pt x="74332" y="201186"/>
                  <a:pt x="61826" y="213689"/>
                  <a:pt x="46458" y="213689"/>
                </a:cubicBezTo>
                <a:moveTo>
                  <a:pt x="52847" y="123324"/>
                </a:moveTo>
                <a:cubicBezTo>
                  <a:pt x="49263" y="119931"/>
                  <a:pt x="43651" y="119931"/>
                  <a:pt x="40068" y="123324"/>
                </a:cubicBezTo>
                <a:cubicBezTo>
                  <a:pt x="33373" y="129667"/>
                  <a:pt x="0" y="162477"/>
                  <a:pt x="0" y="185814"/>
                </a:cubicBezTo>
                <a:cubicBezTo>
                  <a:pt x="0" y="211431"/>
                  <a:pt x="20834" y="232273"/>
                  <a:pt x="46457" y="232273"/>
                </a:cubicBezTo>
                <a:cubicBezTo>
                  <a:pt x="72079" y="232273"/>
                  <a:pt x="92914" y="211431"/>
                  <a:pt x="92914" y="185814"/>
                </a:cubicBezTo>
                <a:cubicBezTo>
                  <a:pt x="92914" y="162477"/>
                  <a:pt x="59541" y="129667"/>
                  <a:pt x="52847" y="123324"/>
                </a:cubicBezTo>
              </a:path>
            </a:pathLst>
          </a:custGeom>
          <a:solidFill>
            <a:srgbClr val="FFFFFF"/>
          </a:solidFill>
          <a:ln w="4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43" name="图形 81">
            <a:extLst>
              <a:ext uri="{FF2B5EF4-FFF2-40B4-BE49-F238E27FC236}">
                <a16:creationId xmlns="" xmlns:a16="http://schemas.microsoft.com/office/drawing/2014/main" id="{98A25506-01F7-49F8-BC74-B30D604D3D61}"/>
              </a:ext>
            </a:extLst>
          </p:cNvPr>
          <p:cNvSpPr/>
          <p:nvPr/>
        </p:nvSpPr>
        <p:spPr>
          <a:xfrm>
            <a:off x="1038978" y="4694130"/>
            <a:ext cx="211876" cy="399853"/>
          </a:xfrm>
          <a:custGeom>
            <a:avLst/>
            <a:gdLst>
              <a:gd name="connsiteX0" fmla="*/ 154932 w 211875"/>
              <a:gd name="connsiteY0" fmla="*/ 68326 h 399852"/>
              <a:gd name="connsiteX1" fmla="*/ 148423 w 211875"/>
              <a:gd name="connsiteY1" fmla="*/ 64763 h 399852"/>
              <a:gd name="connsiteX2" fmla="*/ 148888 w 211875"/>
              <a:gd name="connsiteY2" fmla="*/ 60268 h 399852"/>
              <a:gd name="connsiteX3" fmla="*/ 148888 w 211875"/>
              <a:gd name="connsiteY3" fmla="*/ 25408 h 399852"/>
              <a:gd name="connsiteX4" fmla="*/ 123480 w 211875"/>
              <a:gd name="connsiteY4" fmla="*/ 0 h 399852"/>
              <a:gd name="connsiteX5" fmla="*/ 88620 w 211875"/>
              <a:gd name="connsiteY5" fmla="*/ 0 h 399852"/>
              <a:gd name="connsiteX6" fmla="*/ 63212 w 211875"/>
              <a:gd name="connsiteY6" fmla="*/ 25408 h 399852"/>
              <a:gd name="connsiteX7" fmla="*/ 63212 w 211875"/>
              <a:gd name="connsiteY7" fmla="*/ 60268 h 399852"/>
              <a:gd name="connsiteX8" fmla="*/ 63676 w 211875"/>
              <a:gd name="connsiteY8" fmla="*/ 65073 h 399852"/>
              <a:gd name="connsiteX9" fmla="*/ 56703 w 211875"/>
              <a:gd name="connsiteY9" fmla="*/ 68636 h 399852"/>
              <a:gd name="connsiteX10" fmla="*/ 0 w 211875"/>
              <a:gd name="connsiteY10" fmla="*/ 175849 h 399852"/>
              <a:gd name="connsiteX11" fmla="*/ 0 w 211875"/>
              <a:gd name="connsiteY11" fmla="*/ 361923 h 399852"/>
              <a:gd name="connsiteX12" fmla="*/ 40280 w 211875"/>
              <a:gd name="connsiteY12" fmla="*/ 400036 h 399852"/>
              <a:gd name="connsiteX13" fmla="*/ 171974 w 211875"/>
              <a:gd name="connsiteY13" fmla="*/ 400036 h 399852"/>
              <a:gd name="connsiteX14" fmla="*/ 212256 w 211875"/>
              <a:gd name="connsiteY14" fmla="*/ 361923 h 399852"/>
              <a:gd name="connsiteX15" fmla="*/ 212256 w 211875"/>
              <a:gd name="connsiteY15" fmla="*/ 175847 h 399852"/>
              <a:gd name="connsiteX16" fmla="*/ 154932 w 211875"/>
              <a:gd name="connsiteY16" fmla="*/ 68326 h 399852"/>
              <a:gd name="connsiteX17" fmla="*/ 78703 w 211875"/>
              <a:gd name="connsiteY17" fmla="*/ 50509 h 399852"/>
              <a:gd name="connsiteX18" fmla="*/ 133394 w 211875"/>
              <a:gd name="connsiteY18" fmla="*/ 50509 h 399852"/>
              <a:gd name="connsiteX19" fmla="*/ 133394 w 211875"/>
              <a:gd name="connsiteY19" fmla="*/ 60268 h 399852"/>
              <a:gd name="connsiteX20" fmla="*/ 123480 w 211875"/>
              <a:gd name="connsiteY20" fmla="*/ 70185 h 399852"/>
              <a:gd name="connsiteX21" fmla="*/ 88620 w 211875"/>
              <a:gd name="connsiteY21" fmla="*/ 70185 h 399852"/>
              <a:gd name="connsiteX22" fmla="*/ 78703 w 211875"/>
              <a:gd name="connsiteY22" fmla="*/ 60268 h 399852"/>
              <a:gd name="connsiteX23" fmla="*/ 78703 w 211875"/>
              <a:gd name="connsiteY23" fmla="*/ 50509 h 399852"/>
              <a:gd name="connsiteX24" fmla="*/ 88465 w 211875"/>
              <a:gd name="connsiteY24" fmla="*/ 15494 h 399852"/>
              <a:gd name="connsiteX25" fmla="*/ 123325 w 211875"/>
              <a:gd name="connsiteY25" fmla="*/ 15494 h 399852"/>
              <a:gd name="connsiteX26" fmla="*/ 133240 w 211875"/>
              <a:gd name="connsiteY26" fmla="*/ 25408 h 399852"/>
              <a:gd name="connsiteX27" fmla="*/ 133240 w 211875"/>
              <a:gd name="connsiteY27" fmla="*/ 35170 h 399852"/>
              <a:gd name="connsiteX28" fmla="*/ 78548 w 211875"/>
              <a:gd name="connsiteY28" fmla="*/ 35170 h 399852"/>
              <a:gd name="connsiteX29" fmla="*/ 78548 w 211875"/>
              <a:gd name="connsiteY29" fmla="*/ 25408 h 399852"/>
              <a:gd name="connsiteX30" fmla="*/ 88465 w 211875"/>
              <a:gd name="connsiteY30" fmla="*/ 15494 h 399852"/>
              <a:gd name="connsiteX31" fmla="*/ 72816 w 211875"/>
              <a:gd name="connsiteY31" fmla="*/ 83045 h 399852"/>
              <a:gd name="connsiteX32" fmla="*/ 74211 w 211875"/>
              <a:gd name="connsiteY32" fmla="*/ 81184 h 399852"/>
              <a:gd name="connsiteX33" fmla="*/ 88620 w 211875"/>
              <a:gd name="connsiteY33" fmla="*/ 85678 h 399852"/>
              <a:gd name="connsiteX34" fmla="*/ 123480 w 211875"/>
              <a:gd name="connsiteY34" fmla="*/ 85678 h 399852"/>
              <a:gd name="connsiteX35" fmla="*/ 137734 w 211875"/>
              <a:gd name="connsiteY35" fmla="*/ 81339 h 399852"/>
              <a:gd name="connsiteX36" fmla="*/ 138664 w 211875"/>
              <a:gd name="connsiteY36" fmla="*/ 82735 h 399852"/>
              <a:gd name="connsiteX37" fmla="*/ 190257 w 211875"/>
              <a:gd name="connsiteY37" fmla="*/ 175849 h 399852"/>
              <a:gd name="connsiteX38" fmla="*/ 190257 w 211875"/>
              <a:gd name="connsiteY38" fmla="*/ 202032 h 399852"/>
              <a:gd name="connsiteX39" fmla="*/ 21536 w 211875"/>
              <a:gd name="connsiteY39" fmla="*/ 202032 h 399852"/>
              <a:gd name="connsiteX40" fmla="*/ 21536 w 211875"/>
              <a:gd name="connsiteY40" fmla="*/ 175849 h 399852"/>
              <a:gd name="connsiteX41" fmla="*/ 72816 w 211875"/>
              <a:gd name="connsiteY41" fmla="*/ 83045 h 399852"/>
              <a:gd name="connsiteX42" fmla="*/ 190412 w 211875"/>
              <a:gd name="connsiteY42" fmla="*/ 217371 h 399852"/>
              <a:gd name="connsiteX43" fmla="*/ 190412 w 211875"/>
              <a:gd name="connsiteY43" fmla="*/ 296696 h 399852"/>
              <a:gd name="connsiteX44" fmla="*/ 21688 w 211875"/>
              <a:gd name="connsiteY44" fmla="*/ 296696 h 399852"/>
              <a:gd name="connsiteX45" fmla="*/ 21688 w 211875"/>
              <a:gd name="connsiteY45" fmla="*/ 217373 h 399852"/>
              <a:gd name="connsiteX46" fmla="*/ 190409 w 211875"/>
              <a:gd name="connsiteY46" fmla="*/ 217373 h 399852"/>
              <a:gd name="connsiteX47" fmla="*/ 171819 w 211875"/>
              <a:gd name="connsiteY47" fmla="*/ 378346 h 399852"/>
              <a:gd name="connsiteX48" fmla="*/ 40125 w 211875"/>
              <a:gd name="connsiteY48" fmla="*/ 378346 h 399852"/>
              <a:gd name="connsiteX49" fmla="*/ 21536 w 211875"/>
              <a:gd name="connsiteY49" fmla="*/ 361923 h 399852"/>
              <a:gd name="connsiteX50" fmla="*/ 21536 w 211875"/>
              <a:gd name="connsiteY50" fmla="*/ 312189 h 399852"/>
              <a:gd name="connsiteX51" fmla="*/ 190257 w 211875"/>
              <a:gd name="connsiteY51" fmla="*/ 312189 h 399852"/>
              <a:gd name="connsiteX52" fmla="*/ 190257 w 211875"/>
              <a:gd name="connsiteY52" fmla="*/ 361923 h 399852"/>
              <a:gd name="connsiteX53" fmla="*/ 171819 w 211875"/>
              <a:gd name="connsiteY53" fmla="*/ 378346 h 39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11875" h="399852">
                <a:moveTo>
                  <a:pt x="154932" y="68326"/>
                </a:moveTo>
                <a:cubicBezTo>
                  <a:pt x="153226" y="66312"/>
                  <a:pt x="150902" y="65227"/>
                  <a:pt x="148423" y="64763"/>
                </a:cubicBezTo>
                <a:cubicBezTo>
                  <a:pt x="148733" y="63367"/>
                  <a:pt x="148888" y="61817"/>
                  <a:pt x="148888" y="60268"/>
                </a:cubicBezTo>
                <a:lnTo>
                  <a:pt x="148888" y="25408"/>
                </a:lnTo>
                <a:cubicBezTo>
                  <a:pt x="148888" y="11466"/>
                  <a:pt x="137424" y="0"/>
                  <a:pt x="123480" y="0"/>
                </a:cubicBezTo>
                <a:lnTo>
                  <a:pt x="88620" y="0"/>
                </a:lnTo>
                <a:cubicBezTo>
                  <a:pt x="74677" y="0"/>
                  <a:pt x="63212" y="11466"/>
                  <a:pt x="63212" y="25408"/>
                </a:cubicBezTo>
                <a:lnTo>
                  <a:pt x="63212" y="60268"/>
                </a:lnTo>
                <a:cubicBezTo>
                  <a:pt x="63212" y="61817"/>
                  <a:pt x="63367" y="63523"/>
                  <a:pt x="63676" y="65073"/>
                </a:cubicBezTo>
                <a:cubicBezTo>
                  <a:pt x="61043" y="65382"/>
                  <a:pt x="58562" y="66465"/>
                  <a:pt x="56703" y="68636"/>
                </a:cubicBezTo>
                <a:cubicBezTo>
                  <a:pt x="27577" y="100862"/>
                  <a:pt x="0" y="152916"/>
                  <a:pt x="0" y="175849"/>
                </a:cubicBezTo>
                <a:lnTo>
                  <a:pt x="0" y="361923"/>
                </a:lnTo>
                <a:cubicBezTo>
                  <a:pt x="0" y="382839"/>
                  <a:pt x="18125" y="400036"/>
                  <a:pt x="40280" y="400036"/>
                </a:cubicBezTo>
                <a:lnTo>
                  <a:pt x="171974" y="400036"/>
                </a:lnTo>
                <a:cubicBezTo>
                  <a:pt x="194129" y="400036"/>
                  <a:pt x="212256" y="382996"/>
                  <a:pt x="212256" y="361923"/>
                </a:cubicBezTo>
                <a:lnTo>
                  <a:pt x="212256" y="175847"/>
                </a:lnTo>
                <a:cubicBezTo>
                  <a:pt x="212100" y="151523"/>
                  <a:pt x="181424" y="98072"/>
                  <a:pt x="154932" y="68326"/>
                </a:cubicBezTo>
                <a:close/>
                <a:moveTo>
                  <a:pt x="78703" y="50509"/>
                </a:moveTo>
                <a:lnTo>
                  <a:pt x="133394" y="50509"/>
                </a:lnTo>
                <a:lnTo>
                  <a:pt x="133394" y="60268"/>
                </a:lnTo>
                <a:cubicBezTo>
                  <a:pt x="133394" y="65692"/>
                  <a:pt x="128904" y="70185"/>
                  <a:pt x="123480" y="70185"/>
                </a:cubicBezTo>
                <a:lnTo>
                  <a:pt x="88620" y="70185"/>
                </a:lnTo>
                <a:cubicBezTo>
                  <a:pt x="83198" y="70185"/>
                  <a:pt x="78703" y="65692"/>
                  <a:pt x="78703" y="60268"/>
                </a:cubicBezTo>
                <a:lnTo>
                  <a:pt x="78703" y="50509"/>
                </a:lnTo>
                <a:close/>
                <a:moveTo>
                  <a:pt x="88465" y="15494"/>
                </a:moveTo>
                <a:lnTo>
                  <a:pt x="123325" y="15494"/>
                </a:lnTo>
                <a:cubicBezTo>
                  <a:pt x="128747" y="15494"/>
                  <a:pt x="133240" y="19986"/>
                  <a:pt x="133240" y="25408"/>
                </a:cubicBezTo>
                <a:lnTo>
                  <a:pt x="133240" y="35170"/>
                </a:lnTo>
                <a:lnTo>
                  <a:pt x="78548" y="35170"/>
                </a:lnTo>
                <a:lnTo>
                  <a:pt x="78548" y="25408"/>
                </a:lnTo>
                <a:cubicBezTo>
                  <a:pt x="78705" y="19986"/>
                  <a:pt x="83043" y="15494"/>
                  <a:pt x="88465" y="15494"/>
                </a:cubicBezTo>
                <a:close/>
                <a:moveTo>
                  <a:pt x="72816" y="83045"/>
                </a:moveTo>
                <a:cubicBezTo>
                  <a:pt x="73436" y="82425"/>
                  <a:pt x="73746" y="81803"/>
                  <a:pt x="74211" y="81184"/>
                </a:cubicBezTo>
                <a:cubicBezTo>
                  <a:pt x="78443" y="84117"/>
                  <a:pt x="83471" y="85685"/>
                  <a:pt x="88620" y="85678"/>
                </a:cubicBezTo>
                <a:lnTo>
                  <a:pt x="123480" y="85678"/>
                </a:lnTo>
                <a:cubicBezTo>
                  <a:pt x="128747" y="85678"/>
                  <a:pt x="133706" y="84129"/>
                  <a:pt x="137734" y="81339"/>
                </a:cubicBezTo>
                <a:lnTo>
                  <a:pt x="138664" y="82735"/>
                </a:lnTo>
                <a:cubicBezTo>
                  <a:pt x="167170" y="114959"/>
                  <a:pt x="190257" y="162060"/>
                  <a:pt x="190257" y="175849"/>
                </a:cubicBezTo>
                <a:lnTo>
                  <a:pt x="190257" y="202032"/>
                </a:lnTo>
                <a:lnTo>
                  <a:pt x="21536" y="202032"/>
                </a:lnTo>
                <a:lnTo>
                  <a:pt x="21536" y="175849"/>
                </a:lnTo>
                <a:cubicBezTo>
                  <a:pt x="21688" y="161440"/>
                  <a:pt x="44465" y="114185"/>
                  <a:pt x="72816" y="83045"/>
                </a:cubicBezTo>
                <a:close/>
                <a:moveTo>
                  <a:pt x="190412" y="217371"/>
                </a:moveTo>
                <a:lnTo>
                  <a:pt x="190412" y="296696"/>
                </a:lnTo>
                <a:lnTo>
                  <a:pt x="21688" y="296696"/>
                </a:lnTo>
                <a:lnTo>
                  <a:pt x="21688" y="217373"/>
                </a:lnTo>
                <a:lnTo>
                  <a:pt x="190409" y="217373"/>
                </a:lnTo>
                <a:close/>
                <a:moveTo>
                  <a:pt x="171819" y="378346"/>
                </a:moveTo>
                <a:lnTo>
                  <a:pt x="40125" y="378346"/>
                </a:lnTo>
                <a:cubicBezTo>
                  <a:pt x="29901" y="378346"/>
                  <a:pt x="21536" y="371063"/>
                  <a:pt x="21536" y="361923"/>
                </a:cubicBezTo>
                <a:lnTo>
                  <a:pt x="21536" y="312189"/>
                </a:lnTo>
                <a:lnTo>
                  <a:pt x="190257" y="312189"/>
                </a:lnTo>
                <a:lnTo>
                  <a:pt x="190257" y="361923"/>
                </a:lnTo>
                <a:cubicBezTo>
                  <a:pt x="190412" y="370908"/>
                  <a:pt x="182044" y="378346"/>
                  <a:pt x="171819" y="378346"/>
                </a:cubicBezTo>
                <a:close/>
              </a:path>
            </a:pathLst>
          </a:custGeom>
          <a:solidFill>
            <a:srgbClr val="FFFFFF"/>
          </a:soli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pic>
        <p:nvPicPr>
          <p:cNvPr id="14" name="图片 13" descr="图片包含 餐桌, 室内&#10;&#10;描述已自动生成">
            <a:extLst>
              <a:ext uri="{FF2B5EF4-FFF2-40B4-BE49-F238E27FC236}">
                <a16:creationId xmlns="" xmlns:a16="http://schemas.microsoft.com/office/drawing/2014/main" id="{276DB453-322B-408F-A1B0-1355924CDCA6}"/>
              </a:ext>
            </a:extLst>
          </p:cNvPr>
          <p:cNvPicPr>
            <a:picLocks/>
          </p:cNvPicPr>
          <p:nvPr/>
        </p:nvPicPr>
        <p:blipFill rotWithShape="1">
          <a:blip r:embed="rId20">
            <a:extLst>
              <a:ext uri="{28A0092B-C50C-407E-A947-70E740481C1C}">
                <a14:useLocalDpi xmlns:a14="http://schemas.microsoft.com/office/drawing/2010/main" val="0"/>
              </a:ext>
            </a:extLst>
          </a:blip>
          <a:srcRect r="1722"/>
          <a:stretch/>
        </p:blipFill>
        <p:spPr>
          <a:xfrm>
            <a:off x="4086299" y="846619"/>
            <a:ext cx="8149822" cy="6126600"/>
          </a:xfrm>
          <a:prstGeom prst="rect">
            <a:avLst/>
          </a:prstGeom>
        </p:spPr>
      </p:pic>
    </p:spTree>
    <p:extLst>
      <p:ext uri="{BB962C8B-B14F-4D97-AF65-F5344CB8AC3E}">
        <p14:creationId xmlns:p14="http://schemas.microsoft.com/office/powerpoint/2010/main" val="27272608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户外&#10;&#10;描述已自动生成">
            <a:extLst>
              <a:ext uri="{FF2B5EF4-FFF2-40B4-BE49-F238E27FC236}">
                <a16:creationId xmlns="" xmlns:a16="http://schemas.microsoft.com/office/drawing/2014/main" id="{B5580422-499B-471E-8471-FA851E2947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60450"/>
          </a:xfrm>
          <a:prstGeom prst="rect">
            <a:avLst/>
          </a:prstGeom>
        </p:spPr>
      </p:pic>
      <p:sp>
        <p:nvSpPr>
          <p:cNvPr id="93" name="矩形 92">
            <a:extLst>
              <a:ext uri="{FF2B5EF4-FFF2-40B4-BE49-F238E27FC236}">
                <a16:creationId xmlns="" xmlns:a16="http://schemas.microsoft.com/office/drawing/2014/main" id="{481CB4DB-2A80-45AE-B086-EE3A404A5EDB}"/>
              </a:ext>
            </a:extLst>
          </p:cNvPr>
          <p:cNvSpPr/>
          <p:nvPr/>
        </p:nvSpPr>
        <p:spPr>
          <a:xfrm>
            <a:off x="0" y="0"/>
            <a:ext cx="12192000" cy="6858000"/>
          </a:xfrm>
          <a:prstGeom prst="rect">
            <a:avLst/>
          </a:prstGeom>
          <a:gradFill>
            <a:gsLst>
              <a:gs pos="45920">
                <a:srgbClr val="129AF6">
                  <a:alpha val="40000"/>
                </a:srgbClr>
              </a:gs>
              <a:gs pos="80000">
                <a:srgbClr val="129AF6">
                  <a:alpha val="35000"/>
                </a:srgbClr>
              </a:gs>
              <a:gs pos="100000">
                <a:srgbClr val="129AF6">
                  <a:alpha val="0"/>
                </a:srgbClr>
              </a:gs>
              <a:gs pos="20000">
                <a:srgbClr val="129AF6">
                  <a:alpha val="35000"/>
                </a:srgbClr>
              </a:gs>
              <a:gs pos="0">
                <a:srgbClr val="129AF6">
                  <a:alpha val="0"/>
                </a:srgbClr>
              </a:gs>
            </a:gsLst>
            <a:lin ang="108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5" name="PA-矩形 4">
            <a:extLst>
              <a:ext uri="{FF2B5EF4-FFF2-40B4-BE49-F238E27FC236}">
                <a16:creationId xmlns="" xmlns:a16="http://schemas.microsoft.com/office/drawing/2014/main" id="{501167C6-888E-40F3-A6E1-E9406B446266}"/>
              </a:ext>
            </a:extLst>
          </p:cNvPr>
          <p:cNvSpPr/>
          <p:nvPr>
            <p:custDataLst>
              <p:tags r:id="rId2"/>
            </p:custDataLst>
          </p:nvPr>
        </p:nvSpPr>
        <p:spPr>
          <a:xfrm>
            <a:off x="2556644" y="469701"/>
            <a:ext cx="7078711"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gradFill>
                  <a:gsLst>
                    <a:gs pos="100000">
                      <a:srgbClr val="BFE4FD"/>
                    </a:gs>
                    <a:gs pos="0">
                      <a:srgbClr val="FFFFFF"/>
                    </a:gs>
                  </a:gsLst>
                  <a:lin ang="5400000" scaled="1"/>
                </a:gradFill>
                <a:effectLst>
                  <a:outerShdw blurRad="50800" dist="38100" dir="2700000" algn="tl" rotWithShape="0">
                    <a:srgbClr val="26C2C2">
                      <a:alpha val="40000"/>
                    </a:srgbClr>
                  </a:outerShdw>
                </a:effectLst>
                <a:uLnTx/>
                <a:uFillTx/>
                <a:latin typeface="微软雅黑"/>
                <a:ea typeface="微软雅黑"/>
              </a:rPr>
              <a:t>垃圾分类指南</a:t>
            </a:r>
          </a:p>
        </p:txBody>
      </p:sp>
      <p:sp>
        <p:nvSpPr>
          <p:cNvPr id="4" name="矩形 3">
            <a:extLst>
              <a:ext uri="{FF2B5EF4-FFF2-40B4-BE49-F238E27FC236}">
                <a16:creationId xmlns="" xmlns:a16="http://schemas.microsoft.com/office/drawing/2014/main" id="{D951339F-1872-42B3-9894-4F676DF40C46}"/>
              </a:ext>
            </a:extLst>
          </p:cNvPr>
          <p:cNvSpPr/>
          <p:nvPr/>
        </p:nvSpPr>
        <p:spPr>
          <a:xfrm>
            <a:off x="990330" y="2070948"/>
            <a:ext cx="2346084" cy="3996354"/>
          </a:xfrm>
          <a:prstGeom prst="rect">
            <a:avLst/>
          </a:prstGeom>
          <a:solidFill>
            <a:srgbClr val="015EA3">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cxnSp>
        <p:nvCxnSpPr>
          <p:cNvPr id="8" name="直接连接符 7">
            <a:extLst>
              <a:ext uri="{FF2B5EF4-FFF2-40B4-BE49-F238E27FC236}">
                <a16:creationId xmlns="" xmlns:a16="http://schemas.microsoft.com/office/drawing/2014/main" id="{6BE2902D-9622-440A-A6EF-68956A3BC68D}"/>
              </a:ext>
            </a:extLst>
          </p:cNvPr>
          <p:cNvCxnSpPr>
            <a:cxnSpLocks/>
          </p:cNvCxnSpPr>
          <p:nvPr/>
        </p:nvCxnSpPr>
        <p:spPr>
          <a:xfrm>
            <a:off x="990330" y="2070948"/>
            <a:ext cx="2346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0AC966C7-2D5F-40EF-A554-59BCB2C6BF29}"/>
              </a:ext>
            </a:extLst>
          </p:cNvPr>
          <p:cNvCxnSpPr>
            <a:cxnSpLocks/>
          </p:cNvCxnSpPr>
          <p:nvPr/>
        </p:nvCxnSpPr>
        <p:spPr>
          <a:xfrm>
            <a:off x="990330" y="6067302"/>
            <a:ext cx="2346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296FC715-ACBA-4D52-9036-5492A76635BE}"/>
              </a:ext>
            </a:extLst>
          </p:cNvPr>
          <p:cNvCxnSpPr>
            <a:cxnSpLocks/>
          </p:cNvCxnSpPr>
          <p:nvPr/>
        </p:nvCxnSpPr>
        <p:spPr>
          <a:xfrm>
            <a:off x="1951547" y="4108453"/>
            <a:ext cx="42365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 xmlns:a16="http://schemas.microsoft.com/office/drawing/2014/main" id="{511CE45E-73BC-4921-B655-76F2095D207A}"/>
              </a:ext>
            </a:extLst>
          </p:cNvPr>
          <p:cNvSpPr/>
          <p:nvPr/>
        </p:nvSpPr>
        <p:spPr>
          <a:xfrm>
            <a:off x="1069727" y="4237409"/>
            <a:ext cx="2187290" cy="1189878"/>
          </a:xfrm>
          <a:prstGeom prst="rect">
            <a:avLst/>
          </a:prstGeom>
        </p:spPr>
        <p:txBody>
          <a:bodyPr wrap="square">
            <a:spAutoFit/>
          </a:bodyPr>
          <a:lstStyle/>
          <a:p>
            <a:pPr marL="0" marR="0" lvl="0" indent="0" algn="ctr" defTabSz="914400" rtl="0" eaLnBrk="1" fontAlgn="auto" latinLnBrk="0" hangingPunct="0">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FFFFFF"/>
                </a:solidFill>
                <a:effectLst/>
                <a:uLnTx/>
                <a:uFillTx/>
                <a:latin typeface="微软雅黑 Light"/>
                <a:ea typeface="微软雅黑 Light"/>
              </a:rPr>
              <a:t>指废纸张、废塑料、废玻璃制品、废金属、废织物等适宜回收、可循环利用的生活废弃物</a:t>
            </a:r>
          </a:p>
        </p:txBody>
      </p:sp>
      <p:sp>
        <p:nvSpPr>
          <p:cNvPr id="6" name="矩形 5">
            <a:extLst>
              <a:ext uri="{FF2B5EF4-FFF2-40B4-BE49-F238E27FC236}">
                <a16:creationId xmlns="" xmlns:a16="http://schemas.microsoft.com/office/drawing/2014/main" id="{4D80EA3C-57FB-44D8-BD69-03E75D75492B}"/>
              </a:ext>
            </a:extLst>
          </p:cNvPr>
          <p:cNvSpPr/>
          <p:nvPr/>
        </p:nvSpPr>
        <p:spPr>
          <a:xfrm>
            <a:off x="1526018" y="3458317"/>
            <a:ext cx="1274708"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Light"/>
                <a:ea typeface="微软雅黑 Light"/>
              </a:rPr>
              <a:t>可回收垃圾</a:t>
            </a:r>
            <a:endParaRPr kumimoji="0" lang="zh-CN" altLang="en-US" sz="1600" b="1" i="0" u="none" strike="noStrike" kern="1200" cap="none" spc="0" normalizeH="0" baseline="0" noProof="0" dirty="0">
              <a:ln>
                <a:noFill/>
              </a:ln>
              <a:solidFill>
                <a:srgbClr val="000000"/>
              </a:solidFill>
              <a:effectLst/>
              <a:uLnTx/>
              <a:uFillTx/>
              <a:latin typeface="微软雅黑 Light"/>
              <a:ea typeface="微软雅黑 Light"/>
            </a:endParaRPr>
          </a:p>
        </p:txBody>
      </p:sp>
      <p:sp>
        <p:nvSpPr>
          <p:cNvPr id="59" name="矩形 58">
            <a:extLst>
              <a:ext uri="{FF2B5EF4-FFF2-40B4-BE49-F238E27FC236}">
                <a16:creationId xmlns="" xmlns:a16="http://schemas.microsoft.com/office/drawing/2014/main" id="{20D75B5A-2BAB-4FAC-AB55-4A445E57E04B}"/>
              </a:ext>
            </a:extLst>
          </p:cNvPr>
          <p:cNvSpPr/>
          <p:nvPr/>
        </p:nvSpPr>
        <p:spPr>
          <a:xfrm>
            <a:off x="1327246" y="3704578"/>
            <a:ext cx="1672253" cy="2616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100" normalizeH="0" baseline="0" noProof="0" dirty="0">
                <a:ln>
                  <a:noFill/>
                </a:ln>
                <a:solidFill>
                  <a:srgbClr val="FFFFFF"/>
                </a:solidFill>
                <a:effectLst/>
                <a:uLnTx/>
                <a:uFillTx/>
                <a:latin typeface="微软雅黑 Light"/>
                <a:ea typeface="微软雅黑 Light"/>
              </a:rPr>
              <a:t>Recyclable Garbage</a:t>
            </a:r>
            <a:endParaRPr kumimoji="0" lang="zh-CN" altLang="en-US" sz="1100" b="0" i="0" u="none" strike="noStrike" kern="1200" cap="none" spc="0" normalizeH="0" baseline="0" noProof="0" dirty="0">
              <a:ln>
                <a:noFill/>
              </a:ln>
              <a:solidFill>
                <a:srgbClr val="000000"/>
              </a:solidFill>
              <a:effectLst/>
              <a:uLnTx/>
              <a:uFillTx/>
              <a:latin typeface="微软雅黑 Light"/>
              <a:ea typeface="微软雅黑 Light"/>
            </a:endParaRPr>
          </a:p>
        </p:txBody>
      </p:sp>
      <p:grpSp>
        <p:nvGrpSpPr>
          <p:cNvPr id="28" name="组合 27">
            <a:extLst>
              <a:ext uri="{FF2B5EF4-FFF2-40B4-BE49-F238E27FC236}">
                <a16:creationId xmlns="" xmlns:a16="http://schemas.microsoft.com/office/drawing/2014/main" id="{D4FFE953-1970-457F-8733-083BFEB04CE1}"/>
              </a:ext>
            </a:extLst>
          </p:cNvPr>
          <p:cNvGrpSpPr/>
          <p:nvPr/>
        </p:nvGrpSpPr>
        <p:grpSpPr>
          <a:xfrm>
            <a:off x="1837811" y="2408157"/>
            <a:ext cx="651122" cy="733206"/>
            <a:chOff x="6027898" y="2355162"/>
            <a:chExt cx="651122" cy="733206"/>
          </a:xfrm>
        </p:grpSpPr>
        <p:sp>
          <p:nvSpPr>
            <p:cNvPr id="70" name="任意多边形: 形状 69">
              <a:extLst>
                <a:ext uri="{FF2B5EF4-FFF2-40B4-BE49-F238E27FC236}">
                  <a16:creationId xmlns="" xmlns:a16="http://schemas.microsoft.com/office/drawing/2014/main" id="{4CF714FE-81B5-41D6-AA8B-741DE204A9B1}"/>
                </a:ext>
              </a:extLst>
            </p:cNvPr>
            <p:cNvSpPr/>
            <p:nvPr/>
          </p:nvSpPr>
          <p:spPr>
            <a:xfrm>
              <a:off x="6108276" y="2445673"/>
              <a:ext cx="490366" cy="552184"/>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nvGrpSpPr>
            <p:cNvPr id="27" name="组合 26">
              <a:extLst>
                <a:ext uri="{FF2B5EF4-FFF2-40B4-BE49-F238E27FC236}">
                  <a16:creationId xmlns="" xmlns:a16="http://schemas.microsoft.com/office/drawing/2014/main" id="{02A8A765-98F2-47C5-8528-8A00B82EB398}"/>
                </a:ext>
              </a:extLst>
            </p:cNvPr>
            <p:cNvGrpSpPr/>
            <p:nvPr/>
          </p:nvGrpSpPr>
          <p:grpSpPr>
            <a:xfrm>
              <a:off x="6027898" y="2355162"/>
              <a:ext cx="651122" cy="733206"/>
              <a:chOff x="8574727" y="1693244"/>
              <a:chExt cx="665164" cy="749016"/>
            </a:xfrm>
          </p:grpSpPr>
          <p:sp>
            <p:nvSpPr>
              <p:cNvPr id="107" name="任意多边形: 形状 106">
                <a:extLst>
                  <a:ext uri="{FF2B5EF4-FFF2-40B4-BE49-F238E27FC236}">
                    <a16:creationId xmlns="" xmlns:a16="http://schemas.microsoft.com/office/drawing/2014/main" id="{12548F6C-8B3B-401D-BA5D-8787FEC08B8D}"/>
                  </a:ext>
                </a:extLst>
              </p:cNvPr>
              <p:cNvSpPr/>
              <p:nvPr/>
            </p:nvSpPr>
            <p:spPr>
              <a:xfrm>
                <a:off x="8859050" y="1693244"/>
                <a:ext cx="95684" cy="19938"/>
              </a:xfrm>
              <a:custGeom>
                <a:avLst/>
                <a:gdLst>
                  <a:gd name="connsiteX0" fmla="*/ 60937 w 126842"/>
                  <a:gd name="connsiteY0" fmla="*/ 2 h 135322"/>
                  <a:gd name="connsiteX1" fmla="*/ 96965 w 126842"/>
                  <a:gd name="connsiteY1" fmla="*/ 9423 h 135322"/>
                  <a:gd name="connsiteX2" fmla="*/ 126842 w 126842"/>
                  <a:gd name="connsiteY2" fmla="*/ 26430 h 135322"/>
                  <a:gd name="connsiteX3" fmla="*/ 63973 w 126842"/>
                  <a:gd name="connsiteY3" fmla="*/ 135322 h 135322"/>
                  <a:gd name="connsiteX4" fmla="*/ 0 w 126842"/>
                  <a:gd name="connsiteY4" fmla="*/ 24517 h 135322"/>
                  <a:gd name="connsiteX5" fmla="*/ 25025 w 126842"/>
                  <a:gd name="connsiteY5" fmla="*/ 9864 h 135322"/>
                  <a:gd name="connsiteX6" fmla="*/ 60937 w 126842"/>
                  <a:gd name="connsiteY6" fmla="*/ 2 h 135322"/>
                  <a:gd name="connsiteX0" fmla="*/ 63973 w 155413"/>
                  <a:gd name="connsiteY0" fmla="*/ 135322 h 226762"/>
                  <a:gd name="connsiteX1" fmla="*/ 0 w 155413"/>
                  <a:gd name="connsiteY1" fmla="*/ 24517 h 226762"/>
                  <a:gd name="connsiteX2" fmla="*/ 25025 w 155413"/>
                  <a:gd name="connsiteY2" fmla="*/ 9864 h 226762"/>
                  <a:gd name="connsiteX3" fmla="*/ 60937 w 155413"/>
                  <a:gd name="connsiteY3" fmla="*/ 2 h 226762"/>
                  <a:gd name="connsiteX4" fmla="*/ 96965 w 155413"/>
                  <a:gd name="connsiteY4" fmla="*/ 9423 h 226762"/>
                  <a:gd name="connsiteX5" fmla="*/ 126842 w 155413"/>
                  <a:gd name="connsiteY5" fmla="*/ 26430 h 226762"/>
                  <a:gd name="connsiteX6" fmla="*/ 155413 w 155413"/>
                  <a:gd name="connsiteY6" fmla="*/ 226762 h 226762"/>
                  <a:gd name="connsiteX0" fmla="*/ 63973 w 126842"/>
                  <a:gd name="connsiteY0" fmla="*/ 135322 h 135322"/>
                  <a:gd name="connsiteX1" fmla="*/ 0 w 126842"/>
                  <a:gd name="connsiteY1" fmla="*/ 24517 h 135322"/>
                  <a:gd name="connsiteX2" fmla="*/ 25025 w 126842"/>
                  <a:gd name="connsiteY2" fmla="*/ 9864 h 135322"/>
                  <a:gd name="connsiteX3" fmla="*/ 60937 w 126842"/>
                  <a:gd name="connsiteY3" fmla="*/ 2 h 135322"/>
                  <a:gd name="connsiteX4" fmla="*/ 96965 w 126842"/>
                  <a:gd name="connsiteY4" fmla="*/ 9423 h 135322"/>
                  <a:gd name="connsiteX5" fmla="*/ 126842 w 126842"/>
                  <a:gd name="connsiteY5" fmla="*/ 26430 h 135322"/>
                  <a:gd name="connsiteX0" fmla="*/ 0 w 126842"/>
                  <a:gd name="connsiteY0" fmla="*/ 24517 h 26430"/>
                  <a:gd name="connsiteX1" fmla="*/ 25025 w 126842"/>
                  <a:gd name="connsiteY1" fmla="*/ 9864 h 26430"/>
                  <a:gd name="connsiteX2" fmla="*/ 60937 w 126842"/>
                  <a:gd name="connsiteY2" fmla="*/ 2 h 26430"/>
                  <a:gd name="connsiteX3" fmla="*/ 96965 w 126842"/>
                  <a:gd name="connsiteY3" fmla="*/ 9423 h 26430"/>
                  <a:gd name="connsiteX4" fmla="*/ 126842 w 126842"/>
                  <a:gd name="connsiteY4" fmla="*/ 26430 h 26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42" h="26430">
                    <a:moveTo>
                      <a:pt x="0" y="24517"/>
                    </a:moveTo>
                    <a:lnTo>
                      <a:pt x="25025" y="9864"/>
                    </a:lnTo>
                    <a:cubicBezTo>
                      <a:pt x="36119" y="3368"/>
                      <a:pt x="48518" y="78"/>
                      <a:pt x="60937" y="2"/>
                    </a:cubicBezTo>
                    <a:cubicBezTo>
                      <a:pt x="73355" y="-74"/>
                      <a:pt x="85794" y="3064"/>
                      <a:pt x="96965" y="9423"/>
                    </a:cubicBezTo>
                    <a:lnTo>
                      <a:pt x="126842" y="2643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05" name="任意多边形: 形状 104">
                <a:extLst>
                  <a:ext uri="{FF2B5EF4-FFF2-40B4-BE49-F238E27FC236}">
                    <a16:creationId xmlns="" xmlns:a16="http://schemas.microsoft.com/office/drawing/2014/main" id="{3CEF30EB-5978-4284-ADA1-CC352207A79C}"/>
                  </a:ext>
                </a:extLst>
              </p:cNvPr>
              <p:cNvSpPr/>
              <p:nvPr/>
            </p:nvSpPr>
            <p:spPr>
              <a:xfrm>
                <a:off x="9191497" y="1847951"/>
                <a:ext cx="46593" cy="83587"/>
              </a:xfrm>
              <a:custGeom>
                <a:avLst/>
                <a:gdLst>
                  <a:gd name="connsiteX0" fmla="*/ 63974 w 125739"/>
                  <a:gd name="connsiteY0" fmla="*/ 0 h 110806"/>
                  <a:gd name="connsiteX1" fmla="*/ 89177 w 125739"/>
                  <a:gd name="connsiteY1" fmla="*/ 14346 h 110806"/>
                  <a:gd name="connsiteX2" fmla="*/ 125528 w 125739"/>
                  <a:gd name="connsiteY2" fmla="*/ 76429 h 110806"/>
                  <a:gd name="connsiteX3" fmla="*/ 125739 w 125739"/>
                  <a:gd name="connsiteY3" fmla="*/ 110806 h 110806"/>
                  <a:gd name="connsiteX4" fmla="*/ 0 w 125739"/>
                  <a:gd name="connsiteY4" fmla="*/ 110806 h 110806"/>
                  <a:gd name="connsiteX5" fmla="*/ 63974 w 125739"/>
                  <a:gd name="connsiteY5" fmla="*/ 0 h 110806"/>
                  <a:gd name="connsiteX0" fmla="*/ 0 w 125739"/>
                  <a:gd name="connsiteY0" fmla="*/ 110806 h 202246"/>
                  <a:gd name="connsiteX1" fmla="*/ 63974 w 125739"/>
                  <a:gd name="connsiteY1" fmla="*/ 0 h 202246"/>
                  <a:gd name="connsiteX2" fmla="*/ 89177 w 125739"/>
                  <a:gd name="connsiteY2" fmla="*/ 14346 h 202246"/>
                  <a:gd name="connsiteX3" fmla="*/ 125528 w 125739"/>
                  <a:gd name="connsiteY3" fmla="*/ 76429 h 202246"/>
                  <a:gd name="connsiteX4" fmla="*/ 125739 w 125739"/>
                  <a:gd name="connsiteY4" fmla="*/ 110806 h 202246"/>
                  <a:gd name="connsiteX5" fmla="*/ 91440 w 125739"/>
                  <a:gd name="connsiteY5" fmla="*/ 202246 h 202246"/>
                  <a:gd name="connsiteX0" fmla="*/ 0 w 125739"/>
                  <a:gd name="connsiteY0" fmla="*/ 110806 h 110806"/>
                  <a:gd name="connsiteX1" fmla="*/ 63974 w 125739"/>
                  <a:gd name="connsiteY1" fmla="*/ 0 h 110806"/>
                  <a:gd name="connsiteX2" fmla="*/ 89177 w 125739"/>
                  <a:gd name="connsiteY2" fmla="*/ 14346 h 110806"/>
                  <a:gd name="connsiteX3" fmla="*/ 125528 w 125739"/>
                  <a:gd name="connsiteY3" fmla="*/ 76429 h 110806"/>
                  <a:gd name="connsiteX4" fmla="*/ 125739 w 125739"/>
                  <a:gd name="connsiteY4" fmla="*/ 110806 h 110806"/>
                  <a:gd name="connsiteX0" fmla="*/ 0 w 61765"/>
                  <a:gd name="connsiteY0" fmla="*/ 0 h 110806"/>
                  <a:gd name="connsiteX1" fmla="*/ 25203 w 61765"/>
                  <a:gd name="connsiteY1" fmla="*/ 14346 h 110806"/>
                  <a:gd name="connsiteX2" fmla="*/ 61554 w 61765"/>
                  <a:gd name="connsiteY2" fmla="*/ 76429 h 110806"/>
                  <a:gd name="connsiteX3" fmla="*/ 61765 w 61765"/>
                  <a:gd name="connsiteY3" fmla="*/ 110806 h 110806"/>
                </a:gdLst>
                <a:ahLst/>
                <a:cxnLst>
                  <a:cxn ang="0">
                    <a:pos x="connsiteX0" y="connsiteY0"/>
                  </a:cxn>
                  <a:cxn ang="0">
                    <a:pos x="connsiteX1" y="connsiteY1"/>
                  </a:cxn>
                  <a:cxn ang="0">
                    <a:pos x="connsiteX2" y="connsiteY2"/>
                  </a:cxn>
                  <a:cxn ang="0">
                    <a:pos x="connsiteX3" y="connsiteY3"/>
                  </a:cxn>
                </a:cxnLst>
                <a:rect l="l" t="t" r="r" b="b"/>
                <a:pathLst>
                  <a:path w="61765" h="110806">
                    <a:moveTo>
                      <a:pt x="0" y="0"/>
                    </a:moveTo>
                    <a:lnTo>
                      <a:pt x="25203" y="14346"/>
                    </a:lnTo>
                    <a:cubicBezTo>
                      <a:pt x="47547" y="27065"/>
                      <a:pt x="61397" y="50718"/>
                      <a:pt x="61554" y="76429"/>
                    </a:cubicBezTo>
                    <a:cubicBezTo>
                      <a:pt x="61624" y="87888"/>
                      <a:pt x="61695" y="99347"/>
                      <a:pt x="61765" y="110806"/>
                    </a:cubicBez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04" name="任意多边形: 形状 103">
                <a:extLst>
                  <a:ext uri="{FF2B5EF4-FFF2-40B4-BE49-F238E27FC236}">
                    <a16:creationId xmlns="" xmlns:a16="http://schemas.microsoft.com/office/drawing/2014/main" id="{61D816FB-26C1-43B2-8D25-2BAB1907CF8C}"/>
                  </a:ext>
                </a:extLst>
              </p:cNvPr>
              <p:cNvSpPr/>
              <p:nvPr/>
            </p:nvSpPr>
            <p:spPr>
              <a:xfrm>
                <a:off x="8574727" y="1849396"/>
                <a:ext cx="49228" cy="82143"/>
              </a:xfrm>
              <a:custGeom>
                <a:avLst/>
                <a:gdLst>
                  <a:gd name="connsiteX0" fmla="*/ 65258 w 128127"/>
                  <a:gd name="connsiteY0" fmla="*/ 0 h 108891"/>
                  <a:gd name="connsiteX1" fmla="*/ 128127 w 128127"/>
                  <a:gd name="connsiteY1" fmla="*/ 108891 h 108891"/>
                  <a:gd name="connsiteX2" fmla="*/ 180 w 128127"/>
                  <a:gd name="connsiteY2" fmla="*/ 108891 h 108891"/>
                  <a:gd name="connsiteX3" fmla="*/ 2 w 128127"/>
                  <a:gd name="connsiteY3" fmla="*/ 79892 h 108891"/>
                  <a:gd name="connsiteX4" fmla="*/ 35592 w 128127"/>
                  <a:gd name="connsiteY4" fmla="*/ 17370 h 108891"/>
                  <a:gd name="connsiteX5" fmla="*/ 65258 w 128127"/>
                  <a:gd name="connsiteY5" fmla="*/ 0 h 108891"/>
                  <a:gd name="connsiteX0" fmla="*/ 128127 w 219567"/>
                  <a:gd name="connsiteY0" fmla="*/ 108891 h 200331"/>
                  <a:gd name="connsiteX1" fmla="*/ 180 w 219567"/>
                  <a:gd name="connsiteY1" fmla="*/ 108891 h 200331"/>
                  <a:gd name="connsiteX2" fmla="*/ 2 w 219567"/>
                  <a:gd name="connsiteY2" fmla="*/ 79892 h 200331"/>
                  <a:gd name="connsiteX3" fmla="*/ 35592 w 219567"/>
                  <a:gd name="connsiteY3" fmla="*/ 17370 h 200331"/>
                  <a:gd name="connsiteX4" fmla="*/ 65258 w 219567"/>
                  <a:gd name="connsiteY4" fmla="*/ 0 h 200331"/>
                  <a:gd name="connsiteX5" fmla="*/ 219567 w 219567"/>
                  <a:gd name="connsiteY5" fmla="*/ 200331 h 200331"/>
                  <a:gd name="connsiteX0" fmla="*/ 128127 w 128127"/>
                  <a:gd name="connsiteY0" fmla="*/ 108891 h 108891"/>
                  <a:gd name="connsiteX1" fmla="*/ 180 w 128127"/>
                  <a:gd name="connsiteY1" fmla="*/ 108891 h 108891"/>
                  <a:gd name="connsiteX2" fmla="*/ 2 w 128127"/>
                  <a:gd name="connsiteY2" fmla="*/ 79892 h 108891"/>
                  <a:gd name="connsiteX3" fmla="*/ 35592 w 128127"/>
                  <a:gd name="connsiteY3" fmla="*/ 17370 h 108891"/>
                  <a:gd name="connsiteX4" fmla="*/ 65258 w 128127"/>
                  <a:gd name="connsiteY4" fmla="*/ 0 h 108891"/>
                  <a:gd name="connsiteX0" fmla="*/ 180 w 65258"/>
                  <a:gd name="connsiteY0" fmla="*/ 108891 h 108891"/>
                  <a:gd name="connsiteX1" fmla="*/ 2 w 65258"/>
                  <a:gd name="connsiteY1" fmla="*/ 79892 h 108891"/>
                  <a:gd name="connsiteX2" fmla="*/ 35592 w 65258"/>
                  <a:gd name="connsiteY2" fmla="*/ 17370 h 108891"/>
                  <a:gd name="connsiteX3" fmla="*/ 65258 w 65258"/>
                  <a:gd name="connsiteY3" fmla="*/ 0 h 108891"/>
                </a:gdLst>
                <a:ahLst/>
                <a:cxnLst>
                  <a:cxn ang="0">
                    <a:pos x="connsiteX0" y="connsiteY0"/>
                  </a:cxn>
                  <a:cxn ang="0">
                    <a:pos x="connsiteX1" y="connsiteY1"/>
                  </a:cxn>
                  <a:cxn ang="0">
                    <a:pos x="connsiteX2" y="connsiteY2"/>
                  </a:cxn>
                  <a:cxn ang="0">
                    <a:pos x="connsiteX3" y="connsiteY3"/>
                  </a:cxn>
                </a:cxnLst>
                <a:rect l="l" t="t" r="r" b="b"/>
                <a:pathLst>
                  <a:path w="65258" h="108891">
                    <a:moveTo>
                      <a:pt x="180" y="108891"/>
                    </a:moveTo>
                    <a:cubicBezTo>
                      <a:pt x="121" y="99225"/>
                      <a:pt x="61" y="89558"/>
                      <a:pt x="2" y="79892"/>
                    </a:cubicBezTo>
                    <a:cubicBezTo>
                      <a:pt x="-155" y="54182"/>
                      <a:pt x="13405" y="30361"/>
                      <a:pt x="35592" y="17370"/>
                    </a:cubicBezTo>
                    <a:lnTo>
                      <a:pt x="65258"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97" name="任意多边形: 形状 96">
                <a:extLst>
                  <a:ext uri="{FF2B5EF4-FFF2-40B4-BE49-F238E27FC236}">
                    <a16:creationId xmlns="" xmlns:a16="http://schemas.microsoft.com/office/drawing/2014/main" id="{977AC3DF-413F-4FDA-A1D9-18856A040C45}"/>
                  </a:ext>
                </a:extLst>
              </p:cNvPr>
              <p:cNvSpPr/>
              <p:nvPr/>
            </p:nvSpPr>
            <p:spPr>
              <a:xfrm>
                <a:off x="8576531" y="2203965"/>
                <a:ext cx="46591" cy="83587"/>
              </a:xfrm>
              <a:custGeom>
                <a:avLst/>
                <a:gdLst>
                  <a:gd name="connsiteX0" fmla="*/ 0 w 125737"/>
                  <a:gd name="connsiteY0" fmla="*/ 0 h 110806"/>
                  <a:gd name="connsiteX1" fmla="*/ 125737 w 125737"/>
                  <a:gd name="connsiteY1" fmla="*/ 0 h 110806"/>
                  <a:gd name="connsiteX2" fmla="*/ 61763 w 125737"/>
                  <a:gd name="connsiteY2" fmla="*/ 110806 h 110806"/>
                  <a:gd name="connsiteX3" fmla="*/ 36561 w 125737"/>
                  <a:gd name="connsiteY3" fmla="*/ 96460 h 110806"/>
                  <a:gd name="connsiteX4" fmla="*/ 210 w 125737"/>
                  <a:gd name="connsiteY4" fmla="*/ 34377 h 110806"/>
                  <a:gd name="connsiteX5" fmla="*/ 0 w 125737"/>
                  <a:gd name="connsiteY5" fmla="*/ 0 h 110806"/>
                  <a:gd name="connsiteX0" fmla="*/ 125737 w 217177"/>
                  <a:gd name="connsiteY0" fmla="*/ 0 h 110806"/>
                  <a:gd name="connsiteX1" fmla="*/ 61763 w 217177"/>
                  <a:gd name="connsiteY1" fmla="*/ 110806 h 110806"/>
                  <a:gd name="connsiteX2" fmla="*/ 36561 w 217177"/>
                  <a:gd name="connsiteY2" fmla="*/ 96460 h 110806"/>
                  <a:gd name="connsiteX3" fmla="*/ 210 w 217177"/>
                  <a:gd name="connsiteY3" fmla="*/ 34377 h 110806"/>
                  <a:gd name="connsiteX4" fmla="*/ 0 w 217177"/>
                  <a:gd name="connsiteY4" fmla="*/ 0 h 110806"/>
                  <a:gd name="connsiteX5" fmla="*/ 217177 w 217177"/>
                  <a:gd name="connsiteY5" fmla="*/ 91440 h 110806"/>
                  <a:gd name="connsiteX0" fmla="*/ 125737 w 125737"/>
                  <a:gd name="connsiteY0" fmla="*/ 0 h 110806"/>
                  <a:gd name="connsiteX1" fmla="*/ 61763 w 125737"/>
                  <a:gd name="connsiteY1" fmla="*/ 110806 h 110806"/>
                  <a:gd name="connsiteX2" fmla="*/ 36561 w 125737"/>
                  <a:gd name="connsiteY2" fmla="*/ 96460 h 110806"/>
                  <a:gd name="connsiteX3" fmla="*/ 210 w 125737"/>
                  <a:gd name="connsiteY3" fmla="*/ 34377 h 110806"/>
                  <a:gd name="connsiteX4" fmla="*/ 0 w 125737"/>
                  <a:gd name="connsiteY4" fmla="*/ 0 h 110806"/>
                  <a:gd name="connsiteX0" fmla="*/ 61763 w 61763"/>
                  <a:gd name="connsiteY0" fmla="*/ 110806 h 110806"/>
                  <a:gd name="connsiteX1" fmla="*/ 36561 w 61763"/>
                  <a:gd name="connsiteY1" fmla="*/ 96460 h 110806"/>
                  <a:gd name="connsiteX2" fmla="*/ 210 w 61763"/>
                  <a:gd name="connsiteY2" fmla="*/ 34377 h 110806"/>
                  <a:gd name="connsiteX3" fmla="*/ 0 w 61763"/>
                  <a:gd name="connsiteY3" fmla="*/ 0 h 110806"/>
                </a:gdLst>
                <a:ahLst/>
                <a:cxnLst>
                  <a:cxn ang="0">
                    <a:pos x="connsiteX0" y="connsiteY0"/>
                  </a:cxn>
                  <a:cxn ang="0">
                    <a:pos x="connsiteX1" y="connsiteY1"/>
                  </a:cxn>
                  <a:cxn ang="0">
                    <a:pos x="connsiteX2" y="connsiteY2"/>
                  </a:cxn>
                  <a:cxn ang="0">
                    <a:pos x="connsiteX3" y="connsiteY3"/>
                  </a:cxn>
                </a:cxnLst>
                <a:rect l="l" t="t" r="r" b="b"/>
                <a:pathLst>
                  <a:path w="61763" h="110806">
                    <a:moveTo>
                      <a:pt x="61763" y="110806"/>
                    </a:moveTo>
                    <a:lnTo>
                      <a:pt x="36561" y="96460"/>
                    </a:lnTo>
                    <a:cubicBezTo>
                      <a:pt x="14217" y="83742"/>
                      <a:pt x="367" y="60089"/>
                      <a:pt x="210" y="34377"/>
                    </a:cubicBezTo>
                    <a:lnTo>
                      <a:pt x="0"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95" name="任意多边形: 形状 94">
                <a:extLst>
                  <a:ext uri="{FF2B5EF4-FFF2-40B4-BE49-F238E27FC236}">
                    <a16:creationId xmlns="" xmlns:a16="http://schemas.microsoft.com/office/drawing/2014/main" id="{6F0E6055-0FAE-405D-96D1-AA95A2D061E9}"/>
                  </a:ext>
                </a:extLst>
              </p:cNvPr>
              <p:cNvSpPr/>
              <p:nvPr/>
            </p:nvSpPr>
            <p:spPr>
              <a:xfrm>
                <a:off x="9190664" y="2203965"/>
                <a:ext cx="49227" cy="82145"/>
              </a:xfrm>
              <a:custGeom>
                <a:avLst/>
                <a:gdLst>
                  <a:gd name="connsiteX0" fmla="*/ 0 w 128127"/>
                  <a:gd name="connsiteY0" fmla="*/ 0 h 108894"/>
                  <a:gd name="connsiteX1" fmla="*/ 127949 w 128127"/>
                  <a:gd name="connsiteY1" fmla="*/ 0 h 108894"/>
                  <a:gd name="connsiteX2" fmla="*/ 128126 w 128127"/>
                  <a:gd name="connsiteY2" fmla="*/ 28999 h 108894"/>
                  <a:gd name="connsiteX3" fmla="*/ 92537 w 128127"/>
                  <a:gd name="connsiteY3" fmla="*/ 91522 h 108894"/>
                  <a:gd name="connsiteX4" fmla="*/ 62870 w 128127"/>
                  <a:gd name="connsiteY4" fmla="*/ 108894 h 108894"/>
                  <a:gd name="connsiteX5" fmla="*/ 0 w 128127"/>
                  <a:gd name="connsiteY5" fmla="*/ 0 h 108894"/>
                  <a:gd name="connsiteX0" fmla="*/ 0 w 128127"/>
                  <a:gd name="connsiteY0" fmla="*/ 0 h 108894"/>
                  <a:gd name="connsiteX1" fmla="*/ 127949 w 128127"/>
                  <a:gd name="connsiteY1" fmla="*/ 0 h 108894"/>
                  <a:gd name="connsiteX2" fmla="*/ 128126 w 128127"/>
                  <a:gd name="connsiteY2" fmla="*/ 28999 h 108894"/>
                  <a:gd name="connsiteX3" fmla="*/ 92537 w 128127"/>
                  <a:gd name="connsiteY3" fmla="*/ 91522 h 108894"/>
                  <a:gd name="connsiteX4" fmla="*/ 62870 w 128127"/>
                  <a:gd name="connsiteY4" fmla="*/ 108894 h 108894"/>
                  <a:gd name="connsiteX5" fmla="*/ 91440 w 128127"/>
                  <a:gd name="connsiteY5" fmla="*/ 91440 h 108894"/>
                  <a:gd name="connsiteX0" fmla="*/ 70249 w 70427"/>
                  <a:gd name="connsiteY0" fmla="*/ 0 h 108894"/>
                  <a:gd name="connsiteX1" fmla="*/ 70426 w 70427"/>
                  <a:gd name="connsiteY1" fmla="*/ 28999 h 108894"/>
                  <a:gd name="connsiteX2" fmla="*/ 34837 w 70427"/>
                  <a:gd name="connsiteY2" fmla="*/ 91522 h 108894"/>
                  <a:gd name="connsiteX3" fmla="*/ 5170 w 70427"/>
                  <a:gd name="connsiteY3" fmla="*/ 108894 h 108894"/>
                  <a:gd name="connsiteX4" fmla="*/ 33740 w 70427"/>
                  <a:gd name="connsiteY4" fmla="*/ 91440 h 108894"/>
                  <a:gd name="connsiteX0" fmla="*/ 65079 w 65257"/>
                  <a:gd name="connsiteY0" fmla="*/ 0 h 108894"/>
                  <a:gd name="connsiteX1" fmla="*/ 65256 w 65257"/>
                  <a:gd name="connsiteY1" fmla="*/ 28999 h 108894"/>
                  <a:gd name="connsiteX2" fmla="*/ 29667 w 65257"/>
                  <a:gd name="connsiteY2" fmla="*/ 91522 h 108894"/>
                  <a:gd name="connsiteX3" fmla="*/ 0 w 65257"/>
                  <a:gd name="connsiteY3" fmla="*/ 108894 h 108894"/>
                </a:gdLst>
                <a:ahLst/>
                <a:cxnLst>
                  <a:cxn ang="0">
                    <a:pos x="connsiteX0" y="connsiteY0"/>
                  </a:cxn>
                  <a:cxn ang="0">
                    <a:pos x="connsiteX1" y="connsiteY1"/>
                  </a:cxn>
                  <a:cxn ang="0">
                    <a:pos x="connsiteX2" y="connsiteY2"/>
                  </a:cxn>
                  <a:cxn ang="0">
                    <a:pos x="connsiteX3" y="connsiteY3"/>
                  </a:cxn>
                </a:cxnLst>
                <a:rect l="l" t="t" r="r" b="b"/>
                <a:pathLst>
                  <a:path w="65257" h="108894">
                    <a:moveTo>
                      <a:pt x="65079" y="0"/>
                    </a:moveTo>
                    <a:lnTo>
                      <a:pt x="65256" y="28999"/>
                    </a:lnTo>
                    <a:cubicBezTo>
                      <a:pt x="65414" y="54709"/>
                      <a:pt x="51854" y="78531"/>
                      <a:pt x="29667" y="91522"/>
                    </a:cubicBezTo>
                    <a:lnTo>
                      <a:pt x="0" y="108894"/>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90" name="任意多边形: 形状 89">
                <a:extLst>
                  <a:ext uri="{FF2B5EF4-FFF2-40B4-BE49-F238E27FC236}">
                    <a16:creationId xmlns="" xmlns:a16="http://schemas.microsoft.com/office/drawing/2014/main" id="{B60F1BFB-413B-4441-AB92-C2E4A79F0BE6}"/>
                  </a:ext>
                </a:extLst>
              </p:cNvPr>
              <p:cNvSpPr/>
              <p:nvPr/>
            </p:nvSpPr>
            <p:spPr>
              <a:xfrm>
                <a:off x="8859883" y="2422323"/>
                <a:ext cx="95684" cy="19937"/>
              </a:xfrm>
              <a:custGeom>
                <a:avLst/>
                <a:gdLst>
                  <a:gd name="connsiteX0" fmla="*/ 62868 w 126842"/>
                  <a:gd name="connsiteY0" fmla="*/ 0 h 135321"/>
                  <a:gd name="connsiteX1" fmla="*/ 126842 w 126842"/>
                  <a:gd name="connsiteY1" fmla="*/ 110806 h 135321"/>
                  <a:gd name="connsiteX2" fmla="*/ 101818 w 126842"/>
                  <a:gd name="connsiteY2" fmla="*/ 125458 h 135321"/>
                  <a:gd name="connsiteX3" fmla="*/ 29878 w 126842"/>
                  <a:gd name="connsiteY3" fmla="*/ 125899 h 135321"/>
                  <a:gd name="connsiteX4" fmla="*/ 0 w 126842"/>
                  <a:gd name="connsiteY4" fmla="*/ 108892 h 135321"/>
                  <a:gd name="connsiteX5" fmla="*/ 62868 w 126842"/>
                  <a:gd name="connsiteY5" fmla="*/ 0 h 135321"/>
                  <a:gd name="connsiteX0" fmla="*/ 62868 w 154308"/>
                  <a:gd name="connsiteY0" fmla="*/ 0 h 135321"/>
                  <a:gd name="connsiteX1" fmla="*/ 126842 w 154308"/>
                  <a:gd name="connsiteY1" fmla="*/ 110806 h 135321"/>
                  <a:gd name="connsiteX2" fmla="*/ 101818 w 154308"/>
                  <a:gd name="connsiteY2" fmla="*/ 125458 h 135321"/>
                  <a:gd name="connsiteX3" fmla="*/ 29878 w 154308"/>
                  <a:gd name="connsiteY3" fmla="*/ 125899 h 135321"/>
                  <a:gd name="connsiteX4" fmla="*/ 0 w 154308"/>
                  <a:gd name="connsiteY4" fmla="*/ 108892 h 135321"/>
                  <a:gd name="connsiteX5" fmla="*/ 154308 w 154308"/>
                  <a:gd name="connsiteY5" fmla="*/ 91440 h 135321"/>
                  <a:gd name="connsiteX0" fmla="*/ 62868 w 126842"/>
                  <a:gd name="connsiteY0" fmla="*/ 0 h 135321"/>
                  <a:gd name="connsiteX1" fmla="*/ 126842 w 126842"/>
                  <a:gd name="connsiteY1" fmla="*/ 110806 h 135321"/>
                  <a:gd name="connsiteX2" fmla="*/ 101818 w 126842"/>
                  <a:gd name="connsiteY2" fmla="*/ 125458 h 135321"/>
                  <a:gd name="connsiteX3" fmla="*/ 29878 w 126842"/>
                  <a:gd name="connsiteY3" fmla="*/ 125899 h 135321"/>
                  <a:gd name="connsiteX4" fmla="*/ 0 w 126842"/>
                  <a:gd name="connsiteY4" fmla="*/ 108892 h 135321"/>
                  <a:gd name="connsiteX0" fmla="*/ 126842 w 126842"/>
                  <a:gd name="connsiteY0" fmla="*/ 1914 h 26429"/>
                  <a:gd name="connsiteX1" fmla="*/ 101818 w 126842"/>
                  <a:gd name="connsiteY1" fmla="*/ 16566 h 26429"/>
                  <a:gd name="connsiteX2" fmla="*/ 29878 w 126842"/>
                  <a:gd name="connsiteY2" fmla="*/ 17007 h 26429"/>
                  <a:gd name="connsiteX3" fmla="*/ 0 w 126842"/>
                  <a:gd name="connsiteY3" fmla="*/ 0 h 26429"/>
                </a:gdLst>
                <a:ahLst/>
                <a:cxnLst>
                  <a:cxn ang="0">
                    <a:pos x="connsiteX0" y="connsiteY0"/>
                  </a:cxn>
                  <a:cxn ang="0">
                    <a:pos x="connsiteX1" y="connsiteY1"/>
                  </a:cxn>
                  <a:cxn ang="0">
                    <a:pos x="connsiteX2" y="connsiteY2"/>
                  </a:cxn>
                  <a:cxn ang="0">
                    <a:pos x="connsiteX3" y="connsiteY3"/>
                  </a:cxn>
                </a:cxnLst>
                <a:rect l="l" t="t" r="r" b="b"/>
                <a:pathLst>
                  <a:path w="126842" h="26429">
                    <a:moveTo>
                      <a:pt x="126842" y="1914"/>
                    </a:moveTo>
                    <a:lnTo>
                      <a:pt x="101818" y="16566"/>
                    </a:lnTo>
                    <a:cubicBezTo>
                      <a:pt x="79631" y="29558"/>
                      <a:pt x="52221" y="29725"/>
                      <a:pt x="29878" y="17007"/>
                    </a:cubicBezTo>
                    <a:lnTo>
                      <a:pt x="0"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sp>
          <p:nvSpPr>
            <p:cNvPr id="117" name="任意多边形: 形状 116">
              <a:extLst>
                <a:ext uri="{FF2B5EF4-FFF2-40B4-BE49-F238E27FC236}">
                  <a16:creationId xmlns="" xmlns:a16="http://schemas.microsoft.com/office/drawing/2014/main" id="{5F7989C7-9B4F-4072-B30E-F44CC36652FC}"/>
                </a:ext>
              </a:extLst>
            </p:cNvPr>
            <p:cNvSpPr/>
            <p:nvPr/>
          </p:nvSpPr>
          <p:spPr>
            <a:xfrm>
              <a:off x="6027898" y="2355163"/>
              <a:ext cx="651122" cy="733204"/>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noFill/>
            <a:ln w="3175" cap="flat">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grpSp>
        <p:nvGrpSpPr>
          <p:cNvPr id="52" name="组合 51">
            <a:extLst>
              <a:ext uri="{FF2B5EF4-FFF2-40B4-BE49-F238E27FC236}">
                <a16:creationId xmlns="" xmlns:a16="http://schemas.microsoft.com/office/drawing/2014/main" id="{E93B2544-E60E-435D-8FD1-8CF60913DAEF}"/>
              </a:ext>
            </a:extLst>
          </p:cNvPr>
          <p:cNvGrpSpPr/>
          <p:nvPr/>
        </p:nvGrpSpPr>
        <p:grpSpPr>
          <a:xfrm>
            <a:off x="3612082" y="2070948"/>
            <a:ext cx="2346084" cy="3996354"/>
            <a:chOff x="3694324" y="1961553"/>
            <a:chExt cx="2346084" cy="3996354"/>
          </a:xfrm>
        </p:grpSpPr>
        <p:grpSp>
          <p:nvGrpSpPr>
            <p:cNvPr id="120" name="组合 119">
              <a:extLst>
                <a:ext uri="{FF2B5EF4-FFF2-40B4-BE49-F238E27FC236}">
                  <a16:creationId xmlns="" xmlns:a16="http://schemas.microsoft.com/office/drawing/2014/main" id="{47C50568-9269-4C2B-B3A7-5586D2A1270C}"/>
                </a:ext>
              </a:extLst>
            </p:cNvPr>
            <p:cNvGrpSpPr/>
            <p:nvPr/>
          </p:nvGrpSpPr>
          <p:grpSpPr>
            <a:xfrm>
              <a:off x="3694324" y="1961553"/>
              <a:ext cx="2346084" cy="3996354"/>
              <a:chOff x="547642" y="2989350"/>
              <a:chExt cx="5691299" cy="1414710"/>
            </a:xfrm>
          </p:grpSpPr>
          <p:sp>
            <p:nvSpPr>
              <p:cNvPr id="138" name="矩形 137">
                <a:extLst>
                  <a:ext uri="{FF2B5EF4-FFF2-40B4-BE49-F238E27FC236}">
                    <a16:creationId xmlns="" xmlns:a16="http://schemas.microsoft.com/office/drawing/2014/main" id="{E5559F12-BF27-4F09-A629-AC91507BC1DF}"/>
                  </a:ext>
                </a:extLst>
              </p:cNvPr>
              <p:cNvSpPr/>
              <p:nvPr/>
            </p:nvSpPr>
            <p:spPr>
              <a:xfrm>
                <a:off x="547642" y="2989350"/>
                <a:ext cx="5691299" cy="1414710"/>
              </a:xfrm>
              <a:prstGeom prst="rect">
                <a:avLst/>
              </a:prstGeom>
              <a:solidFill>
                <a:srgbClr val="015EA3">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cxnSp>
            <p:nvCxnSpPr>
              <p:cNvPr id="139" name="直接连接符 138">
                <a:extLst>
                  <a:ext uri="{FF2B5EF4-FFF2-40B4-BE49-F238E27FC236}">
                    <a16:creationId xmlns="" xmlns:a16="http://schemas.microsoft.com/office/drawing/2014/main" id="{71D3EED4-5A8E-4AAF-BC86-C126B5A035B2}"/>
                  </a:ext>
                </a:extLst>
              </p:cNvPr>
              <p:cNvCxnSpPr>
                <a:cxnSpLocks/>
              </p:cNvCxnSpPr>
              <p:nvPr/>
            </p:nvCxnSpPr>
            <p:spPr>
              <a:xfrm>
                <a:off x="547642" y="2989350"/>
                <a:ext cx="5691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 xmlns:a16="http://schemas.microsoft.com/office/drawing/2014/main" id="{F1B2656F-6DF8-4A46-B486-92F0279034D8}"/>
                  </a:ext>
                </a:extLst>
              </p:cNvPr>
              <p:cNvCxnSpPr>
                <a:cxnSpLocks/>
              </p:cNvCxnSpPr>
              <p:nvPr/>
            </p:nvCxnSpPr>
            <p:spPr>
              <a:xfrm>
                <a:off x="547642" y="4404060"/>
                <a:ext cx="5691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21" name="直接连接符 120">
              <a:extLst>
                <a:ext uri="{FF2B5EF4-FFF2-40B4-BE49-F238E27FC236}">
                  <a16:creationId xmlns="" xmlns:a16="http://schemas.microsoft.com/office/drawing/2014/main" id="{D78AFB25-9E02-4140-B9D4-B0B0E03991A7}"/>
                </a:ext>
              </a:extLst>
            </p:cNvPr>
            <p:cNvCxnSpPr>
              <a:cxnSpLocks/>
            </p:cNvCxnSpPr>
            <p:nvPr/>
          </p:nvCxnSpPr>
          <p:spPr>
            <a:xfrm>
              <a:off x="4655541" y="3999058"/>
              <a:ext cx="42365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2" name="矩形 121">
              <a:extLst>
                <a:ext uri="{FF2B5EF4-FFF2-40B4-BE49-F238E27FC236}">
                  <a16:creationId xmlns="" xmlns:a16="http://schemas.microsoft.com/office/drawing/2014/main" id="{07340CA0-21B6-4147-A7F5-69B114FF70AF}"/>
                </a:ext>
              </a:extLst>
            </p:cNvPr>
            <p:cNvSpPr/>
            <p:nvPr/>
          </p:nvSpPr>
          <p:spPr>
            <a:xfrm>
              <a:off x="3773721" y="4128014"/>
              <a:ext cx="2187290" cy="1466876"/>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FFFFFF"/>
                  </a:solidFill>
                  <a:effectLst/>
                  <a:uLnTx/>
                  <a:uFillTx/>
                  <a:latin typeface="微软雅黑 Light"/>
                  <a:ea typeface="微软雅黑 Light"/>
                </a:rPr>
                <a:t>指废电池、废灯管、废药品、废油漆及其容器等对人体健康或者自然环境造成直接或者潜在危害的生活废弃物</a:t>
              </a:r>
            </a:p>
          </p:txBody>
        </p:sp>
        <p:grpSp>
          <p:nvGrpSpPr>
            <p:cNvPr id="123" name="组合 122">
              <a:extLst>
                <a:ext uri="{FF2B5EF4-FFF2-40B4-BE49-F238E27FC236}">
                  <a16:creationId xmlns="" xmlns:a16="http://schemas.microsoft.com/office/drawing/2014/main" id="{196D40D5-207F-429E-B2F5-995BF2E9218D}"/>
                </a:ext>
              </a:extLst>
            </p:cNvPr>
            <p:cNvGrpSpPr/>
            <p:nvPr/>
          </p:nvGrpSpPr>
          <p:grpSpPr>
            <a:xfrm>
              <a:off x="4129824" y="3348922"/>
              <a:ext cx="1475083" cy="507871"/>
              <a:chOff x="5674819" y="3360490"/>
              <a:chExt cx="1475083" cy="507871"/>
            </a:xfrm>
          </p:grpSpPr>
          <p:sp>
            <p:nvSpPr>
              <p:cNvPr id="136" name="矩形 135">
                <a:extLst>
                  <a:ext uri="{FF2B5EF4-FFF2-40B4-BE49-F238E27FC236}">
                    <a16:creationId xmlns="" xmlns:a16="http://schemas.microsoft.com/office/drawing/2014/main" id="{A81DA50A-572D-4071-BC6D-62CF72602DB6}"/>
                  </a:ext>
                </a:extLst>
              </p:cNvPr>
              <p:cNvSpPr/>
              <p:nvPr/>
            </p:nvSpPr>
            <p:spPr>
              <a:xfrm>
                <a:off x="5884013" y="3360490"/>
                <a:ext cx="1056700"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Light"/>
                    <a:ea typeface="微软雅黑 Light"/>
                  </a:rPr>
                  <a:t>有害垃圾</a:t>
                </a:r>
                <a:endParaRPr kumimoji="0" lang="zh-CN" altLang="en-US" sz="1600" b="1" i="0" u="none" strike="noStrike" kern="1200" cap="none" spc="0" normalizeH="0" baseline="0" noProof="0" dirty="0">
                  <a:ln>
                    <a:noFill/>
                  </a:ln>
                  <a:solidFill>
                    <a:srgbClr val="000000"/>
                  </a:solidFill>
                  <a:effectLst/>
                  <a:uLnTx/>
                  <a:uFillTx/>
                  <a:latin typeface="微软雅黑 Light"/>
                  <a:ea typeface="微软雅黑 Light"/>
                </a:endParaRPr>
              </a:p>
            </p:txBody>
          </p:sp>
          <p:sp>
            <p:nvSpPr>
              <p:cNvPr id="137" name="矩形 136">
                <a:extLst>
                  <a:ext uri="{FF2B5EF4-FFF2-40B4-BE49-F238E27FC236}">
                    <a16:creationId xmlns="" xmlns:a16="http://schemas.microsoft.com/office/drawing/2014/main" id="{C258C983-9D51-40C0-9DBE-00B4863B11F4}"/>
                  </a:ext>
                </a:extLst>
              </p:cNvPr>
              <p:cNvSpPr/>
              <p:nvPr/>
            </p:nvSpPr>
            <p:spPr>
              <a:xfrm>
                <a:off x="5674819" y="3606751"/>
                <a:ext cx="1475083" cy="2616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100" normalizeH="0" baseline="0" noProof="0" dirty="0">
                    <a:ln>
                      <a:noFill/>
                    </a:ln>
                    <a:solidFill>
                      <a:srgbClr val="FFFFFF"/>
                    </a:solidFill>
                    <a:effectLst/>
                    <a:uLnTx/>
                    <a:uFillTx/>
                    <a:latin typeface="微软雅黑 Light"/>
                    <a:ea typeface="微软雅黑 Light"/>
                  </a:rPr>
                  <a:t>Harmful Garbage</a:t>
                </a:r>
                <a:endParaRPr kumimoji="0" lang="zh-CN" altLang="en-US" sz="1100" b="0" i="0" u="none" strike="noStrike" kern="1200" cap="none" spc="0" normalizeH="0" baseline="0" noProof="0" dirty="0">
                  <a:ln>
                    <a:noFill/>
                  </a:ln>
                  <a:solidFill>
                    <a:srgbClr val="000000"/>
                  </a:solidFill>
                  <a:effectLst/>
                  <a:uLnTx/>
                  <a:uFillTx/>
                  <a:latin typeface="微软雅黑 Light"/>
                  <a:ea typeface="微软雅黑 Light"/>
                </a:endParaRPr>
              </a:p>
            </p:txBody>
          </p:sp>
        </p:grpSp>
        <p:grpSp>
          <p:nvGrpSpPr>
            <p:cNvPr id="125" name="组合 124">
              <a:extLst>
                <a:ext uri="{FF2B5EF4-FFF2-40B4-BE49-F238E27FC236}">
                  <a16:creationId xmlns="" xmlns:a16="http://schemas.microsoft.com/office/drawing/2014/main" id="{FB732085-F692-4179-9B02-49FD1465BEF0}"/>
                </a:ext>
              </a:extLst>
            </p:cNvPr>
            <p:cNvGrpSpPr/>
            <p:nvPr/>
          </p:nvGrpSpPr>
          <p:grpSpPr>
            <a:xfrm>
              <a:off x="4541805" y="2298762"/>
              <a:ext cx="651122" cy="733206"/>
              <a:chOff x="6027898" y="2355162"/>
              <a:chExt cx="651122" cy="733206"/>
            </a:xfrm>
          </p:grpSpPr>
          <p:sp>
            <p:nvSpPr>
              <p:cNvPr id="127" name="任意多边形: 形状 126">
                <a:extLst>
                  <a:ext uri="{FF2B5EF4-FFF2-40B4-BE49-F238E27FC236}">
                    <a16:creationId xmlns="" xmlns:a16="http://schemas.microsoft.com/office/drawing/2014/main" id="{4F3A3D54-F4CF-44EC-A3E1-CDBC416D9EC6}"/>
                  </a:ext>
                </a:extLst>
              </p:cNvPr>
              <p:cNvSpPr/>
              <p:nvPr/>
            </p:nvSpPr>
            <p:spPr>
              <a:xfrm>
                <a:off x="6108276" y="2445673"/>
                <a:ext cx="490366" cy="552184"/>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nvGrpSpPr>
              <p:cNvPr id="128" name="组合 127">
                <a:extLst>
                  <a:ext uri="{FF2B5EF4-FFF2-40B4-BE49-F238E27FC236}">
                    <a16:creationId xmlns="" xmlns:a16="http://schemas.microsoft.com/office/drawing/2014/main" id="{1683310C-59BA-4AB5-B6B6-D00F44824D2D}"/>
                  </a:ext>
                </a:extLst>
              </p:cNvPr>
              <p:cNvGrpSpPr/>
              <p:nvPr/>
            </p:nvGrpSpPr>
            <p:grpSpPr>
              <a:xfrm>
                <a:off x="6027898" y="2355162"/>
                <a:ext cx="651122" cy="733206"/>
                <a:chOff x="8574727" y="1693244"/>
                <a:chExt cx="665164" cy="749016"/>
              </a:xfrm>
            </p:grpSpPr>
            <p:sp>
              <p:nvSpPr>
                <p:cNvPr id="130" name="任意多边形: 形状 129">
                  <a:extLst>
                    <a:ext uri="{FF2B5EF4-FFF2-40B4-BE49-F238E27FC236}">
                      <a16:creationId xmlns="" xmlns:a16="http://schemas.microsoft.com/office/drawing/2014/main" id="{848927ED-C841-4BA3-A305-7EE281ED6450}"/>
                    </a:ext>
                  </a:extLst>
                </p:cNvPr>
                <p:cNvSpPr/>
                <p:nvPr/>
              </p:nvSpPr>
              <p:spPr>
                <a:xfrm>
                  <a:off x="8859050" y="1693244"/>
                  <a:ext cx="95684" cy="19938"/>
                </a:xfrm>
                <a:custGeom>
                  <a:avLst/>
                  <a:gdLst>
                    <a:gd name="connsiteX0" fmla="*/ 60937 w 126842"/>
                    <a:gd name="connsiteY0" fmla="*/ 2 h 135322"/>
                    <a:gd name="connsiteX1" fmla="*/ 96965 w 126842"/>
                    <a:gd name="connsiteY1" fmla="*/ 9423 h 135322"/>
                    <a:gd name="connsiteX2" fmla="*/ 126842 w 126842"/>
                    <a:gd name="connsiteY2" fmla="*/ 26430 h 135322"/>
                    <a:gd name="connsiteX3" fmla="*/ 63973 w 126842"/>
                    <a:gd name="connsiteY3" fmla="*/ 135322 h 135322"/>
                    <a:gd name="connsiteX4" fmla="*/ 0 w 126842"/>
                    <a:gd name="connsiteY4" fmla="*/ 24517 h 135322"/>
                    <a:gd name="connsiteX5" fmla="*/ 25025 w 126842"/>
                    <a:gd name="connsiteY5" fmla="*/ 9864 h 135322"/>
                    <a:gd name="connsiteX6" fmla="*/ 60937 w 126842"/>
                    <a:gd name="connsiteY6" fmla="*/ 2 h 135322"/>
                    <a:gd name="connsiteX0" fmla="*/ 63973 w 155413"/>
                    <a:gd name="connsiteY0" fmla="*/ 135322 h 226762"/>
                    <a:gd name="connsiteX1" fmla="*/ 0 w 155413"/>
                    <a:gd name="connsiteY1" fmla="*/ 24517 h 226762"/>
                    <a:gd name="connsiteX2" fmla="*/ 25025 w 155413"/>
                    <a:gd name="connsiteY2" fmla="*/ 9864 h 226762"/>
                    <a:gd name="connsiteX3" fmla="*/ 60937 w 155413"/>
                    <a:gd name="connsiteY3" fmla="*/ 2 h 226762"/>
                    <a:gd name="connsiteX4" fmla="*/ 96965 w 155413"/>
                    <a:gd name="connsiteY4" fmla="*/ 9423 h 226762"/>
                    <a:gd name="connsiteX5" fmla="*/ 126842 w 155413"/>
                    <a:gd name="connsiteY5" fmla="*/ 26430 h 226762"/>
                    <a:gd name="connsiteX6" fmla="*/ 155413 w 155413"/>
                    <a:gd name="connsiteY6" fmla="*/ 226762 h 226762"/>
                    <a:gd name="connsiteX0" fmla="*/ 63973 w 126842"/>
                    <a:gd name="connsiteY0" fmla="*/ 135322 h 135322"/>
                    <a:gd name="connsiteX1" fmla="*/ 0 w 126842"/>
                    <a:gd name="connsiteY1" fmla="*/ 24517 h 135322"/>
                    <a:gd name="connsiteX2" fmla="*/ 25025 w 126842"/>
                    <a:gd name="connsiteY2" fmla="*/ 9864 h 135322"/>
                    <a:gd name="connsiteX3" fmla="*/ 60937 w 126842"/>
                    <a:gd name="connsiteY3" fmla="*/ 2 h 135322"/>
                    <a:gd name="connsiteX4" fmla="*/ 96965 w 126842"/>
                    <a:gd name="connsiteY4" fmla="*/ 9423 h 135322"/>
                    <a:gd name="connsiteX5" fmla="*/ 126842 w 126842"/>
                    <a:gd name="connsiteY5" fmla="*/ 26430 h 135322"/>
                    <a:gd name="connsiteX0" fmla="*/ 0 w 126842"/>
                    <a:gd name="connsiteY0" fmla="*/ 24517 h 26430"/>
                    <a:gd name="connsiteX1" fmla="*/ 25025 w 126842"/>
                    <a:gd name="connsiteY1" fmla="*/ 9864 h 26430"/>
                    <a:gd name="connsiteX2" fmla="*/ 60937 w 126842"/>
                    <a:gd name="connsiteY2" fmla="*/ 2 h 26430"/>
                    <a:gd name="connsiteX3" fmla="*/ 96965 w 126842"/>
                    <a:gd name="connsiteY3" fmla="*/ 9423 h 26430"/>
                    <a:gd name="connsiteX4" fmla="*/ 126842 w 126842"/>
                    <a:gd name="connsiteY4" fmla="*/ 26430 h 26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42" h="26430">
                      <a:moveTo>
                        <a:pt x="0" y="24517"/>
                      </a:moveTo>
                      <a:lnTo>
                        <a:pt x="25025" y="9864"/>
                      </a:lnTo>
                      <a:cubicBezTo>
                        <a:pt x="36119" y="3368"/>
                        <a:pt x="48518" y="78"/>
                        <a:pt x="60937" y="2"/>
                      </a:cubicBezTo>
                      <a:cubicBezTo>
                        <a:pt x="73355" y="-74"/>
                        <a:pt x="85794" y="3064"/>
                        <a:pt x="96965" y="9423"/>
                      </a:cubicBezTo>
                      <a:lnTo>
                        <a:pt x="126842" y="2643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31" name="任意多边形: 形状 130">
                  <a:extLst>
                    <a:ext uri="{FF2B5EF4-FFF2-40B4-BE49-F238E27FC236}">
                      <a16:creationId xmlns="" xmlns:a16="http://schemas.microsoft.com/office/drawing/2014/main" id="{460FCA26-6F4A-4641-A27C-02540BB28160}"/>
                    </a:ext>
                  </a:extLst>
                </p:cNvPr>
                <p:cNvSpPr/>
                <p:nvPr/>
              </p:nvSpPr>
              <p:spPr>
                <a:xfrm>
                  <a:off x="9191497" y="1847951"/>
                  <a:ext cx="46593" cy="83587"/>
                </a:xfrm>
                <a:custGeom>
                  <a:avLst/>
                  <a:gdLst>
                    <a:gd name="connsiteX0" fmla="*/ 63974 w 125739"/>
                    <a:gd name="connsiteY0" fmla="*/ 0 h 110806"/>
                    <a:gd name="connsiteX1" fmla="*/ 89177 w 125739"/>
                    <a:gd name="connsiteY1" fmla="*/ 14346 h 110806"/>
                    <a:gd name="connsiteX2" fmla="*/ 125528 w 125739"/>
                    <a:gd name="connsiteY2" fmla="*/ 76429 h 110806"/>
                    <a:gd name="connsiteX3" fmla="*/ 125739 w 125739"/>
                    <a:gd name="connsiteY3" fmla="*/ 110806 h 110806"/>
                    <a:gd name="connsiteX4" fmla="*/ 0 w 125739"/>
                    <a:gd name="connsiteY4" fmla="*/ 110806 h 110806"/>
                    <a:gd name="connsiteX5" fmla="*/ 63974 w 125739"/>
                    <a:gd name="connsiteY5" fmla="*/ 0 h 110806"/>
                    <a:gd name="connsiteX0" fmla="*/ 0 w 125739"/>
                    <a:gd name="connsiteY0" fmla="*/ 110806 h 202246"/>
                    <a:gd name="connsiteX1" fmla="*/ 63974 w 125739"/>
                    <a:gd name="connsiteY1" fmla="*/ 0 h 202246"/>
                    <a:gd name="connsiteX2" fmla="*/ 89177 w 125739"/>
                    <a:gd name="connsiteY2" fmla="*/ 14346 h 202246"/>
                    <a:gd name="connsiteX3" fmla="*/ 125528 w 125739"/>
                    <a:gd name="connsiteY3" fmla="*/ 76429 h 202246"/>
                    <a:gd name="connsiteX4" fmla="*/ 125739 w 125739"/>
                    <a:gd name="connsiteY4" fmla="*/ 110806 h 202246"/>
                    <a:gd name="connsiteX5" fmla="*/ 91440 w 125739"/>
                    <a:gd name="connsiteY5" fmla="*/ 202246 h 202246"/>
                    <a:gd name="connsiteX0" fmla="*/ 0 w 125739"/>
                    <a:gd name="connsiteY0" fmla="*/ 110806 h 110806"/>
                    <a:gd name="connsiteX1" fmla="*/ 63974 w 125739"/>
                    <a:gd name="connsiteY1" fmla="*/ 0 h 110806"/>
                    <a:gd name="connsiteX2" fmla="*/ 89177 w 125739"/>
                    <a:gd name="connsiteY2" fmla="*/ 14346 h 110806"/>
                    <a:gd name="connsiteX3" fmla="*/ 125528 w 125739"/>
                    <a:gd name="connsiteY3" fmla="*/ 76429 h 110806"/>
                    <a:gd name="connsiteX4" fmla="*/ 125739 w 125739"/>
                    <a:gd name="connsiteY4" fmla="*/ 110806 h 110806"/>
                    <a:gd name="connsiteX0" fmla="*/ 0 w 61765"/>
                    <a:gd name="connsiteY0" fmla="*/ 0 h 110806"/>
                    <a:gd name="connsiteX1" fmla="*/ 25203 w 61765"/>
                    <a:gd name="connsiteY1" fmla="*/ 14346 h 110806"/>
                    <a:gd name="connsiteX2" fmla="*/ 61554 w 61765"/>
                    <a:gd name="connsiteY2" fmla="*/ 76429 h 110806"/>
                    <a:gd name="connsiteX3" fmla="*/ 61765 w 61765"/>
                    <a:gd name="connsiteY3" fmla="*/ 110806 h 110806"/>
                  </a:gdLst>
                  <a:ahLst/>
                  <a:cxnLst>
                    <a:cxn ang="0">
                      <a:pos x="connsiteX0" y="connsiteY0"/>
                    </a:cxn>
                    <a:cxn ang="0">
                      <a:pos x="connsiteX1" y="connsiteY1"/>
                    </a:cxn>
                    <a:cxn ang="0">
                      <a:pos x="connsiteX2" y="connsiteY2"/>
                    </a:cxn>
                    <a:cxn ang="0">
                      <a:pos x="connsiteX3" y="connsiteY3"/>
                    </a:cxn>
                  </a:cxnLst>
                  <a:rect l="l" t="t" r="r" b="b"/>
                  <a:pathLst>
                    <a:path w="61765" h="110806">
                      <a:moveTo>
                        <a:pt x="0" y="0"/>
                      </a:moveTo>
                      <a:lnTo>
                        <a:pt x="25203" y="14346"/>
                      </a:lnTo>
                      <a:cubicBezTo>
                        <a:pt x="47547" y="27065"/>
                        <a:pt x="61397" y="50718"/>
                        <a:pt x="61554" y="76429"/>
                      </a:cubicBezTo>
                      <a:cubicBezTo>
                        <a:pt x="61624" y="87888"/>
                        <a:pt x="61695" y="99347"/>
                        <a:pt x="61765" y="110806"/>
                      </a:cubicBez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32" name="任意多边形: 形状 131">
                  <a:extLst>
                    <a:ext uri="{FF2B5EF4-FFF2-40B4-BE49-F238E27FC236}">
                      <a16:creationId xmlns="" xmlns:a16="http://schemas.microsoft.com/office/drawing/2014/main" id="{ED0719BC-9511-42F8-A24E-433C243D93EE}"/>
                    </a:ext>
                  </a:extLst>
                </p:cNvPr>
                <p:cNvSpPr/>
                <p:nvPr/>
              </p:nvSpPr>
              <p:spPr>
                <a:xfrm>
                  <a:off x="8574727" y="1849396"/>
                  <a:ext cx="49228" cy="82143"/>
                </a:xfrm>
                <a:custGeom>
                  <a:avLst/>
                  <a:gdLst>
                    <a:gd name="connsiteX0" fmla="*/ 65258 w 128127"/>
                    <a:gd name="connsiteY0" fmla="*/ 0 h 108891"/>
                    <a:gd name="connsiteX1" fmla="*/ 128127 w 128127"/>
                    <a:gd name="connsiteY1" fmla="*/ 108891 h 108891"/>
                    <a:gd name="connsiteX2" fmla="*/ 180 w 128127"/>
                    <a:gd name="connsiteY2" fmla="*/ 108891 h 108891"/>
                    <a:gd name="connsiteX3" fmla="*/ 2 w 128127"/>
                    <a:gd name="connsiteY3" fmla="*/ 79892 h 108891"/>
                    <a:gd name="connsiteX4" fmla="*/ 35592 w 128127"/>
                    <a:gd name="connsiteY4" fmla="*/ 17370 h 108891"/>
                    <a:gd name="connsiteX5" fmla="*/ 65258 w 128127"/>
                    <a:gd name="connsiteY5" fmla="*/ 0 h 108891"/>
                    <a:gd name="connsiteX0" fmla="*/ 128127 w 219567"/>
                    <a:gd name="connsiteY0" fmla="*/ 108891 h 200331"/>
                    <a:gd name="connsiteX1" fmla="*/ 180 w 219567"/>
                    <a:gd name="connsiteY1" fmla="*/ 108891 h 200331"/>
                    <a:gd name="connsiteX2" fmla="*/ 2 w 219567"/>
                    <a:gd name="connsiteY2" fmla="*/ 79892 h 200331"/>
                    <a:gd name="connsiteX3" fmla="*/ 35592 w 219567"/>
                    <a:gd name="connsiteY3" fmla="*/ 17370 h 200331"/>
                    <a:gd name="connsiteX4" fmla="*/ 65258 w 219567"/>
                    <a:gd name="connsiteY4" fmla="*/ 0 h 200331"/>
                    <a:gd name="connsiteX5" fmla="*/ 219567 w 219567"/>
                    <a:gd name="connsiteY5" fmla="*/ 200331 h 200331"/>
                    <a:gd name="connsiteX0" fmla="*/ 128127 w 128127"/>
                    <a:gd name="connsiteY0" fmla="*/ 108891 h 108891"/>
                    <a:gd name="connsiteX1" fmla="*/ 180 w 128127"/>
                    <a:gd name="connsiteY1" fmla="*/ 108891 h 108891"/>
                    <a:gd name="connsiteX2" fmla="*/ 2 w 128127"/>
                    <a:gd name="connsiteY2" fmla="*/ 79892 h 108891"/>
                    <a:gd name="connsiteX3" fmla="*/ 35592 w 128127"/>
                    <a:gd name="connsiteY3" fmla="*/ 17370 h 108891"/>
                    <a:gd name="connsiteX4" fmla="*/ 65258 w 128127"/>
                    <a:gd name="connsiteY4" fmla="*/ 0 h 108891"/>
                    <a:gd name="connsiteX0" fmla="*/ 180 w 65258"/>
                    <a:gd name="connsiteY0" fmla="*/ 108891 h 108891"/>
                    <a:gd name="connsiteX1" fmla="*/ 2 w 65258"/>
                    <a:gd name="connsiteY1" fmla="*/ 79892 h 108891"/>
                    <a:gd name="connsiteX2" fmla="*/ 35592 w 65258"/>
                    <a:gd name="connsiteY2" fmla="*/ 17370 h 108891"/>
                    <a:gd name="connsiteX3" fmla="*/ 65258 w 65258"/>
                    <a:gd name="connsiteY3" fmla="*/ 0 h 108891"/>
                  </a:gdLst>
                  <a:ahLst/>
                  <a:cxnLst>
                    <a:cxn ang="0">
                      <a:pos x="connsiteX0" y="connsiteY0"/>
                    </a:cxn>
                    <a:cxn ang="0">
                      <a:pos x="connsiteX1" y="connsiteY1"/>
                    </a:cxn>
                    <a:cxn ang="0">
                      <a:pos x="connsiteX2" y="connsiteY2"/>
                    </a:cxn>
                    <a:cxn ang="0">
                      <a:pos x="connsiteX3" y="connsiteY3"/>
                    </a:cxn>
                  </a:cxnLst>
                  <a:rect l="l" t="t" r="r" b="b"/>
                  <a:pathLst>
                    <a:path w="65258" h="108891">
                      <a:moveTo>
                        <a:pt x="180" y="108891"/>
                      </a:moveTo>
                      <a:cubicBezTo>
                        <a:pt x="121" y="99225"/>
                        <a:pt x="61" y="89558"/>
                        <a:pt x="2" y="79892"/>
                      </a:cubicBezTo>
                      <a:cubicBezTo>
                        <a:pt x="-155" y="54182"/>
                        <a:pt x="13405" y="30361"/>
                        <a:pt x="35592" y="17370"/>
                      </a:cubicBezTo>
                      <a:lnTo>
                        <a:pt x="65258"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33" name="任意多边形: 形状 132">
                  <a:extLst>
                    <a:ext uri="{FF2B5EF4-FFF2-40B4-BE49-F238E27FC236}">
                      <a16:creationId xmlns="" xmlns:a16="http://schemas.microsoft.com/office/drawing/2014/main" id="{8CEA1F78-4523-4AB6-B2A9-FC415AD1CFCD}"/>
                    </a:ext>
                  </a:extLst>
                </p:cNvPr>
                <p:cNvSpPr/>
                <p:nvPr/>
              </p:nvSpPr>
              <p:spPr>
                <a:xfrm>
                  <a:off x="8576531" y="2203965"/>
                  <a:ext cx="46591" cy="83587"/>
                </a:xfrm>
                <a:custGeom>
                  <a:avLst/>
                  <a:gdLst>
                    <a:gd name="connsiteX0" fmla="*/ 0 w 125737"/>
                    <a:gd name="connsiteY0" fmla="*/ 0 h 110806"/>
                    <a:gd name="connsiteX1" fmla="*/ 125737 w 125737"/>
                    <a:gd name="connsiteY1" fmla="*/ 0 h 110806"/>
                    <a:gd name="connsiteX2" fmla="*/ 61763 w 125737"/>
                    <a:gd name="connsiteY2" fmla="*/ 110806 h 110806"/>
                    <a:gd name="connsiteX3" fmla="*/ 36561 w 125737"/>
                    <a:gd name="connsiteY3" fmla="*/ 96460 h 110806"/>
                    <a:gd name="connsiteX4" fmla="*/ 210 w 125737"/>
                    <a:gd name="connsiteY4" fmla="*/ 34377 h 110806"/>
                    <a:gd name="connsiteX5" fmla="*/ 0 w 125737"/>
                    <a:gd name="connsiteY5" fmla="*/ 0 h 110806"/>
                    <a:gd name="connsiteX0" fmla="*/ 125737 w 217177"/>
                    <a:gd name="connsiteY0" fmla="*/ 0 h 110806"/>
                    <a:gd name="connsiteX1" fmla="*/ 61763 w 217177"/>
                    <a:gd name="connsiteY1" fmla="*/ 110806 h 110806"/>
                    <a:gd name="connsiteX2" fmla="*/ 36561 w 217177"/>
                    <a:gd name="connsiteY2" fmla="*/ 96460 h 110806"/>
                    <a:gd name="connsiteX3" fmla="*/ 210 w 217177"/>
                    <a:gd name="connsiteY3" fmla="*/ 34377 h 110806"/>
                    <a:gd name="connsiteX4" fmla="*/ 0 w 217177"/>
                    <a:gd name="connsiteY4" fmla="*/ 0 h 110806"/>
                    <a:gd name="connsiteX5" fmla="*/ 217177 w 217177"/>
                    <a:gd name="connsiteY5" fmla="*/ 91440 h 110806"/>
                    <a:gd name="connsiteX0" fmla="*/ 125737 w 125737"/>
                    <a:gd name="connsiteY0" fmla="*/ 0 h 110806"/>
                    <a:gd name="connsiteX1" fmla="*/ 61763 w 125737"/>
                    <a:gd name="connsiteY1" fmla="*/ 110806 h 110806"/>
                    <a:gd name="connsiteX2" fmla="*/ 36561 w 125737"/>
                    <a:gd name="connsiteY2" fmla="*/ 96460 h 110806"/>
                    <a:gd name="connsiteX3" fmla="*/ 210 w 125737"/>
                    <a:gd name="connsiteY3" fmla="*/ 34377 h 110806"/>
                    <a:gd name="connsiteX4" fmla="*/ 0 w 125737"/>
                    <a:gd name="connsiteY4" fmla="*/ 0 h 110806"/>
                    <a:gd name="connsiteX0" fmla="*/ 61763 w 61763"/>
                    <a:gd name="connsiteY0" fmla="*/ 110806 h 110806"/>
                    <a:gd name="connsiteX1" fmla="*/ 36561 w 61763"/>
                    <a:gd name="connsiteY1" fmla="*/ 96460 h 110806"/>
                    <a:gd name="connsiteX2" fmla="*/ 210 w 61763"/>
                    <a:gd name="connsiteY2" fmla="*/ 34377 h 110806"/>
                    <a:gd name="connsiteX3" fmla="*/ 0 w 61763"/>
                    <a:gd name="connsiteY3" fmla="*/ 0 h 110806"/>
                  </a:gdLst>
                  <a:ahLst/>
                  <a:cxnLst>
                    <a:cxn ang="0">
                      <a:pos x="connsiteX0" y="connsiteY0"/>
                    </a:cxn>
                    <a:cxn ang="0">
                      <a:pos x="connsiteX1" y="connsiteY1"/>
                    </a:cxn>
                    <a:cxn ang="0">
                      <a:pos x="connsiteX2" y="connsiteY2"/>
                    </a:cxn>
                    <a:cxn ang="0">
                      <a:pos x="connsiteX3" y="connsiteY3"/>
                    </a:cxn>
                  </a:cxnLst>
                  <a:rect l="l" t="t" r="r" b="b"/>
                  <a:pathLst>
                    <a:path w="61763" h="110806">
                      <a:moveTo>
                        <a:pt x="61763" y="110806"/>
                      </a:moveTo>
                      <a:lnTo>
                        <a:pt x="36561" y="96460"/>
                      </a:lnTo>
                      <a:cubicBezTo>
                        <a:pt x="14217" y="83742"/>
                        <a:pt x="367" y="60089"/>
                        <a:pt x="210" y="34377"/>
                      </a:cubicBezTo>
                      <a:lnTo>
                        <a:pt x="0"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34" name="任意多边形: 形状 133">
                  <a:extLst>
                    <a:ext uri="{FF2B5EF4-FFF2-40B4-BE49-F238E27FC236}">
                      <a16:creationId xmlns="" xmlns:a16="http://schemas.microsoft.com/office/drawing/2014/main" id="{1E27F1BD-79BC-42C5-95F8-35D71CD75756}"/>
                    </a:ext>
                  </a:extLst>
                </p:cNvPr>
                <p:cNvSpPr/>
                <p:nvPr/>
              </p:nvSpPr>
              <p:spPr>
                <a:xfrm>
                  <a:off x="9190664" y="2203965"/>
                  <a:ext cx="49227" cy="82145"/>
                </a:xfrm>
                <a:custGeom>
                  <a:avLst/>
                  <a:gdLst>
                    <a:gd name="connsiteX0" fmla="*/ 0 w 128127"/>
                    <a:gd name="connsiteY0" fmla="*/ 0 h 108894"/>
                    <a:gd name="connsiteX1" fmla="*/ 127949 w 128127"/>
                    <a:gd name="connsiteY1" fmla="*/ 0 h 108894"/>
                    <a:gd name="connsiteX2" fmla="*/ 128126 w 128127"/>
                    <a:gd name="connsiteY2" fmla="*/ 28999 h 108894"/>
                    <a:gd name="connsiteX3" fmla="*/ 92537 w 128127"/>
                    <a:gd name="connsiteY3" fmla="*/ 91522 h 108894"/>
                    <a:gd name="connsiteX4" fmla="*/ 62870 w 128127"/>
                    <a:gd name="connsiteY4" fmla="*/ 108894 h 108894"/>
                    <a:gd name="connsiteX5" fmla="*/ 0 w 128127"/>
                    <a:gd name="connsiteY5" fmla="*/ 0 h 108894"/>
                    <a:gd name="connsiteX0" fmla="*/ 0 w 128127"/>
                    <a:gd name="connsiteY0" fmla="*/ 0 h 108894"/>
                    <a:gd name="connsiteX1" fmla="*/ 127949 w 128127"/>
                    <a:gd name="connsiteY1" fmla="*/ 0 h 108894"/>
                    <a:gd name="connsiteX2" fmla="*/ 128126 w 128127"/>
                    <a:gd name="connsiteY2" fmla="*/ 28999 h 108894"/>
                    <a:gd name="connsiteX3" fmla="*/ 92537 w 128127"/>
                    <a:gd name="connsiteY3" fmla="*/ 91522 h 108894"/>
                    <a:gd name="connsiteX4" fmla="*/ 62870 w 128127"/>
                    <a:gd name="connsiteY4" fmla="*/ 108894 h 108894"/>
                    <a:gd name="connsiteX5" fmla="*/ 91440 w 128127"/>
                    <a:gd name="connsiteY5" fmla="*/ 91440 h 108894"/>
                    <a:gd name="connsiteX0" fmla="*/ 70249 w 70427"/>
                    <a:gd name="connsiteY0" fmla="*/ 0 h 108894"/>
                    <a:gd name="connsiteX1" fmla="*/ 70426 w 70427"/>
                    <a:gd name="connsiteY1" fmla="*/ 28999 h 108894"/>
                    <a:gd name="connsiteX2" fmla="*/ 34837 w 70427"/>
                    <a:gd name="connsiteY2" fmla="*/ 91522 h 108894"/>
                    <a:gd name="connsiteX3" fmla="*/ 5170 w 70427"/>
                    <a:gd name="connsiteY3" fmla="*/ 108894 h 108894"/>
                    <a:gd name="connsiteX4" fmla="*/ 33740 w 70427"/>
                    <a:gd name="connsiteY4" fmla="*/ 91440 h 108894"/>
                    <a:gd name="connsiteX0" fmla="*/ 65079 w 65257"/>
                    <a:gd name="connsiteY0" fmla="*/ 0 h 108894"/>
                    <a:gd name="connsiteX1" fmla="*/ 65256 w 65257"/>
                    <a:gd name="connsiteY1" fmla="*/ 28999 h 108894"/>
                    <a:gd name="connsiteX2" fmla="*/ 29667 w 65257"/>
                    <a:gd name="connsiteY2" fmla="*/ 91522 h 108894"/>
                    <a:gd name="connsiteX3" fmla="*/ 0 w 65257"/>
                    <a:gd name="connsiteY3" fmla="*/ 108894 h 108894"/>
                  </a:gdLst>
                  <a:ahLst/>
                  <a:cxnLst>
                    <a:cxn ang="0">
                      <a:pos x="connsiteX0" y="connsiteY0"/>
                    </a:cxn>
                    <a:cxn ang="0">
                      <a:pos x="connsiteX1" y="connsiteY1"/>
                    </a:cxn>
                    <a:cxn ang="0">
                      <a:pos x="connsiteX2" y="connsiteY2"/>
                    </a:cxn>
                    <a:cxn ang="0">
                      <a:pos x="connsiteX3" y="connsiteY3"/>
                    </a:cxn>
                  </a:cxnLst>
                  <a:rect l="l" t="t" r="r" b="b"/>
                  <a:pathLst>
                    <a:path w="65257" h="108894">
                      <a:moveTo>
                        <a:pt x="65079" y="0"/>
                      </a:moveTo>
                      <a:lnTo>
                        <a:pt x="65256" y="28999"/>
                      </a:lnTo>
                      <a:cubicBezTo>
                        <a:pt x="65414" y="54709"/>
                        <a:pt x="51854" y="78531"/>
                        <a:pt x="29667" y="91522"/>
                      </a:cubicBezTo>
                      <a:lnTo>
                        <a:pt x="0" y="108894"/>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35" name="任意多边形: 形状 134">
                  <a:extLst>
                    <a:ext uri="{FF2B5EF4-FFF2-40B4-BE49-F238E27FC236}">
                      <a16:creationId xmlns="" xmlns:a16="http://schemas.microsoft.com/office/drawing/2014/main" id="{E3B99E58-4609-40D6-87E2-CA1C888CDBD3}"/>
                    </a:ext>
                  </a:extLst>
                </p:cNvPr>
                <p:cNvSpPr/>
                <p:nvPr/>
              </p:nvSpPr>
              <p:spPr>
                <a:xfrm>
                  <a:off x="8859883" y="2422323"/>
                  <a:ext cx="95684" cy="19937"/>
                </a:xfrm>
                <a:custGeom>
                  <a:avLst/>
                  <a:gdLst>
                    <a:gd name="connsiteX0" fmla="*/ 62868 w 126842"/>
                    <a:gd name="connsiteY0" fmla="*/ 0 h 135321"/>
                    <a:gd name="connsiteX1" fmla="*/ 126842 w 126842"/>
                    <a:gd name="connsiteY1" fmla="*/ 110806 h 135321"/>
                    <a:gd name="connsiteX2" fmla="*/ 101818 w 126842"/>
                    <a:gd name="connsiteY2" fmla="*/ 125458 h 135321"/>
                    <a:gd name="connsiteX3" fmla="*/ 29878 w 126842"/>
                    <a:gd name="connsiteY3" fmla="*/ 125899 h 135321"/>
                    <a:gd name="connsiteX4" fmla="*/ 0 w 126842"/>
                    <a:gd name="connsiteY4" fmla="*/ 108892 h 135321"/>
                    <a:gd name="connsiteX5" fmla="*/ 62868 w 126842"/>
                    <a:gd name="connsiteY5" fmla="*/ 0 h 135321"/>
                    <a:gd name="connsiteX0" fmla="*/ 62868 w 154308"/>
                    <a:gd name="connsiteY0" fmla="*/ 0 h 135321"/>
                    <a:gd name="connsiteX1" fmla="*/ 126842 w 154308"/>
                    <a:gd name="connsiteY1" fmla="*/ 110806 h 135321"/>
                    <a:gd name="connsiteX2" fmla="*/ 101818 w 154308"/>
                    <a:gd name="connsiteY2" fmla="*/ 125458 h 135321"/>
                    <a:gd name="connsiteX3" fmla="*/ 29878 w 154308"/>
                    <a:gd name="connsiteY3" fmla="*/ 125899 h 135321"/>
                    <a:gd name="connsiteX4" fmla="*/ 0 w 154308"/>
                    <a:gd name="connsiteY4" fmla="*/ 108892 h 135321"/>
                    <a:gd name="connsiteX5" fmla="*/ 154308 w 154308"/>
                    <a:gd name="connsiteY5" fmla="*/ 91440 h 135321"/>
                    <a:gd name="connsiteX0" fmla="*/ 62868 w 126842"/>
                    <a:gd name="connsiteY0" fmla="*/ 0 h 135321"/>
                    <a:gd name="connsiteX1" fmla="*/ 126842 w 126842"/>
                    <a:gd name="connsiteY1" fmla="*/ 110806 h 135321"/>
                    <a:gd name="connsiteX2" fmla="*/ 101818 w 126842"/>
                    <a:gd name="connsiteY2" fmla="*/ 125458 h 135321"/>
                    <a:gd name="connsiteX3" fmla="*/ 29878 w 126842"/>
                    <a:gd name="connsiteY3" fmla="*/ 125899 h 135321"/>
                    <a:gd name="connsiteX4" fmla="*/ 0 w 126842"/>
                    <a:gd name="connsiteY4" fmla="*/ 108892 h 135321"/>
                    <a:gd name="connsiteX0" fmla="*/ 126842 w 126842"/>
                    <a:gd name="connsiteY0" fmla="*/ 1914 h 26429"/>
                    <a:gd name="connsiteX1" fmla="*/ 101818 w 126842"/>
                    <a:gd name="connsiteY1" fmla="*/ 16566 h 26429"/>
                    <a:gd name="connsiteX2" fmla="*/ 29878 w 126842"/>
                    <a:gd name="connsiteY2" fmla="*/ 17007 h 26429"/>
                    <a:gd name="connsiteX3" fmla="*/ 0 w 126842"/>
                    <a:gd name="connsiteY3" fmla="*/ 0 h 26429"/>
                  </a:gdLst>
                  <a:ahLst/>
                  <a:cxnLst>
                    <a:cxn ang="0">
                      <a:pos x="connsiteX0" y="connsiteY0"/>
                    </a:cxn>
                    <a:cxn ang="0">
                      <a:pos x="connsiteX1" y="connsiteY1"/>
                    </a:cxn>
                    <a:cxn ang="0">
                      <a:pos x="connsiteX2" y="connsiteY2"/>
                    </a:cxn>
                    <a:cxn ang="0">
                      <a:pos x="connsiteX3" y="connsiteY3"/>
                    </a:cxn>
                  </a:cxnLst>
                  <a:rect l="l" t="t" r="r" b="b"/>
                  <a:pathLst>
                    <a:path w="126842" h="26429">
                      <a:moveTo>
                        <a:pt x="126842" y="1914"/>
                      </a:moveTo>
                      <a:lnTo>
                        <a:pt x="101818" y="16566"/>
                      </a:lnTo>
                      <a:cubicBezTo>
                        <a:pt x="79631" y="29558"/>
                        <a:pt x="52221" y="29725"/>
                        <a:pt x="29878" y="17007"/>
                      </a:cubicBezTo>
                      <a:lnTo>
                        <a:pt x="0"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sp>
            <p:nvSpPr>
              <p:cNvPr id="129" name="任意多边形: 形状 128">
                <a:extLst>
                  <a:ext uri="{FF2B5EF4-FFF2-40B4-BE49-F238E27FC236}">
                    <a16:creationId xmlns="" xmlns:a16="http://schemas.microsoft.com/office/drawing/2014/main" id="{29F01FDE-9C10-4CFB-952A-090402CAD5B1}"/>
                  </a:ext>
                </a:extLst>
              </p:cNvPr>
              <p:cNvSpPr/>
              <p:nvPr/>
            </p:nvSpPr>
            <p:spPr>
              <a:xfrm>
                <a:off x="6027898" y="2355163"/>
                <a:ext cx="651122" cy="733204"/>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noFill/>
              <a:ln w="3175" cap="flat">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grpSp>
      <p:grpSp>
        <p:nvGrpSpPr>
          <p:cNvPr id="50" name="组合 49">
            <a:extLst>
              <a:ext uri="{FF2B5EF4-FFF2-40B4-BE49-F238E27FC236}">
                <a16:creationId xmlns="" xmlns:a16="http://schemas.microsoft.com/office/drawing/2014/main" id="{99C886A3-37F1-4F5F-AA55-D28AD92753F5}"/>
              </a:ext>
            </a:extLst>
          </p:cNvPr>
          <p:cNvGrpSpPr/>
          <p:nvPr/>
        </p:nvGrpSpPr>
        <p:grpSpPr>
          <a:xfrm>
            <a:off x="6233834" y="2070948"/>
            <a:ext cx="2346084" cy="3996354"/>
            <a:chOff x="6566477" y="1961553"/>
            <a:chExt cx="2346084" cy="3996354"/>
          </a:xfrm>
        </p:grpSpPr>
        <p:grpSp>
          <p:nvGrpSpPr>
            <p:cNvPr id="141" name="组合 140">
              <a:extLst>
                <a:ext uri="{FF2B5EF4-FFF2-40B4-BE49-F238E27FC236}">
                  <a16:creationId xmlns="" xmlns:a16="http://schemas.microsoft.com/office/drawing/2014/main" id="{12FC2B76-C6F6-4027-81F9-0FE50C31FC32}"/>
                </a:ext>
              </a:extLst>
            </p:cNvPr>
            <p:cNvGrpSpPr/>
            <p:nvPr/>
          </p:nvGrpSpPr>
          <p:grpSpPr>
            <a:xfrm>
              <a:off x="6566477" y="1961553"/>
              <a:ext cx="2346084" cy="3996354"/>
              <a:chOff x="547642" y="2989350"/>
              <a:chExt cx="5691299" cy="1414710"/>
            </a:xfrm>
          </p:grpSpPr>
          <p:sp>
            <p:nvSpPr>
              <p:cNvPr id="142" name="矩形 141">
                <a:extLst>
                  <a:ext uri="{FF2B5EF4-FFF2-40B4-BE49-F238E27FC236}">
                    <a16:creationId xmlns="" xmlns:a16="http://schemas.microsoft.com/office/drawing/2014/main" id="{B8D4D771-A3FE-4948-A2D8-E2EE8E9A05F2}"/>
                  </a:ext>
                </a:extLst>
              </p:cNvPr>
              <p:cNvSpPr/>
              <p:nvPr/>
            </p:nvSpPr>
            <p:spPr>
              <a:xfrm>
                <a:off x="547642" y="2989350"/>
                <a:ext cx="5691299" cy="1414710"/>
              </a:xfrm>
              <a:prstGeom prst="rect">
                <a:avLst/>
              </a:prstGeom>
              <a:solidFill>
                <a:srgbClr val="015EA3">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cxnSp>
            <p:nvCxnSpPr>
              <p:cNvPr id="143" name="直接连接符 142">
                <a:extLst>
                  <a:ext uri="{FF2B5EF4-FFF2-40B4-BE49-F238E27FC236}">
                    <a16:creationId xmlns="" xmlns:a16="http://schemas.microsoft.com/office/drawing/2014/main" id="{FE1696C1-4591-44A8-9CC3-8C56D0751F0F}"/>
                  </a:ext>
                </a:extLst>
              </p:cNvPr>
              <p:cNvCxnSpPr>
                <a:cxnSpLocks/>
              </p:cNvCxnSpPr>
              <p:nvPr/>
            </p:nvCxnSpPr>
            <p:spPr>
              <a:xfrm>
                <a:off x="547642" y="2989350"/>
                <a:ext cx="5691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 xmlns:a16="http://schemas.microsoft.com/office/drawing/2014/main" id="{95A5BC25-2B8D-4A6B-92A1-BFC5E8CBC817}"/>
                  </a:ext>
                </a:extLst>
              </p:cNvPr>
              <p:cNvCxnSpPr>
                <a:cxnSpLocks/>
              </p:cNvCxnSpPr>
              <p:nvPr/>
            </p:nvCxnSpPr>
            <p:spPr>
              <a:xfrm>
                <a:off x="547642" y="4404060"/>
                <a:ext cx="5691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45" name="直接连接符 144">
              <a:extLst>
                <a:ext uri="{FF2B5EF4-FFF2-40B4-BE49-F238E27FC236}">
                  <a16:creationId xmlns="" xmlns:a16="http://schemas.microsoft.com/office/drawing/2014/main" id="{7666ECB2-64A1-41C7-89EE-2424C655B14E}"/>
                </a:ext>
              </a:extLst>
            </p:cNvPr>
            <p:cNvCxnSpPr>
              <a:cxnSpLocks/>
            </p:cNvCxnSpPr>
            <p:nvPr/>
          </p:nvCxnSpPr>
          <p:spPr>
            <a:xfrm>
              <a:off x="7527694" y="3999058"/>
              <a:ext cx="42365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46" name="矩形 145">
              <a:extLst>
                <a:ext uri="{FF2B5EF4-FFF2-40B4-BE49-F238E27FC236}">
                  <a16:creationId xmlns="" xmlns:a16="http://schemas.microsoft.com/office/drawing/2014/main" id="{41D41717-8944-4485-935B-407087ADDBAD}"/>
                </a:ext>
              </a:extLst>
            </p:cNvPr>
            <p:cNvSpPr/>
            <p:nvPr/>
          </p:nvSpPr>
          <p:spPr>
            <a:xfrm>
              <a:off x="6645874" y="4128014"/>
              <a:ext cx="2187290" cy="1466876"/>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FFFFFF"/>
                  </a:solidFill>
                  <a:effectLst/>
                  <a:uLnTx/>
                  <a:uFillTx/>
                  <a:latin typeface="微软雅黑 Light"/>
                  <a:ea typeface="微软雅黑 Light"/>
                </a:rPr>
                <a:t>即易腐垃圾，是指食材废料、剩菜剩饭、过期食品、瓜皮果核、花卉绿植、中药药渣等易腐的生物质生活废弃物</a:t>
              </a:r>
            </a:p>
          </p:txBody>
        </p:sp>
        <p:grpSp>
          <p:nvGrpSpPr>
            <p:cNvPr id="147" name="组合 146">
              <a:extLst>
                <a:ext uri="{FF2B5EF4-FFF2-40B4-BE49-F238E27FC236}">
                  <a16:creationId xmlns="" xmlns:a16="http://schemas.microsoft.com/office/drawing/2014/main" id="{F029D6E3-5945-48B1-B93A-BC865E2E0947}"/>
                </a:ext>
              </a:extLst>
            </p:cNvPr>
            <p:cNvGrpSpPr/>
            <p:nvPr/>
          </p:nvGrpSpPr>
          <p:grpSpPr>
            <a:xfrm>
              <a:off x="7152660" y="3348922"/>
              <a:ext cx="1173718" cy="507871"/>
              <a:chOff x="5825502" y="3360490"/>
              <a:chExt cx="1173718" cy="507871"/>
            </a:xfrm>
          </p:grpSpPr>
          <p:sp>
            <p:nvSpPr>
              <p:cNvPr id="148" name="矩形 147">
                <a:extLst>
                  <a:ext uri="{FF2B5EF4-FFF2-40B4-BE49-F238E27FC236}">
                    <a16:creationId xmlns="" xmlns:a16="http://schemas.microsoft.com/office/drawing/2014/main" id="{65CC354A-3642-4848-B917-83CD1B623D74}"/>
                  </a:ext>
                </a:extLst>
              </p:cNvPr>
              <p:cNvSpPr/>
              <p:nvPr/>
            </p:nvSpPr>
            <p:spPr>
              <a:xfrm>
                <a:off x="5993017" y="3360490"/>
                <a:ext cx="838691"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Light"/>
                    <a:ea typeface="微软雅黑 Light"/>
                  </a:rPr>
                  <a:t>湿垃圾</a:t>
                </a:r>
                <a:endParaRPr kumimoji="0" lang="zh-CN" altLang="en-US" sz="1600" b="1" i="0" u="none" strike="noStrike" kern="1200" cap="none" spc="0" normalizeH="0" baseline="0" noProof="0" dirty="0">
                  <a:ln>
                    <a:noFill/>
                  </a:ln>
                  <a:solidFill>
                    <a:srgbClr val="000000"/>
                  </a:solidFill>
                  <a:effectLst/>
                  <a:uLnTx/>
                  <a:uFillTx/>
                  <a:latin typeface="微软雅黑 Light"/>
                  <a:ea typeface="微软雅黑 Light"/>
                </a:endParaRPr>
              </a:p>
            </p:txBody>
          </p:sp>
          <p:sp>
            <p:nvSpPr>
              <p:cNvPr id="149" name="矩形 148">
                <a:extLst>
                  <a:ext uri="{FF2B5EF4-FFF2-40B4-BE49-F238E27FC236}">
                    <a16:creationId xmlns="" xmlns:a16="http://schemas.microsoft.com/office/drawing/2014/main" id="{E15239E0-3EF3-42DE-A4CA-503961368C3D}"/>
                  </a:ext>
                </a:extLst>
              </p:cNvPr>
              <p:cNvSpPr/>
              <p:nvPr/>
            </p:nvSpPr>
            <p:spPr>
              <a:xfrm>
                <a:off x="5825502" y="3606751"/>
                <a:ext cx="1173718" cy="2616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100" normalizeH="0" baseline="0" noProof="0" dirty="0">
                    <a:ln>
                      <a:noFill/>
                    </a:ln>
                    <a:solidFill>
                      <a:srgbClr val="FFFFFF"/>
                    </a:solidFill>
                    <a:effectLst/>
                    <a:uLnTx/>
                    <a:uFillTx/>
                    <a:latin typeface="微软雅黑 Light"/>
                    <a:ea typeface="微软雅黑 Light"/>
                  </a:rPr>
                  <a:t>Wet Garbage</a:t>
                </a:r>
                <a:endParaRPr kumimoji="0" lang="zh-CN" altLang="en-US" sz="1100" b="0" i="0" u="none" strike="noStrike" kern="1200" cap="none" spc="0" normalizeH="0" baseline="0" noProof="0" dirty="0">
                  <a:ln>
                    <a:noFill/>
                  </a:ln>
                  <a:solidFill>
                    <a:srgbClr val="000000"/>
                  </a:solidFill>
                  <a:effectLst/>
                  <a:uLnTx/>
                  <a:uFillTx/>
                  <a:latin typeface="微软雅黑 Light"/>
                  <a:ea typeface="微软雅黑 Light"/>
                </a:endParaRPr>
              </a:p>
            </p:txBody>
          </p:sp>
        </p:grpSp>
        <p:grpSp>
          <p:nvGrpSpPr>
            <p:cNvPr id="151" name="组合 150">
              <a:extLst>
                <a:ext uri="{FF2B5EF4-FFF2-40B4-BE49-F238E27FC236}">
                  <a16:creationId xmlns="" xmlns:a16="http://schemas.microsoft.com/office/drawing/2014/main" id="{AC1D4AF5-6C06-4040-93AD-0AC629017C98}"/>
                </a:ext>
              </a:extLst>
            </p:cNvPr>
            <p:cNvGrpSpPr/>
            <p:nvPr/>
          </p:nvGrpSpPr>
          <p:grpSpPr>
            <a:xfrm>
              <a:off x="7413958" y="2298762"/>
              <a:ext cx="651122" cy="733206"/>
              <a:chOff x="6027898" y="2355162"/>
              <a:chExt cx="651122" cy="733206"/>
            </a:xfrm>
          </p:grpSpPr>
          <p:sp>
            <p:nvSpPr>
              <p:cNvPr id="153" name="任意多边形: 形状 152">
                <a:extLst>
                  <a:ext uri="{FF2B5EF4-FFF2-40B4-BE49-F238E27FC236}">
                    <a16:creationId xmlns="" xmlns:a16="http://schemas.microsoft.com/office/drawing/2014/main" id="{86A4B49E-4037-4923-8438-B9CED96E6714}"/>
                  </a:ext>
                </a:extLst>
              </p:cNvPr>
              <p:cNvSpPr/>
              <p:nvPr/>
            </p:nvSpPr>
            <p:spPr>
              <a:xfrm>
                <a:off x="6108276" y="2445673"/>
                <a:ext cx="490366" cy="552184"/>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nvGrpSpPr>
              <p:cNvPr id="154" name="组合 153">
                <a:extLst>
                  <a:ext uri="{FF2B5EF4-FFF2-40B4-BE49-F238E27FC236}">
                    <a16:creationId xmlns="" xmlns:a16="http://schemas.microsoft.com/office/drawing/2014/main" id="{C5438F84-41A6-405B-9A54-F870E547D0B6}"/>
                  </a:ext>
                </a:extLst>
              </p:cNvPr>
              <p:cNvGrpSpPr/>
              <p:nvPr/>
            </p:nvGrpSpPr>
            <p:grpSpPr>
              <a:xfrm>
                <a:off x="6027898" y="2355162"/>
                <a:ext cx="651122" cy="733206"/>
                <a:chOff x="8574727" y="1693244"/>
                <a:chExt cx="665164" cy="749016"/>
              </a:xfrm>
            </p:grpSpPr>
            <p:sp>
              <p:nvSpPr>
                <p:cNvPr id="156" name="任意多边形: 形状 155">
                  <a:extLst>
                    <a:ext uri="{FF2B5EF4-FFF2-40B4-BE49-F238E27FC236}">
                      <a16:creationId xmlns="" xmlns:a16="http://schemas.microsoft.com/office/drawing/2014/main" id="{3AFA9116-E92D-45E7-BC4D-A0AAB51AD501}"/>
                    </a:ext>
                  </a:extLst>
                </p:cNvPr>
                <p:cNvSpPr/>
                <p:nvPr/>
              </p:nvSpPr>
              <p:spPr>
                <a:xfrm>
                  <a:off x="8859050" y="1693244"/>
                  <a:ext cx="95684" cy="19938"/>
                </a:xfrm>
                <a:custGeom>
                  <a:avLst/>
                  <a:gdLst>
                    <a:gd name="connsiteX0" fmla="*/ 60937 w 126842"/>
                    <a:gd name="connsiteY0" fmla="*/ 2 h 135322"/>
                    <a:gd name="connsiteX1" fmla="*/ 96965 w 126842"/>
                    <a:gd name="connsiteY1" fmla="*/ 9423 h 135322"/>
                    <a:gd name="connsiteX2" fmla="*/ 126842 w 126842"/>
                    <a:gd name="connsiteY2" fmla="*/ 26430 h 135322"/>
                    <a:gd name="connsiteX3" fmla="*/ 63973 w 126842"/>
                    <a:gd name="connsiteY3" fmla="*/ 135322 h 135322"/>
                    <a:gd name="connsiteX4" fmla="*/ 0 w 126842"/>
                    <a:gd name="connsiteY4" fmla="*/ 24517 h 135322"/>
                    <a:gd name="connsiteX5" fmla="*/ 25025 w 126842"/>
                    <a:gd name="connsiteY5" fmla="*/ 9864 h 135322"/>
                    <a:gd name="connsiteX6" fmla="*/ 60937 w 126842"/>
                    <a:gd name="connsiteY6" fmla="*/ 2 h 135322"/>
                    <a:gd name="connsiteX0" fmla="*/ 63973 w 155413"/>
                    <a:gd name="connsiteY0" fmla="*/ 135322 h 226762"/>
                    <a:gd name="connsiteX1" fmla="*/ 0 w 155413"/>
                    <a:gd name="connsiteY1" fmla="*/ 24517 h 226762"/>
                    <a:gd name="connsiteX2" fmla="*/ 25025 w 155413"/>
                    <a:gd name="connsiteY2" fmla="*/ 9864 h 226762"/>
                    <a:gd name="connsiteX3" fmla="*/ 60937 w 155413"/>
                    <a:gd name="connsiteY3" fmla="*/ 2 h 226762"/>
                    <a:gd name="connsiteX4" fmla="*/ 96965 w 155413"/>
                    <a:gd name="connsiteY4" fmla="*/ 9423 h 226762"/>
                    <a:gd name="connsiteX5" fmla="*/ 126842 w 155413"/>
                    <a:gd name="connsiteY5" fmla="*/ 26430 h 226762"/>
                    <a:gd name="connsiteX6" fmla="*/ 155413 w 155413"/>
                    <a:gd name="connsiteY6" fmla="*/ 226762 h 226762"/>
                    <a:gd name="connsiteX0" fmla="*/ 63973 w 126842"/>
                    <a:gd name="connsiteY0" fmla="*/ 135322 h 135322"/>
                    <a:gd name="connsiteX1" fmla="*/ 0 w 126842"/>
                    <a:gd name="connsiteY1" fmla="*/ 24517 h 135322"/>
                    <a:gd name="connsiteX2" fmla="*/ 25025 w 126842"/>
                    <a:gd name="connsiteY2" fmla="*/ 9864 h 135322"/>
                    <a:gd name="connsiteX3" fmla="*/ 60937 w 126842"/>
                    <a:gd name="connsiteY3" fmla="*/ 2 h 135322"/>
                    <a:gd name="connsiteX4" fmla="*/ 96965 w 126842"/>
                    <a:gd name="connsiteY4" fmla="*/ 9423 h 135322"/>
                    <a:gd name="connsiteX5" fmla="*/ 126842 w 126842"/>
                    <a:gd name="connsiteY5" fmla="*/ 26430 h 135322"/>
                    <a:gd name="connsiteX0" fmla="*/ 0 w 126842"/>
                    <a:gd name="connsiteY0" fmla="*/ 24517 h 26430"/>
                    <a:gd name="connsiteX1" fmla="*/ 25025 w 126842"/>
                    <a:gd name="connsiteY1" fmla="*/ 9864 h 26430"/>
                    <a:gd name="connsiteX2" fmla="*/ 60937 w 126842"/>
                    <a:gd name="connsiteY2" fmla="*/ 2 h 26430"/>
                    <a:gd name="connsiteX3" fmla="*/ 96965 w 126842"/>
                    <a:gd name="connsiteY3" fmla="*/ 9423 h 26430"/>
                    <a:gd name="connsiteX4" fmla="*/ 126842 w 126842"/>
                    <a:gd name="connsiteY4" fmla="*/ 26430 h 26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42" h="26430">
                      <a:moveTo>
                        <a:pt x="0" y="24517"/>
                      </a:moveTo>
                      <a:lnTo>
                        <a:pt x="25025" y="9864"/>
                      </a:lnTo>
                      <a:cubicBezTo>
                        <a:pt x="36119" y="3368"/>
                        <a:pt x="48518" y="78"/>
                        <a:pt x="60937" y="2"/>
                      </a:cubicBezTo>
                      <a:cubicBezTo>
                        <a:pt x="73355" y="-74"/>
                        <a:pt x="85794" y="3064"/>
                        <a:pt x="96965" y="9423"/>
                      </a:cubicBezTo>
                      <a:lnTo>
                        <a:pt x="126842" y="2643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57" name="任意多边形: 形状 156">
                  <a:extLst>
                    <a:ext uri="{FF2B5EF4-FFF2-40B4-BE49-F238E27FC236}">
                      <a16:creationId xmlns="" xmlns:a16="http://schemas.microsoft.com/office/drawing/2014/main" id="{6564A4C6-D359-416E-9F74-D8AFC044B3F5}"/>
                    </a:ext>
                  </a:extLst>
                </p:cNvPr>
                <p:cNvSpPr/>
                <p:nvPr/>
              </p:nvSpPr>
              <p:spPr>
                <a:xfrm>
                  <a:off x="9191497" y="1847951"/>
                  <a:ext cx="46593" cy="83587"/>
                </a:xfrm>
                <a:custGeom>
                  <a:avLst/>
                  <a:gdLst>
                    <a:gd name="connsiteX0" fmla="*/ 63974 w 125739"/>
                    <a:gd name="connsiteY0" fmla="*/ 0 h 110806"/>
                    <a:gd name="connsiteX1" fmla="*/ 89177 w 125739"/>
                    <a:gd name="connsiteY1" fmla="*/ 14346 h 110806"/>
                    <a:gd name="connsiteX2" fmla="*/ 125528 w 125739"/>
                    <a:gd name="connsiteY2" fmla="*/ 76429 h 110806"/>
                    <a:gd name="connsiteX3" fmla="*/ 125739 w 125739"/>
                    <a:gd name="connsiteY3" fmla="*/ 110806 h 110806"/>
                    <a:gd name="connsiteX4" fmla="*/ 0 w 125739"/>
                    <a:gd name="connsiteY4" fmla="*/ 110806 h 110806"/>
                    <a:gd name="connsiteX5" fmla="*/ 63974 w 125739"/>
                    <a:gd name="connsiteY5" fmla="*/ 0 h 110806"/>
                    <a:gd name="connsiteX0" fmla="*/ 0 w 125739"/>
                    <a:gd name="connsiteY0" fmla="*/ 110806 h 202246"/>
                    <a:gd name="connsiteX1" fmla="*/ 63974 w 125739"/>
                    <a:gd name="connsiteY1" fmla="*/ 0 h 202246"/>
                    <a:gd name="connsiteX2" fmla="*/ 89177 w 125739"/>
                    <a:gd name="connsiteY2" fmla="*/ 14346 h 202246"/>
                    <a:gd name="connsiteX3" fmla="*/ 125528 w 125739"/>
                    <a:gd name="connsiteY3" fmla="*/ 76429 h 202246"/>
                    <a:gd name="connsiteX4" fmla="*/ 125739 w 125739"/>
                    <a:gd name="connsiteY4" fmla="*/ 110806 h 202246"/>
                    <a:gd name="connsiteX5" fmla="*/ 91440 w 125739"/>
                    <a:gd name="connsiteY5" fmla="*/ 202246 h 202246"/>
                    <a:gd name="connsiteX0" fmla="*/ 0 w 125739"/>
                    <a:gd name="connsiteY0" fmla="*/ 110806 h 110806"/>
                    <a:gd name="connsiteX1" fmla="*/ 63974 w 125739"/>
                    <a:gd name="connsiteY1" fmla="*/ 0 h 110806"/>
                    <a:gd name="connsiteX2" fmla="*/ 89177 w 125739"/>
                    <a:gd name="connsiteY2" fmla="*/ 14346 h 110806"/>
                    <a:gd name="connsiteX3" fmla="*/ 125528 w 125739"/>
                    <a:gd name="connsiteY3" fmla="*/ 76429 h 110806"/>
                    <a:gd name="connsiteX4" fmla="*/ 125739 w 125739"/>
                    <a:gd name="connsiteY4" fmla="*/ 110806 h 110806"/>
                    <a:gd name="connsiteX0" fmla="*/ 0 w 61765"/>
                    <a:gd name="connsiteY0" fmla="*/ 0 h 110806"/>
                    <a:gd name="connsiteX1" fmla="*/ 25203 w 61765"/>
                    <a:gd name="connsiteY1" fmla="*/ 14346 h 110806"/>
                    <a:gd name="connsiteX2" fmla="*/ 61554 w 61765"/>
                    <a:gd name="connsiteY2" fmla="*/ 76429 h 110806"/>
                    <a:gd name="connsiteX3" fmla="*/ 61765 w 61765"/>
                    <a:gd name="connsiteY3" fmla="*/ 110806 h 110806"/>
                  </a:gdLst>
                  <a:ahLst/>
                  <a:cxnLst>
                    <a:cxn ang="0">
                      <a:pos x="connsiteX0" y="connsiteY0"/>
                    </a:cxn>
                    <a:cxn ang="0">
                      <a:pos x="connsiteX1" y="connsiteY1"/>
                    </a:cxn>
                    <a:cxn ang="0">
                      <a:pos x="connsiteX2" y="connsiteY2"/>
                    </a:cxn>
                    <a:cxn ang="0">
                      <a:pos x="connsiteX3" y="connsiteY3"/>
                    </a:cxn>
                  </a:cxnLst>
                  <a:rect l="l" t="t" r="r" b="b"/>
                  <a:pathLst>
                    <a:path w="61765" h="110806">
                      <a:moveTo>
                        <a:pt x="0" y="0"/>
                      </a:moveTo>
                      <a:lnTo>
                        <a:pt x="25203" y="14346"/>
                      </a:lnTo>
                      <a:cubicBezTo>
                        <a:pt x="47547" y="27065"/>
                        <a:pt x="61397" y="50718"/>
                        <a:pt x="61554" y="76429"/>
                      </a:cubicBezTo>
                      <a:cubicBezTo>
                        <a:pt x="61624" y="87888"/>
                        <a:pt x="61695" y="99347"/>
                        <a:pt x="61765" y="110806"/>
                      </a:cubicBez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58" name="任意多边形: 形状 157">
                  <a:extLst>
                    <a:ext uri="{FF2B5EF4-FFF2-40B4-BE49-F238E27FC236}">
                      <a16:creationId xmlns="" xmlns:a16="http://schemas.microsoft.com/office/drawing/2014/main" id="{496EA14E-6ADD-43DC-B43B-1C11B610655F}"/>
                    </a:ext>
                  </a:extLst>
                </p:cNvPr>
                <p:cNvSpPr/>
                <p:nvPr/>
              </p:nvSpPr>
              <p:spPr>
                <a:xfrm>
                  <a:off x="8574727" y="1849396"/>
                  <a:ext cx="49228" cy="82143"/>
                </a:xfrm>
                <a:custGeom>
                  <a:avLst/>
                  <a:gdLst>
                    <a:gd name="connsiteX0" fmla="*/ 65258 w 128127"/>
                    <a:gd name="connsiteY0" fmla="*/ 0 h 108891"/>
                    <a:gd name="connsiteX1" fmla="*/ 128127 w 128127"/>
                    <a:gd name="connsiteY1" fmla="*/ 108891 h 108891"/>
                    <a:gd name="connsiteX2" fmla="*/ 180 w 128127"/>
                    <a:gd name="connsiteY2" fmla="*/ 108891 h 108891"/>
                    <a:gd name="connsiteX3" fmla="*/ 2 w 128127"/>
                    <a:gd name="connsiteY3" fmla="*/ 79892 h 108891"/>
                    <a:gd name="connsiteX4" fmla="*/ 35592 w 128127"/>
                    <a:gd name="connsiteY4" fmla="*/ 17370 h 108891"/>
                    <a:gd name="connsiteX5" fmla="*/ 65258 w 128127"/>
                    <a:gd name="connsiteY5" fmla="*/ 0 h 108891"/>
                    <a:gd name="connsiteX0" fmla="*/ 128127 w 219567"/>
                    <a:gd name="connsiteY0" fmla="*/ 108891 h 200331"/>
                    <a:gd name="connsiteX1" fmla="*/ 180 w 219567"/>
                    <a:gd name="connsiteY1" fmla="*/ 108891 h 200331"/>
                    <a:gd name="connsiteX2" fmla="*/ 2 w 219567"/>
                    <a:gd name="connsiteY2" fmla="*/ 79892 h 200331"/>
                    <a:gd name="connsiteX3" fmla="*/ 35592 w 219567"/>
                    <a:gd name="connsiteY3" fmla="*/ 17370 h 200331"/>
                    <a:gd name="connsiteX4" fmla="*/ 65258 w 219567"/>
                    <a:gd name="connsiteY4" fmla="*/ 0 h 200331"/>
                    <a:gd name="connsiteX5" fmla="*/ 219567 w 219567"/>
                    <a:gd name="connsiteY5" fmla="*/ 200331 h 200331"/>
                    <a:gd name="connsiteX0" fmla="*/ 128127 w 128127"/>
                    <a:gd name="connsiteY0" fmla="*/ 108891 h 108891"/>
                    <a:gd name="connsiteX1" fmla="*/ 180 w 128127"/>
                    <a:gd name="connsiteY1" fmla="*/ 108891 h 108891"/>
                    <a:gd name="connsiteX2" fmla="*/ 2 w 128127"/>
                    <a:gd name="connsiteY2" fmla="*/ 79892 h 108891"/>
                    <a:gd name="connsiteX3" fmla="*/ 35592 w 128127"/>
                    <a:gd name="connsiteY3" fmla="*/ 17370 h 108891"/>
                    <a:gd name="connsiteX4" fmla="*/ 65258 w 128127"/>
                    <a:gd name="connsiteY4" fmla="*/ 0 h 108891"/>
                    <a:gd name="connsiteX0" fmla="*/ 180 w 65258"/>
                    <a:gd name="connsiteY0" fmla="*/ 108891 h 108891"/>
                    <a:gd name="connsiteX1" fmla="*/ 2 w 65258"/>
                    <a:gd name="connsiteY1" fmla="*/ 79892 h 108891"/>
                    <a:gd name="connsiteX2" fmla="*/ 35592 w 65258"/>
                    <a:gd name="connsiteY2" fmla="*/ 17370 h 108891"/>
                    <a:gd name="connsiteX3" fmla="*/ 65258 w 65258"/>
                    <a:gd name="connsiteY3" fmla="*/ 0 h 108891"/>
                  </a:gdLst>
                  <a:ahLst/>
                  <a:cxnLst>
                    <a:cxn ang="0">
                      <a:pos x="connsiteX0" y="connsiteY0"/>
                    </a:cxn>
                    <a:cxn ang="0">
                      <a:pos x="connsiteX1" y="connsiteY1"/>
                    </a:cxn>
                    <a:cxn ang="0">
                      <a:pos x="connsiteX2" y="connsiteY2"/>
                    </a:cxn>
                    <a:cxn ang="0">
                      <a:pos x="connsiteX3" y="connsiteY3"/>
                    </a:cxn>
                  </a:cxnLst>
                  <a:rect l="l" t="t" r="r" b="b"/>
                  <a:pathLst>
                    <a:path w="65258" h="108891">
                      <a:moveTo>
                        <a:pt x="180" y="108891"/>
                      </a:moveTo>
                      <a:cubicBezTo>
                        <a:pt x="121" y="99225"/>
                        <a:pt x="61" y="89558"/>
                        <a:pt x="2" y="79892"/>
                      </a:cubicBezTo>
                      <a:cubicBezTo>
                        <a:pt x="-155" y="54182"/>
                        <a:pt x="13405" y="30361"/>
                        <a:pt x="35592" y="17370"/>
                      </a:cubicBezTo>
                      <a:lnTo>
                        <a:pt x="65258"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59" name="任意多边形: 形状 158">
                  <a:extLst>
                    <a:ext uri="{FF2B5EF4-FFF2-40B4-BE49-F238E27FC236}">
                      <a16:creationId xmlns="" xmlns:a16="http://schemas.microsoft.com/office/drawing/2014/main" id="{29027758-BFC4-4EFE-A76C-C38652330506}"/>
                    </a:ext>
                  </a:extLst>
                </p:cNvPr>
                <p:cNvSpPr/>
                <p:nvPr/>
              </p:nvSpPr>
              <p:spPr>
                <a:xfrm>
                  <a:off x="8576531" y="2203965"/>
                  <a:ext cx="46591" cy="83587"/>
                </a:xfrm>
                <a:custGeom>
                  <a:avLst/>
                  <a:gdLst>
                    <a:gd name="connsiteX0" fmla="*/ 0 w 125737"/>
                    <a:gd name="connsiteY0" fmla="*/ 0 h 110806"/>
                    <a:gd name="connsiteX1" fmla="*/ 125737 w 125737"/>
                    <a:gd name="connsiteY1" fmla="*/ 0 h 110806"/>
                    <a:gd name="connsiteX2" fmla="*/ 61763 w 125737"/>
                    <a:gd name="connsiteY2" fmla="*/ 110806 h 110806"/>
                    <a:gd name="connsiteX3" fmla="*/ 36561 w 125737"/>
                    <a:gd name="connsiteY3" fmla="*/ 96460 h 110806"/>
                    <a:gd name="connsiteX4" fmla="*/ 210 w 125737"/>
                    <a:gd name="connsiteY4" fmla="*/ 34377 h 110806"/>
                    <a:gd name="connsiteX5" fmla="*/ 0 w 125737"/>
                    <a:gd name="connsiteY5" fmla="*/ 0 h 110806"/>
                    <a:gd name="connsiteX0" fmla="*/ 125737 w 217177"/>
                    <a:gd name="connsiteY0" fmla="*/ 0 h 110806"/>
                    <a:gd name="connsiteX1" fmla="*/ 61763 w 217177"/>
                    <a:gd name="connsiteY1" fmla="*/ 110806 h 110806"/>
                    <a:gd name="connsiteX2" fmla="*/ 36561 w 217177"/>
                    <a:gd name="connsiteY2" fmla="*/ 96460 h 110806"/>
                    <a:gd name="connsiteX3" fmla="*/ 210 w 217177"/>
                    <a:gd name="connsiteY3" fmla="*/ 34377 h 110806"/>
                    <a:gd name="connsiteX4" fmla="*/ 0 w 217177"/>
                    <a:gd name="connsiteY4" fmla="*/ 0 h 110806"/>
                    <a:gd name="connsiteX5" fmla="*/ 217177 w 217177"/>
                    <a:gd name="connsiteY5" fmla="*/ 91440 h 110806"/>
                    <a:gd name="connsiteX0" fmla="*/ 125737 w 125737"/>
                    <a:gd name="connsiteY0" fmla="*/ 0 h 110806"/>
                    <a:gd name="connsiteX1" fmla="*/ 61763 w 125737"/>
                    <a:gd name="connsiteY1" fmla="*/ 110806 h 110806"/>
                    <a:gd name="connsiteX2" fmla="*/ 36561 w 125737"/>
                    <a:gd name="connsiteY2" fmla="*/ 96460 h 110806"/>
                    <a:gd name="connsiteX3" fmla="*/ 210 w 125737"/>
                    <a:gd name="connsiteY3" fmla="*/ 34377 h 110806"/>
                    <a:gd name="connsiteX4" fmla="*/ 0 w 125737"/>
                    <a:gd name="connsiteY4" fmla="*/ 0 h 110806"/>
                    <a:gd name="connsiteX0" fmla="*/ 61763 w 61763"/>
                    <a:gd name="connsiteY0" fmla="*/ 110806 h 110806"/>
                    <a:gd name="connsiteX1" fmla="*/ 36561 w 61763"/>
                    <a:gd name="connsiteY1" fmla="*/ 96460 h 110806"/>
                    <a:gd name="connsiteX2" fmla="*/ 210 w 61763"/>
                    <a:gd name="connsiteY2" fmla="*/ 34377 h 110806"/>
                    <a:gd name="connsiteX3" fmla="*/ 0 w 61763"/>
                    <a:gd name="connsiteY3" fmla="*/ 0 h 110806"/>
                  </a:gdLst>
                  <a:ahLst/>
                  <a:cxnLst>
                    <a:cxn ang="0">
                      <a:pos x="connsiteX0" y="connsiteY0"/>
                    </a:cxn>
                    <a:cxn ang="0">
                      <a:pos x="connsiteX1" y="connsiteY1"/>
                    </a:cxn>
                    <a:cxn ang="0">
                      <a:pos x="connsiteX2" y="connsiteY2"/>
                    </a:cxn>
                    <a:cxn ang="0">
                      <a:pos x="connsiteX3" y="connsiteY3"/>
                    </a:cxn>
                  </a:cxnLst>
                  <a:rect l="l" t="t" r="r" b="b"/>
                  <a:pathLst>
                    <a:path w="61763" h="110806">
                      <a:moveTo>
                        <a:pt x="61763" y="110806"/>
                      </a:moveTo>
                      <a:lnTo>
                        <a:pt x="36561" y="96460"/>
                      </a:lnTo>
                      <a:cubicBezTo>
                        <a:pt x="14217" y="83742"/>
                        <a:pt x="367" y="60089"/>
                        <a:pt x="210" y="34377"/>
                      </a:cubicBezTo>
                      <a:lnTo>
                        <a:pt x="0"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60" name="任意多边形: 形状 159">
                  <a:extLst>
                    <a:ext uri="{FF2B5EF4-FFF2-40B4-BE49-F238E27FC236}">
                      <a16:creationId xmlns="" xmlns:a16="http://schemas.microsoft.com/office/drawing/2014/main" id="{E12F5D3B-0BF8-499C-8D2D-B337AFCD0D95}"/>
                    </a:ext>
                  </a:extLst>
                </p:cNvPr>
                <p:cNvSpPr/>
                <p:nvPr/>
              </p:nvSpPr>
              <p:spPr>
                <a:xfrm>
                  <a:off x="9190664" y="2203965"/>
                  <a:ext cx="49227" cy="82145"/>
                </a:xfrm>
                <a:custGeom>
                  <a:avLst/>
                  <a:gdLst>
                    <a:gd name="connsiteX0" fmla="*/ 0 w 128127"/>
                    <a:gd name="connsiteY0" fmla="*/ 0 h 108894"/>
                    <a:gd name="connsiteX1" fmla="*/ 127949 w 128127"/>
                    <a:gd name="connsiteY1" fmla="*/ 0 h 108894"/>
                    <a:gd name="connsiteX2" fmla="*/ 128126 w 128127"/>
                    <a:gd name="connsiteY2" fmla="*/ 28999 h 108894"/>
                    <a:gd name="connsiteX3" fmla="*/ 92537 w 128127"/>
                    <a:gd name="connsiteY3" fmla="*/ 91522 h 108894"/>
                    <a:gd name="connsiteX4" fmla="*/ 62870 w 128127"/>
                    <a:gd name="connsiteY4" fmla="*/ 108894 h 108894"/>
                    <a:gd name="connsiteX5" fmla="*/ 0 w 128127"/>
                    <a:gd name="connsiteY5" fmla="*/ 0 h 108894"/>
                    <a:gd name="connsiteX0" fmla="*/ 0 w 128127"/>
                    <a:gd name="connsiteY0" fmla="*/ 0 h 108894"/>
                    <a:gd name="connsiteX1" fmla="*/ 127949 w 128127"/>
                    <a:gd name="connsiteY1" fmla="*/ 0 h 108894"/>
                    <a:gd name="connsiteX2" fmla="*/ 128126 w 128127"/>
                    <a:gd name="connsiteY2" fmla="*/ 28999 h 108894"/>
                    <a:gd name="connsiteX3" fmla="*/ 92537 w 128127"/>
                    <a:gd name="connsiteY3" fmla="*/ 91522 h 108894"/>
                    <a:gd name="connsiteX4" fmla="*/ 62870 w 128127"/>
                    <a:gd name="connsiteY4" fmla="*/ 108894 h 108894"/>
                    <a:gd name="connsiteX5" fmla="*/ 91440 w 128127"/>
                    <a:gd name="connsiteY5" fmla="*/ 91440 h 108894"/>
                    <a:gd name="connsiteX0" fmla="*/ 70249 w 70427"/>
                    <a:gd name="connsiteY0" fmla="*/ 0 h 108894"/>
                    <a:gd name="connsiteX1" fmla="*/ 70426 w 70427"/>
                    <a:gd name="connsiteY1" fmla="*/ 28999 h 108894"/>
                    <a:gd name="connsiteX2" fmla="*/ 34837 w 70427"/>
                    <a:gd name="connsiteY2" fmla="*/ 91522 h 108894"/>
                    <a:gd name="connsiteX3" fmla="*/ 5170 w 70427"/>
                    <a:gd name="connsiteY3" fmla="*/ 108894 h 108894"/>
                    <a:gd name="connsiteX4" fmla="*/ 33740 w 70427"/>
                    <a:gd name="connsiteY4" fmla="*/ 91440 h 108894"/>
                    <a:gd name="connsiteX0" fmla="*/ 65079 w 65257"/>
                    <a:gd name="connsiteY0" fmla="*/ 0 h 108894"/>
                    <a:gd name="connsiteX1" fmla="*/ 65256 w 65257"/>
                    <a:gd name="connsiteY1" fmla="*/ 28999 h 108894"/>
                    <a:gd name="connsiteX2" fmla="*/ 29667 w 65257"/>
                    <a:gd name="connsiteY2" fmla="*/ 91522 h 108894"/>
                    <a:gd name="connsiteX3" fmla="*/ 0 w 65257"/>
                    <a:gd name="connsiteY3" fmla="*/ 108894 h 108894"/>
                  </a:gdLst>
                  <a:ahLst/>
                  <a:cxnLst>
                    <a:cxn ang="0">
                      <a:pos x="connsiteX0" y="connsiteY0"/>
                    </a:cxn>
                    <a:cxn ang="0">
                      <a:pos x="connsiteX1" y="connsiteY1"/>
                    </a:cxn>
                    <a:cxn ang="0">
                      <a:pos x="connsiteX2" y="connsiteY2"/>
                    </a:cxn>
                    <a:cxn ang="0">
                      <a:pos x="connsiteX3" y="connsiteY3"/>
                    </a:cxn>
                  </a:cxnLst>
                  <a:rect l="l" t="t" r="r" b="b"/>
                  <a:pathLst>
                    <a:path w="65257" h="108894">
                      <a:moveTo>
                        <a:pt x="65079" y="0"/>
                      </a:moveTo>
                      <a:lnTo>
                        <a:pt x="65256" y="28999"/>
                      </a:lnTo>
                      <a:cubicBezTo>
                        <a:pt x="65414" y="54709"/>
                        <a:pt x="51854" y="78531"/>
                        <a:pt x="29667" y="91522"/>
                      </a:cubicBezTo>
                      <a:lnTo>
                        <a:pt x="0" y="108894"/>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61" name="任意多边形: 形状 160">
                  <a:extLst>
                    <a:ext uri="{FF2B5EF4-FFF2-40B4-BE49-F238E27FC236}">
                      <a16:creationId xmlns="" xmlns:a16="http://schemas.microsoft.com/office/drawing/2014/main" id="{D7CA7097-A050-41A0-9F1C-1E88BAEF5C1A}"/>
                    </a:ext>
                  </a:extLst>
                </p:cNvPr>
                <p:cNvSpPr/>
                <p:nvPr/>
              </p:nvSpPr>
              <p:spPr>
                <a:xfrm>
                  <a:off x="8859883" y="2422323"/>
                  <a:ext cx="95684" cy="19937"/>
                </a:xfrm>
                <a:custGeom>
                  <a:avLst/>
                  <a:gdLst>
                    <a:gd name="connsiteX0" fmla="*/ 62868 w 126842"/>
                    <a:gd name="connsiteY0" fmla="*/ 0 h 135321"/>
                    <a:gd name="connsiteX1" fmla="*/ 126842 w 126842"/>
                    <a:gd name="connsiteY1" fmla="*/ 110806 h 135321"/>
                    <a:gd name="connsiteX2" fmla="*/ 101818 w 126842"/>
                    <a:gd name="connsiteY2" fmla="*/ 125458 h 135321"/>
                    <a:gd name="connsiteX3" fmla="*/ 29878 w 126842"/>
                    <a:gd name="connsiteY3" fmla="*/ 125899 h 135321"/>
                    <a:gd name="connsiteX4" fmla="*/ 0 w 126842"/>
                    <a:gd name="connsiteY4" fmla="*/ 108892 h 135321"/>
                    <a:gd name="connsiteX5" fmla="*/ 62868 w 126842"/>
                    <a:gd name="connsiteY5" fmla="*/ 0 h 135321"/>
                    <a:gd name="connsiteX0" fmla="*/ 62868 w 154308"/>
                    <a:gd name="connsiteY0" fmla="*/ 0 h 135321"/>
                    <a:gd name="connsiteX1" fmla="*/ 126842 w 154308"/>
                    <a:gd name="connsiteY1" fmla="*/ 110806 h 135321"/>
                    <a:gd name="connsiteX2" fmla="*/ 101818 w 154308"/>
                    <a:gd name="connsiteY2" fmla="*/ 125458 h 135321"/>
                    <a:gd name="connsiteX3" fmla="*/ 29878 w 154308"/>
                    <a:gd name="connsiteY3" fmla="*/ 125899 h 135321"/>
                    <a:gd name="connsiteX4" fmla="*/ 0 w 154308"/>
                    <a:gd name="connsiteY4" fmla="*/ 108892 h 135321"/>
                    <a:gd name="connsiteX5" fmla="*/ 154308 w 154308"/>
                    <a:gd name="connsiteY5" fmla="*/ 91440 h 135321"/>
                    <a:gd name="connsiteX0" fmla="*/ 62868 w 126842"/>
                    <a:gd name="connsiteY0" fmla="*/ 0 h 135321"/>
                    <a:gd name="connsiteX1" fmla="*/ 126842 w 126842"/>
                    <a:gd name="connsiteY1" fmla="*/ 110806 h 135321"/>
                    <a:gd name="connsiteX2" fmla="*/ 101818 w 126842"/>
                    <a:gd name="connsiteY2" fmla="*/ 125458 h 135321"/>
                    <a:gd name="connsiteX3" fmla="*/ 29878 w 126842"/>
                    <a:gd name="connsiteY3" fmla="*/ 125899 h 135321"/>
                    <a:gd name="connsiteX4" fmla="*/ 0 w 126842"/>
                    <a:gd name="connsiteY4" fmla="*/ 108892 h 135321"/>
                    <a:gd name="connsiteX0" fmla="*/ 126842 w 126842"/>
                    <a:gd name="connsiteY0" fmla="*/ 1914 h 26429"/>
                    <a:gd name="connsiteX1" fmla="*/ 101818 w 126842"/>
                    <a:gd name="connsiteY1" fmla="*/ 16566 h 26429"/>
                    <a:gd name="connsiteX2" fmla="*/ 29878 w 126842"/>
                    <a:gd name="connsiteY2" fmla="*/ 17007 h 26429"/>
                    <a:gd name="connsiteX3" fmla="*/ 0 w 126842"/>
                    <a:gd name="connsiteY3" fmla="*/ 0 h 26429"/>
                  </a:gdLst>
                  <a:ahLst/>
                  <a:cxnLst>
                    <a:cxn ang="0">
                      <a:pos x="connsiteX0" y="connsiteY0"/>
                    </a:cxn>
                    <a:cxn ang="0">
                      <a:pos x="connsiteX1" y="connsiteY1"/>
                    </a:cxn>
                    <a:cxn ang="0">
                      <a:pos x="connsiteX2" y="connsiteY2"/>
                    </a:cxn>
                    <a:cxn ang="0">
                      <a:pos x="connsiteX3" y="connsiteY3"/>
                    </a:cxn>
                  </a:cxnLst>
                  <a:rect l="l" t="t" r="r" b="b"/>
                  <a:pathLst>
                    <a:path w="126842" h="26429">
                      <a:moveTo>
                        <a:pt x="126842" y="1914"/>
                      </a:moveTo>
                      <a:lnTo>
                        <a:pt x="101818" y="16566"/>
                      </a:lnTo>
                      <a:cubicBezTo>
                        <a:pt x="79631" y="29558"/>
                        <a:pt x="52221" y="29725"/>
                        <a:pt x="29878" y="17007"/>
                      </a:cubicBezTo>
                      <a:lnTo>
                        <a:pt x="0"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sp>
            <p:nvSpPr>
              <p:cNvPr id="155" name="任意多边形: 形状 154">
                <a:extLst>
                  <a:ext uri="{FF2B5EF4-FFF2-40B4-BE49-F238E27FC236}">
                    <a16:creationId xmlns="" xmlns:a16="http://schemas.microsoft.com/office/drawing/2014/main" id="{5A3AF762-B1D0-4F9D-AF75-68D75DFCFDE4}"/>
                  </a:ext>
                </a:extLst>
              </p:cNvPr>
              <p:cNvSpPr/>
              <p:nvPr/>
            </p:nvSpPr>
            <p:spPr>
              <a:xfrm>
                <a:off x="6027898" y="2355163"/>
                <a:ext cx="651122" cy="733204"/>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noFill/>
              <a:ln w="3175" cap="flat">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grpSp>
      <p:grpSp>
        <p:nvGrpSpPr>
          <p:cNvPr id="49" name="组合 48">
            <a:extLst>
              <a:ext uri="{FF2B5EF4-FFF2-40B4-BE49-F238E27FC236}">
                <a16:creationId xmlns="" xmlns:a16="http://schemas.microsoft.com/office/drawing/2014/main" id="{25BE4F10-0286-4003-A973-878C67021475}"/>
              </a:ext>
            </a:extLst>
          </p:cNvPr>
          <p:cNvGrpSpPr/>
          <p:nvPr/>
        </p:nvGrpSpPr>
        <p:grpSpPr>
          <a:xfrm>
            <a:off x="8855586" y="2070948"/>
            <a:ext cx="2346084" cy="3996354"/>
            <a:chOff x="9220607" y="1961553"/>
            <a:chExt cx="2346084" cy="3996354"/>
          </a:xfrm>
        </p:grpSpPr>
        <p:grpSp>
          <p:nvGrpSpPr>
            <p:cNvPr id="162" name="组合 161">
              <a:extLst>
                <a:ext uri="{FF2B5EF4-FFF2-40B4-BE49-F238E27FC236}">
                  <a16:creationId xmlns="" xmlns:a16="http://schemas.microsoft.com/office/drawing/2014/main" id="{ACEF285D-2C21-4E25-BB22-41C759D4BA74}"/>
                </a:ext>
              </a:extLst>
            </p:cNvPr>
            <p:cNvGrpSpPr/>
            <p:nvPr/>
          </p:nvGrpSpPr>
          <p:grpSpPr>
            <a:xfrm>
              <a:off x="9220607" y="1961553"/>
              <a:ext cx="2346084" cy="3996354"/>
              <a:chOff x="547642" y="2989350"/>
              <a:chExt cx="5691299" cy="1414710"/>
            </a:xfrm>
          </p:grpSpPr>
          <p:sp>
            <p:nvSpPr>
              <p:cNvPr id="163" name="矩形 162">
                <a:extLst>
                  <a:ext uri="{FF2B5EF4-FFF2-40B4-BE49-F238E27FC236}">
                    <a16:creationId xmlns="" xmlns:a16="http://schemas.microsoft.com/office/drawing/2014/main" id="{D8280D44-3C4B-478B-B73B-A98F8EA4876D}"/>
                  </a:ext>
                </a:extLst>
              </p:cNvPr>
              <p:cNvSpPr/>
              <p:nvPr/>
            </p:nvSpPr>
            <p:spPr>
              <a:xfrm>
                <a:off x="547642" y="2989350"/>
                <a:ext cx="5691299" cy="1414710"/>
              </a:xfrm>
              <a:prstGeom prst="rect">
                <a:avLst/>
              </a:prstGeom>
              <a:solidFill>
                <a:srgbClr val="015EA3">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cxnSp>
            <p:nvCxnSpPr>
              <p:cNvPr id="164" name="直接连接符 163">
                <a:extLst>
                  <a:ext uri="{FF2B5EF4-FFF2-40B4-BE49-F238E27FC236}">
                    <a16:creationId xmlns="" xmlns:a16="http://schemas.microsoft.com/office/drawing/2014/main" id="{C35CAFCB-AAEE-4D7A-9A37-A238CB1C076D}"/>
                  </a:ext>
                </a:extLst>
              </p:cNvPr>
              <p:cNvCxnSpPr>
                <a:cxnSpLocks/>
              </p:cNvCxnSpPr>
              <p:nvPr/>
            </p:nvCxnSpPr>
            <p:spPr>
              <a:xfrm>
                <a:off x="547642" y="2989350"/>
                <a:ext cx="5691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 xmlns:a16="http://schemas.microsoft.com/office/drawing/2014/main" id="{D1E1AF6B-BBD1-4B88-8E64-EA1A1CA4E590}"/>
                  </a:ext>
                </a:extLst>
              </p:cNvPr>
              <p:cNvCxnSpPr>
                <a:cxnSpLocks/>
              </p:cNvCxnSpPr>
              <p:nvPr/>
            </p:nvCxnSpPr>
            <p:spPr>
              <a:xfrm>
                <a:off x="547642" y="4404060"/>
                <a:ext cx="5691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66" name="直接连接符 165">
              <a:extLst>
                <a:ext uri="{FF2B5EF4-FFF2-40B4-BE49-F238E27FC236}">
                  <a16:creationId xmlns="" xmlns:a16="http://schemas.microsoft.com/office/drawing/2014/main" id="{9EA60B39-7201-4B47-AA86-C9BAD6707AF0}"/>
                </a:ext>
              </a:extLst>
            </p:cNvPr>
            <p:cNvCxnSpPr>
              <a:cxnSpLocks/>
            </p:cNvCxnSpPr>
            <p:nvPr/>
          </p:nvCxnSpPr>
          <p:spPr>
            <a:xfrm>
              <a:off x="10181824" y="3999058"/>
              <a:ext cx="42365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7" name="矩形 166">
              <a:extLst>
                <a:ext uri="{FF2B5EF4-FFF2-40B4-BE49-F238E27FC236}">
                  <a16:creationId xmlns="" xmlns:a16="http://schemas.microsoft.com/office/drawing/2014/main" id="{E1AAE091-96F9-4CFB-B453-251D0CF3A028}"/>
                </a:ext>
              </a:extLst>
            </p:cNvPr>
            <p:cNvSpPr/>
            <p:nvPr/>
          </p:nvSpPr>
          <p:spPr>
            <a:xfrm>
              <a:off x="9300004" y="4128014"/>
              <a:ext cx="2187290" cy="1189878"/>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FFFFFF"/>
                  </a:solidFill>
                  <a:effectLst/>
                  <a:uLnTx/>
                  <a:uFillTx/>
                  <a:latin typeface="微软雅黑 Light"/>
                  <a:ea typeface="微软雅黑 Light"/>
                </a:rPr>
                <a:t>即其它的垃圾，是指除可回收垃圾、有害垃圾和湿垃圾以外的其它的生活废弃物</a:t>
              </a:r>
            </a:p>
          </p:txBody>
        </p:sp>
        <p:grpSp>
          <p:nvGrpSpPr>
            <p:cNvPr id="168" name="组合 167">
              <a:extLst>
                <a:ext uri="{FF2B5EF4-FFF2-40B4-BE49-F238E27FC236}">
                  <a16:creationId xmlns="" xmlns:a16="http://schemas.microsoft.com/office/drawing/2014/main" id="{D878B2C2-5E4A-40C1-9EEB-ADC3683C206E}"/>
                </a:ext>
              </a:extLst>
            </p:cNvPr>
            <p:cNvGrpSpPr/>
            <p:nvPr/>
          </p:nvGrpSpPr>
          <p:grpSpPr>
            <a:xfrm>
              <a:off x="9825224" y="3348922"/>
              <a:ext cx="1136850" cy="507871"/>
              <a:chOff x="5843936" y="3360490"/>
              <a:chExt cx="1136850" cy="507871"/>
            </a:xfrm>
          </p:grpSpPr>
          <p:sp>
            <p:nvSpPr>
              <p:cNvPr id="169" name="矩形 168">
                <a:extLst>
                  <a:ext uri="{FF2B5EF4-FFF2-40B4-BE49-F238E27FC236}">
                    <a16:creationId xmlns="" xmlns:a16="http://schemas.microsoft.com/office/drawing/2014/main" id="{A702B4A5-06B8-4BA8-A2A2-E9151CDCD925}"/>
                  </a:ext>
                </a:extLst>
              </p:cNvPr>
              <p:cNvSpPr/>
              <p:nvPr/>
            </p:nvSpPr>
            <p:spPr>
              <a:xfrm>
                <a:off x="5993016" y="3360490"/>
                <a:ext cx="838691"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Light"/>
                    <a:ea typeface="微软雅黑 Light"/>
                  </a:rPr>
                  <a:t>干垃圾</a:t>
                </a:r>
                <a:endParaRPr kumimoji="0" lang="zh-CN" altLang="en-US" sz="1600" b="1" i="0" u="none" strike="noStrike" kern="1200" cap="none" spc="0" normalizeH="0" baseline="0" noProof="0" dirty="0">
                  <a:ln>
                    <a:noFill/>
                  </a:ln>
                  <a:solidFill>
                    <a:srgbClr val="000000"/>
                  </a:solidFill>
                  <a:effectLst/>
                  <a:uLnTx/>
                  <a:uFillTx/>
                  <a:latin typeface="微软雅黑 Light"/>
                  <a:ea typeface="微软雅黑 Light"/>
                </a:endParaRPr>
              </a:p>
            </p:txBody>
          </p:sp>
          <p:sp>
            <p:nvSpPr>
              <p:cNvPr id="170" name="矩形 169">
                <a:extLst>
                  <a:ext uri="{FF2B5EF4-FFF2-40B4-BE49-F238E27FC236}">
                    <a16:creationId xmlns="" xmlns:a16="http://schemas.microsoft.com/office/drawing/2014/main" id="{B89386A1-7DB2-480A-99F4-B85ECA8F9BE3}"/>
                  </a:ext>
                </a:extLst>
              </p:cNvPr>
              <p:cNvSpPr/>
              <p:nvPr/>
            </p:nvSpPr>
            <p:spPr>
              <a:xfrm>
                <a:off x="5843936" y="3606751"/>
                <a:ext cx="1136850" cy="2616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100" normalizeH="0" baseline="0" noProof="0" dirty="0">
                    <a:ln>
                      <a:noFill/>
                    </a:ln>
                    <a:solidFill>
                      <a:srgbClr val="FFFFFF"/>
                    </a:solidFill>
                    <a:effectLst/>
                    <a:uLnTx/>
                    <a:uFillTx/>
                    <a:latin typeface="微软雅黑 Light"/>
                    <a:ea typeface="微软雅黑 Light"/>
                  </a:rPr>
                  <a:t>Dry Garbage</a:t>
                </a:r>
                <a:endParaRPr kumimoji="0" lang="zh-CN" altLang="en-US" sz="1100" b="0" i="0" u="none" strike="noStrike" kern="1200" cap="none" spc="0" normalizeH="0" baseline="0" noProof="0" dirty="0">
                  <a:ln>
                    <a:noFill/>
                  </a:ln>
                  <a:solidFill>
                    <a:srgbClr val="000000"/>
                  </a:solidFill>
                  <a:effectLst/>
                  <a:uLnTx/>
                  <a:uFillTx/>
                  <a:latin typeface="微软雅黑 Light"/>
                  <a:ea typeface="微软雅黑 Light"/>
                </a:endParaRPr>
              </a:p>
            </p:txBody>
          </p:sp>
        </p:grpSp>
        <p:grpSp>
          <p:nvGrpSpPr>
            <p:cNvPr id="172" name="组合 171">
              <a:extLst>
                <a:ext uri="{FF2B5EF4-FFF2-40B4-BE49-F238E27FC236}">
                  <a16:creationId xmlns="" xmlns:a16="http://schemas.microsoft.com/office/drawing/2014/main" id="{777C5F5E-080F-45EA-BBBD-9503F5660BAA}"/>
                </a:ext>
              </a:extLst>
            </p:cNvPr>
            <p:cNvGrpSpPr/>
            <p:nvPr/>
          </p:nvGrpSpPr>
          <p:grpSpPr>
            <a:xfrm>
              <a:off x="10068088" y="2298762"/>
              <a:ext cx="651122" cy="733206"/>
              <a:chOff x="6027898" y="2355162"/>
              <a:chExt cx="651122" cy="733206"/>
            </a:xfrm>
          </p:grpSpPr>
          <p:sp>
            <p:nvSpPr>
              <p:cNvPr id="174" name="任意多边形: 形状 173">
                <a:extLst>
                  <a:ext uri="{FF2B5EF4-FFF2-40B4-BE49-F238E27FC236}">
                    <a16:creationId xmlns="" xmlns:a16="http://schemas.microsoft.com/office/drawing/2014/main" id="{8E100905-C8A9-498A-AF9D-0B1F08803E41}"/>
                  </a:ext>
                </a:extLst>
              </p:cNvPr>
              <p:cNvSpPr/>
              <p:nvPr/>
            </p:nvSpPr>
            <p:spPr>
              <a:xfrm>
                <a:off x="6108276" y="2445673"/>
                <a:ext cx="490366" cy="552184"/>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nvGrpSpPr>
              <p:cNvPr id="175" name="组合 174">
                <a:extLst>
                  <a:ext uri="{FF2B5EF4-FFF2-40B4-BE49-F238E27FC236}">
                    <a16:creationId xmlns="" xmlns:a16="http://schemas.microsoft.com/office/drawing/2014/main" id="{19A07547-DE03-4E18-B9E5-FB2AD9343B0F}"/>
                  </a:ext>
                </a:extLst>
              </p:cNvPr>
              <p:cNvGrpSpPr/>
              <p:nvPr/>
            </p:nvGrpSpPr>
            <p:grpSpPr>
              <a:xfrm>
                <a:off x="6027898" y="2355162"/>
                <a:ext cx="651122" cy="733206"/>
                <a:chOff x="8574727" y="1693244"/>
                <a:chExt cx="665164" cy="749016"/>
              </a:xfrm>
            </p:grpSpPr>
            <p:sp>
              <p:nvSpPr>
                <p:cNvPr id="177" name="任意多边形: 形状 176">
                  <a:extLst>
                    <a:ext uri="{FF2B5EF4-FFF2-40B4-BE49-F238E27FC236}">
                      <a16:creationId xmlns="" xmlns:a16="http://schemas.microsoft.com/office/drawing/2014/main" id="{5D9DBBDD-E845-4C6F-954A-1D2F10F3018D}"/>
                    </a:ext>
                  </a:extLst>
                </p:cNvPr>
                <p:cNvSpPr/>
                <p:nvPr/>
              </p:nvSpPr>
              <p:spPr>
                <a:xfrm>
                  <a:off x="8859050" y="1693244"/>
                  <a:ext cx="95684" cy="19938"/>
                </a:xfrm>
                <a:custGeom>
                  <a:avLst/>
                  <a:gdLst>
                    <a:gd name="connsiteX0" fmla="*/ 60937 w 126842"/>
                    <a:gd name="connsiteY0" fmla="*/ 2 h 135322"/>
                    <a:gd name="connsiteX1" fmla="*/ 96965 w 126842"/>
                    <a:gd name="connsiteY1" fmla="*/ 9423 h 135322"/>
                    <a:gd name="connsiteX2" fmla="*/ 126842 w 126842"/>
                    <a:gd name="connsiteY2" fmla="*/ 26430 h 135322"/>
                    <a:gd name="connsiteX3" fmla="*/ 63973 w 126842"/>
                    <a:gd name="connsiteY3" fmla="*/ 135322 h 135322"/>
                    <a:gd name="connsiteX4" fmla="*/ 0 w 126842"/>
                    <a:gd name="connsiteY4" fmla="*/ 24517 h 135322"/>
                    <a:gd name="connsiteX5" fmla="*/ 25025 w 126842"/>
                    <a:gd name="connsiteY5" fmla="*/ 9864 h 135322"/>
                    <a:gd name="connsiteX6" fmla="*/ 60937 w 126842"/>
                    <a:gd name="connsiteY6" fmla="*/ 2 h 135322"/>
                    <a:gd name="connsiteX0" fmla="*/ 63973 w 155413"/>
                    <a:gd name="connsiteY0" fmla="*/ 135322 h 226762"/>
                    <a:gd name="connsiteX1" fmla="*/ 0 w 155413"/>
                    <a:gd name="connsiteY1" fmla="*/ 24517 h 226762"/>
                    <a:gd name="connsiteX2" fmla="*/ 25025 w 155413"/>
                    <a:gd name="connsiteY2" fmla="*/ 9864 h 226762"/>
                    <a:gd name="connsiteX3" fmla="*/ 60937 w 155413"/>
                    <a:gd name="connsiteY3" fmla="*/ 2 h 226762"/>
                    <a:gd name="connsiteX4" fmla="*/ 96965 w 155413"/>
                    <a:gd name="connsiteY4" fmla="*/ 9423 h 226762"/>
                    <a:gd name="connsiteX5" fmla="*/ 126842 w 155413"/>
                    <a:gd name="connsiteY5" fmla="*/ 26430 h 226762"/>
                    <a:gd name="connsiteX6" fmla="*/ 155413 w 155413"/>
                    <a:gd name="connsiteY6" fmla="*/ 226762 h 226762"/>
                    <a:gd name="connsiteX0" fmla="*/ 63973 w 126842"/>
                    <a:gd name="connsiteY0" fmla="*/ 135322 h 135322"/>
                    <a:gd name="connsiteX1" fmla="*/ 0 w 126842"/>
                    <a:gd name="connsiteY1" fmla="*/ 24517 h 135322"/>
                    <a:gd name="connsiteX2" fmla="*/ 25025 w 126842"/>
                    <a:gd name="connsiteY2" fmla="*/ 9864 h 135322"/>
                    <a:gd name="connsiteX3" fmla="*/ 60937 w 126842"/>
                    <a:gd name="connsiteY3" fmla="*/ 2 h 135322"/>
                    <a:gd name="connsiteX4" fmla="*/ 96965 w 126842"/>
                    <a:gd name="connsiteY4" fmla="*/ 9423 h 135322"/>
                    <a:gd name="connsiteX5" fmla="*/ 126842 w 126842"/>
                    <a:gd name="connsiteY5" fmla="*/ 26430 h 135322"/>
                    <a:gd name="connsiteX0" fmla="*/ 0 w 126842"/>
                    <a:gd name="connsiteY0" fmla="*/ 24517 h 26430"/>
                    <a:gd name="connsiteX1" fmla="*/ 25025 w 126842"/>
                    <a:gd name="connsiteY1" fmla="*/ 9864 h 26430"/>
                    <a:gd name="connsiteX2" fmla="*/ 60937 w 126842"/>
                    <a:gd name="connsiteY2" fmla="*/ 2 h 26430"/>
                    <a:gd name="connsiteX3" fmla="*/ 96965 w 126842"/>
                    <a:gd name="connsiteY3" fmla="*/ 9423 h 26430"/>
                    <a:gd name="connsiteX4" fmla="*/ 126842 w 126842"/>
                    <a:gd name="connsiteY4" fmla="*/ 26430 h 26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42" h="26430">
                      <a:moveTo>
                        <a:pt x="0" y="24517"/>
                      </a:moveTo>
                      <a:lnTo>
                        <a:pt x="25025" y="9864"/>
                      </a:lnTo>
                      <a:cubicBezTo>
                        <a:pt x="36119" y="3368"/>
                        <a:pt x="48518" y="78"/>
                        <a:pt x="60937" y="2"/>
                      </a:cubicBezTo>
                      <a:cubicBezTo>
                        <a:pt x="73355" y="-74"/>
                        <a:pt x="85794" y="3064"/>
                        <a:pt x="96965" y="9423"/>
                      </a:cubicBezTo>
                      <a:lnTo>
                        <a:pt x="126842" y="2643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78" name="任意多边形: 形状 177">
                  <a:extLst>
                    <a:ext uri="{FF2B5EF4-FFF2-40B4-BE49-F238E27FC236}">
                      <a16:creationId xmlns="" xmlns:a16="http://schemas.microsoft.com/office/drawing/2014/main" id="{B31397CD-4FB0-43B5-A2B4-B70916BE72F0}"/>
                    </a:ext>
                  </a:extLst>
                </p:cNvPr>
                <p:cNvSpPr/>
                <p:nvPr/>
              </p:nvSpPr>
              <p:spPr>
                <a:xfrm>
                  <a:off x="9191497" y="1847951"/>
                  <a:ext cx="46593" cy="83587"/>
                </a:xfrm>
                <a:custGeom>
                  <a:avLst/>
                  <a:gdLst>
                    <a:gd name="connsiteX0" fmla="*/ 63974 w 125739"/>
                    <a:gd name="connsiteY0" fmla="*/ 0 h 110806"/>
                    <a:gd name="connsiteX1" fmla="*/ 89177 w 125739"/>
                    <a:gd name="connsiteY1" fmla="*/ 14346 h 110806"/>
                    <a:gd name="connsiteX2" fmla="*/ 125528 w 125739"/>
                    <a:gd name="connsiteY2" fmla="*/ 76429 h 110806"/>
                    <a:gd name="connsiteX3" fmla="*/ 125739 w 125739"/>
                    <a:gd name="connsiteY3" fmla="*/ 110806 h 110806"/>
                    <a:gd name="connsiteX4" fmla="*/ 0 w 125739"/>
                    <a:gd name="connsiteY4" fmla="*/ 110806 h 110806"/>
                    <a:gd name="connsiteX5" fmla="*/ 63974 w 125739"/>
                    <a:gd name="connsiteY5" fmla="*/ 0 h 110806"/>
                    <a:gd name="connsiteX0" fmla="*/ 0 w 125739"/>
                    <a:gd name="connsiteY0" fmla="*/ 110806 h 202246"/>
                    <a:gd name="connsiteX1" fmla="*/ 63974 w 125739"/>
                    <a:gd name="connsiteY1" fmla="*/ 0 h 202246"/>
                    <a:gd name="connsiteX2" fmla="*/ 89177 w 125739"/>
                    <a:gd name="connsiteY2" fmla="*/ 14346 h 202246"/>
                    <a:gd name="connsiteX3" fmla="*/ 125528 w 125739"/>
                    <a:gd name="connsiteY3" fmla="*/ 76429 h 202246"/>
                    <a:gd name="connsiteX4" fmla="*/ 125739 w 125739"/>
                    <a:gd name="connsiteY4" fmla="*/ 110806 h 202246"/>
                    <a:gd name="connsiteX5" fmla="*/ 91440 w 125739"/>
                    <a:gd name="connsiteY5" fmla="*/ 202246 h 202246"/>
                    <a:gd name="connsiteX0" fmla="*/ 0 w 125739"/>
                    <a:gd name="connsiteY0" fmla="*/ 110806 h 110806"/>
                    <a:gd name="connsiteX1" fmla="*/ 63974 w 125739"/>
                    <a:gd name="connsiteY1" fmla="*/ 0 h 110806"/>
                    <a:gd name="connsiteX2" fmla="*/ 89177 w 125739"/>
                    <a:gd name="connsiteY2" fmla="*/ 14346 h 110806"/>
                    <a:gd name="connsiteX3" fmla="*/ 125528 w 125739"/>
                    <a:gd name="connsiteY3" fmla="*/ 76429 h 110806"/>
                    <a:gd name="connsiteX4" fmla="*/ 125739 w 125739"/>
                    <a:gd name="connsiteY4" fmla="*/ 110806 h 110806"/>
                    <a:gd name="connsiteX0" fmla="*/ 0 w 61765"/>
                    <a:gd name="connsiteY0" fmla="*/ 0 h 110806"/>
                    <a:gd name="connsiteX1" fmla="*/ 25203 w 61765"/>
                    <a:gd name="connsiteY1" fmla="*/ 14346 h 110806"/>
                    <a:gd name="connsiteX2" fmla="*/ 61554 w 61765"/>
                    <a:gd name="connsiteY2" fmla="*/ 76429 h 110806"/>
                    <a:gd name="connsiteX3" fmla="*/ 61765 w 61765"/>
                    <a:gd name="connsiteY3" fmla="*/ 110806 h 110806"/>
                  </a:gdLst>
                  <a:ahLst/>
                  <a:cxnLst>
                    <a:cxn ang="0">
                      <a:pos x="connsiteX0" y="connsiteY0"/>
                    </a:cxn>
                    <a:cxn ang="0">
                      <a:pos x="connsiteX1" y="connsiteY1"/>
                    </a:cxn>
                    <a:cxn ang="0">
                      <a:pos x="connsiteX2" y="connsiteY2"/>
                    </a:cxn>
                    <a:cxn ang="0">
                      <a:pos x="connsiteX3" y="connsiteY3"/>
                    </a:cxn>
                  </a:cxnLst>
                  <a:rect l="l" t="t" r="r" b="b"/>
                  <a:pathLst>
                    <a:path w="61765" h="110806">
                      <a:moveTo>
                        <a:pt x="0" y="0"/>
                      </a:moveTo>
                      <a:lnTo>
                        <a:pt x="25203" y="14346"/>
                      </a:lnTo>
                      <a:cubicBezTo>
                        <a:pt x="47547" y="27065"/>
                        <a:pt x="61397" y="50718"/>
                        <a:pt x="61554" y="76429"/>
                      </a:cubicBezTo>
                      <a:cubicBezTo>
                        <a:pt x="61624" y="87888"/>
                        <a:pt x="61695" y="99347"/>
                        <a:pt x="61765" y="110806"/>
                      </a:cubicBez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79" name="任意多边形: 形状 178">
                  <a:extLst>
                    <a:ext uri="{FF2B5EF4-FFF2-40B4-BE49-F238E27FC236}">
                      <a16:creationId xmlns="" xmlns:a16="http://schemas.microsoft.com/office/drawing/2014/main" id="{0AF5B172-AEF7-481A-91C8-BDC0FD5DEB69}"/>
                    </a:ext>
                  </a:extLst>
                </p:cNvPr>
                <p:cNvSpPr/>
                <p:nvPr/>
              </p:nvSpPr>
              <p:spPr>
                <a:xfrm>
                  <a:off x="8574727" y="1849396"/>
                  <a:ext cx="49228" cy="82143"/>
                </a:xfrm>
                <a:custGeom>
                  <a:avLst/>
                  <a:gdLst>
                    <a:gd name="connsiteX0" fmla="*/ 65258 w 128127"/>
                    <a:gd name="connsiteY0" fmla="*/ 0 h 108891"/>
                    <a:gd name="connsiteX1" fmla="*/ 128127 w 128127"/>
                    <a:gd name="connsiteY1" fmla="*/ 108891 h 108891"/>
                    <a:gd name="connsiteX2" fmla="*/ 180 w 128127"/>
                    <a:gd name="connsiteY2" fmla="*/ 108891 h 108891"/>
                    <a:gd name="connsiteX3" fmla="*/ 2 w 128127"/>
                    <a:gd name="connsiteY3" fmla="*/ 79892 h 108891"/>
                    <a:gd name="connsiteX4" fmla="*/ 35592 w 128127"/>
                    <a:gd name="connsiteY4" fmla="*/ 17370 h 108891"/>
                    <a:gd name="connsiteX5" fmla="*/ 65258 w 128127"/>
                    <a:gd name="connsiteY5" fmla="*/ 0 h 108891"/>
                    <a:gd name="connsiteX0" fmla="*/ 128127 w 219567"/>
                    <a:gd name="connsiteY0" fmla="*/ 108891 h 200331"/>
                    <a:gd name="connsiteX1" fmla="*/ 180 w 219567"/>
                    <a:gd name="connsiteY1" fmla="*/ 108891 h 200331"/>
                    <a:gd name="connsiteX2" fmla="*/ 2 w 219567"/>
                    <a:gd name="connsiteY2" fmla="*/ 79892 h 200331"/>
                    <a:gd name="connsiteX3" fmla="*/ 35592 w 219567"/>
                    <a:gd name="connsiteY3" fmla="*/ 17370 h 200331"/>
                    <a:gd name="connsiteX4" fmla="*/ 65258 w 219567"/>
                    <a:gd name="connsiteY4" fmla="*/ 0 h 200331"/>
                    <a:gd name="connsiteX5" fmla="*/ 219567 w 219567"/>
                    <a:gd name="connsiteY5" fmla="*/ 200331 h 200331"/>
                    <a:gd name="connsiteX0" fmla="*/ 128127 w 128127"/>
                    <a:gd name="connsiteY0" fmla="*/ 108891 h 108891"/>
                    <a:gd name="connsiteX1" fmla="*/ 180 w 128127"/>
                    <a:gd name="connsiteY1" fmla="*/ 108891 h 108891"/>
                    <a:gd name="connsiteX2" fmla="*/ 2 w 128127"/>
                    <a:gd name="connsiteY2" fmla="*/ 79892 h 108891"/>
                    <a:gd name="connsiteX3" fmla="*/ 35592 w 128127"/>
                    <a:gd name="connsiteY3" fmla="*/ 17370 h 108891"/>
                    <a:gd name="connsiteX4" fmla="*/ 65258 w 128127"/>
                    <a:gd name="connsiteY4" fmla="*/ 0 h 108891"/>
                    <a:gd name="connsiteX0" fmla="*/ 180 w 65258"/>
                    <a:gd name="connsiteY0" fmla="*/ 108891 h 108891"/>
                    <a:gd name="connsiteX1" fmla="*/ 2 w 65258"/>
                    <a:gd name="connsiteY1" fmla="*/ 79892 h 108891"/>
                    <a:gd name="connsiteX2" fmla="*/ 35592 w 65258"/>
                    <a:gd name="connsiteY2" fmla="*/ 17370 h 108891"/>
                    <a:gd name="connsiteX3" fmla="*/ 65258 w 65258"/>
                    <a:gd name="connsiteY3" fmla="*/ 0 h 108891"/>
                  </a:gdLst>
                  <a:ahLst/>
                  <a:cxnLst>
                    <a:cxn ang="0">
                      <a:pos x="connsiteX0" y="connsiteY0"/>
                    </a:cxn>
                    <a:cxn ang="0">
                      <a:pos x="connsiteX1" y="connsiteY1"/>
                    </a:cxn>
                    <a:cxn ang="0">
                      <a:pos x="connsiteX2" y="connsiteY2"/>
                    </a:cxn>
                    <a:cxn ang="0">
                      <a:pos x="connsiteX3" y="connsiteY3"/>
                    </a:cxn>
                  </a:cxnLst>
                  <a:rect l="l" t="t" r="r" b="b"/>
                  <a:pathLst>
                    <a:path w="65258" h="108891">
                      <a:moveTo>
                        <a:pt x="180" y="108891"/>
                      </a:moveTo>
                      <a:cubicBezTo>
                        <a:pt x="121" y="99225"/>
                        <a:pt x="61" y="89558"/>
                        <a:pt x="2" y="79892"/>
                      </a:cubicBezTo>
                      <a:cubicBezTo>
                        <a:pt x="-155" y="54182"/>
                        <a:pt x="13405" y="30361"/>
                        <a:pt x="35592" y="17370"/>
                      </a:cubicBezTo>
                      <a:lnTo>
                        <a:pt x="65258"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80" name="任意多边形: 形状 179">
                  <a:extLst>
                    <a:ext uri="{FF2B5EF4-FFF2-40B4-BE49-F238E27FC236}">
                      <a16:creationId xmlns="" xmlns:a16="http://schemas.microsoft.com/office/drawing/2014/main" id="{5D728B0F-24AF-412A-963E-765F6D529463}"/>
                    </a:ext>
                  </a:extLst>
                </p:cNvPr>
                <p:cNvSpPr/>
                <p:nvPr/>
              </p:nvSpPr>
              <p:spPr>
                <a:xfrm>
                  <a:off x="8576531" y="2203965"/>
                  <a:ext cx="46591" cy="83587"/>
                </a:xfrm>
                <a:custGeom>
                  <a:avLst/>
                  <a:gdLst>
                    <a:gd name="connsiteX0" fmla="*/ 0 w 125737"/>
                    <a:gd name="connsiteY0" fmla="*/ 0 h 110806"/>
                    <a:gd name="connsiteX1" fmla="*/ 125737 w 125737"/>
                    <a:gd name="connsiteY1" fmla="*/ 0 h 110806"/>
                    <a:gd name="connsiteX2" fmla="*/ 61763 w 125737"/>
                    <a:gd name="connsiteY2" fmla="*/ 110806 h 110806"/>
                    <a:gd name="connsiteX3" fmla="*/ 36561 w 125737"/>
                    <a:gd name="connsiteY3" fmla="*/ 96460 h 110806"/>
                    <a:gd name="connsiteX4" fmla="*/ 210 w 125737"/>
                    <a:gd name="connsiteY4" fmla="*/ 34377 h 110806"/>
                    <a:gd name="connsiteX5" fmla="*/ 0 w 125737"/>
                    <a:gd name="connsiteY5" fmla="*/ 0 h 110806"/>
                    <a:gd name="connsiteX0" fmla="*/ 125737 w 217177"/>
                    <a:gd name="connsiteY0" fmla="*/ 0 h 110806"/>
                    <a:gd name="connsiteX1" fmla="*/ 61763 w 217177"/>
                    <a:gd name="connsiteY1" fmla="*/ 110806 h 110806"/>
                    <a:gd name="connsiteX2" fmla="*/ 36561 w 217177"/>
                    <a:gd name="connsiteY2" fmla="*/ 96460 h 110806"/>
                    <a:gd name="connsiteX3" fmla="*/ 210 w 217177"/>
                    <a:gd name="connsiteY3" fmla="*/ 34377 h 110806"/>
                    <a:gd name="connsiteX4" fmla="*/ 0 w 217177"/>
                    <a:gd name="connsiteY4" fmla="*/ 0 h 110806"/>
                    <a:gd name="connsiteX5" fmla="*/ 217177 w 217177"/>
                    <a:gd name="connsiteY5" fmla="*/ 91440 h 110806"/>
                    <a:gd name="connsiteX0" fmla="*/ 125737 w 125737"/>
                    <a:gd name="connsiteY0" fmla="*/ 0 h 110806"/>
                    <a:gd name="connsiteX1" fmla="*/ 61763 w 125737"/>
                    <a:gd name="connsiteY1" fmla="*/ 110806 h 110806"/>
                    <a:gd name="connsiteX2" fmla="*/ 36561 w 125737"/>
                    <a:gd name="connsiteY2" fmla="*/ 96460 h 110806"/>
                    <a:gd name="connsiteX3" fmla="*/ 210 w 125737"/>
                    <a:gd name="connsiteY3" fmla="*/ 34377 h 110806"/>
                    <a:gd name="connsiteX4" fmla="*/ 0 w 125737"/>
                    <a:gd name="connsiteY4" fmla="*/ 0 h 110806"/>
                    <a:gd name="connsiteX0" fmla="*/ 61763 w 61763"/>
                    <a:gd name="connsiteY0" fmla="*/ 110806 h 110806"/>
                    <a:gd name="connsiteX1" fmla="*/ 36561 w 61763"/>
                    <a:gd name="connsiteY1" fmla="*/ 96460 h 110806"/>
                    <a:gd name="connsiteX2" fmla="*/ 210 w 61763"/>
                    <a:gd name="connsiteY2" fmla="*/ 34377 h 110806"/>
                    <a:gd name="connsiteX3" fmla="*/ 0 w 61763"/>
                    <a:gd name="connsiteY3" fmla="*/ 0 h 110806"/>
                  </a:gdLst>
                  <a:ahLst/>
                  <a:cxnLst>
                    <a:cxn ang="0">
                      <a:pos x="connsiteX0" y="connsiteY0"/>
                    </a:cxn>
                    <a:cxn ang="0">
                      <a:pos x="connsiteX1" y="connsiteY1"/>
                    </a:cxn>
                    <a:cxn ang="0">
                      <a:pos x="connsiteX2" y="connsiteY2"/>
                    </a:cxn>
                    <a:cxn ang="0">
                      <a:pos x="connsiteX3" y="connsiteY3"/>
                    </a:cxn>
                  </a:cxnLst>
                  <a:rect l="l" t="t" r="r" b="b"/>
                  <a:pathLst>
                    <a:path w="61763" h="110806">
                      <a:moveTo>
                        <a:pt x="61763" y="110806"/>
                      </a:moveTo>
                      <a:lnTo>
                        <a:pt x="36561" y="96460"/>
                      </a:lnTo>
                      <a:cubicBezTo>
                        <a:pt x="14217" y="83742"/>
                        <a:pt x="367" y="60089"/>
                        <a:pt x="210" y="34377"/>
                      </a:cubicBezTo>
                      <a:lnTo>
                        <a:pt x="0"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81" name="任意多边形: 形状 180">
                  <a:extLst>
                    <a:ext uri="{FF2B5EF4-FFF2-40B4-BE49-F238E27FC236}">
                      <a16:creationId xmlns="" xmlns:a16="http://schemas.microsoft.com/office/drawing/2014/main" id="{2BC851A3-9037-46D3-B436-2CD5AC25DDB4}"/>
                    </a:ext>
                  </a:extLst>
                </p:cNvPr>
                <p:cNvSpPr/>
                <p:nvPr/>
              </p:nvSpPr>
              <p:spPr>
                <a:xfrm>
                  <a:off x="9190664" y="2203965"/>
                  <a:ext cx="49227" cy="82145"/>
                </a:xfrm>
                <a:custGeom>
                  <a:avLst/>
                  <a:gdLst>
                    <a:gd name="connsiteX0" fmla="*/ 0 w 128127"/>
                    <a:gd name="connsiteY0" fmla="*/ 0 h 108894"/>
                    <a:gd name="connsiteX1" fmla="*/ 127949 w 128127"/>
                    <a:gd name="connsiteY1" fmla="*/ 0 h 108894"/>
                    <a:gd name="connsiteX2" fmla="*/ 128126 w 128127"/>
                    <a:gd name="connsiteY2" fmla="*/ 28999 h 108894"/>
                    <a:gd name="connsiteX3" fmla="*/ 92537 w 128127"/>
                    <a:gd name="connsiteY3" fmla="*/ 91522 h 108894"/>
                    <a:gd name="connsiteX4" fmla="*/ 62870 w 128127"/>
                    <a:gd name="connsiteY4" fmla="*/ 108894 h 108894"/>
                    <a:gd name="connsiteX5" fmla="*/ 0 w 128127"/>
                    <a:gd name="connsiteY5" fmla="*/ 0 h 108894"/>
                    <a:gd name="connsiteX0" fmla="*/ 0 w 128127"/>
                    <a:gd name="connsiteY0" fmla="*/ 0 h 108894"/>
                    <a:gd name="connsiteX1" fmla="*/ 127949 w 128127"/>
                    <a:gd name="connsiteY1" fmla="*/ 0 h 108894"/>
                    <a:gd name="connsiteX2" fmla="*/ 128126 w 128127"/>
                    <a:gd name="connsiteY2" fmla="*/ 28999 h 108894"/>
                    <a:gd name="connsiteX3" fmla="*/ 92537 w 128127"/>
                    <a:gd name="connsiteY3" fmla="*/ 91522 h 108894"/>
                    <a:gd name="connsiteX4" fmla="*/ 62870 w 128127"/>
                    <a:gd name="connsiteY4" fmla="*/ 108894 h 108894"/>
                    <a:gd name="connsiteX5" fmla="*/ 91440 w 128127"/>
                    <a:gd name="connsiteY5" fmla="*/ 91440 h 108894"/>
                    <a:gd name="connsiteX0" fmla="*/ 70249 w 70427"/>
                    <a:gd name="connsiteY0" fmla="*/ 0 h 108894"/>
                    <a:gd name="connsiteX1" fmla="*/ 70426 w 70427"/>
                    <a:gd name="connsiteY1" fmla="*/ 28999 h 108894"/>
                    <a:gd name="connsiteX2" fmla="*/ 34837 w 70427"/>
                    <a:gd name="connsiteY2" fmla="*/ 91522 h 108894"/>
                    <a:gd name="connsiteX3" fmla="*/ 5170 w 70427"/>
                    <a:gd name="connsiteY3" fmla="*/ 108894 h 108894"/>
                    <a:gd name="connsiteX4" fmla="*/ 33740 w 70427"/>
                    <a:gd name="connsiteY4" fmla="*/ 91440 h 108894"/>
                    <a:gd name="connsiteX0" fmla="*/ 65079 w 65257"/>
                    <a:gd name="connsiteY0" fmla="*/ 0 h 108894"/>
                    <a:gd name="connsiteX1" fmla="*/ 65256 w 65257"/>
                    <a:gd name="connsiteY1" fmla="*/ 28999 h 108894"/>
                    <a:gd name="connsiteX2" fmla="*/ 29667 w 65257"/>
                    <a:gd name="connsiteY2" fmla="*/ 91522 h 108894"/>
                    <a:gd name="connsiteX3" fmla="*/ 0 w 65257"/>
                    <a:gd name="connsiteY3" fmla="*/ 108894 h 108894"/>
                  </a:gdLst>
                  <a:ahLst/>
                  <a:cxnLst>
                    <a:cxn ang="0">
                      <a:pos x="connsiteX0" y="connsiteY0"/>
                    </a:cxn>
                    <a:cxn ang="0">
                      <a:pos x="connsiteX1" y="connsiteY1"/>
                    </a:cxn>
                    <a:cxn ang="0">
                      <a:pos x="connsiteX2" y="connsiteY2"/>
                    </a:cxn>
                    <a:cxn ang="0">
                      <a:pos x="connsiteX3" y="connsiteY3"/>
                    </a:cxn>
                  </a:cxnLst>
                  <a:rect l="l" t="t" r="r" b="b"/>
                  <a:pathLst>
                    <a:path w="65257" h="108894">
                      <a:moveTo>
                        <a:pt x="65079" y="0"/>
                      </a:moveTo>
                      <a:lnTo>
                        <a:pt x="65256" y="28999"/>
                      </a:lnTo>
                      <a:cubicBezTo>
                        <a:pt x="65414" y="54709"/>
                        <a:pt x="51854" y="78531"/>
                        <a:pt x="29667" y="91522"/>
                      </a:cubicBezTo>
                      <a:lnTo>
                        <a:pt x="0" y="108894"/>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sp>
              <p:nvSpPr>
                <p:cNvPr id="182" name="任意多边形: 形状 181">
                  <a:extLst>
                    <a:ext uri="{FF2B5EF4-FFF2-40B4-BE49-F238E27FC236}">
                      <a16:creationId xmlns="" xmlns:a16="http://schemas.microsoft.com/office/drawing/2014/main" id="{483B836C-CC8E-40D7-A6BE-F3FCA89AE971}"/>
                    </a:ext>
                  </a:extLst>
                </p:cNvPr>
                <p:cNvSpPr/>
                <p:nvPr/>
              </p:nvSpPr>
              <p:spPr>
                <a:xfrm>
                  <a:off x="8859883" y="2422323"/>
                  <a:ext cx="95684" cy="19937"/>
                </a:xfrm>
                <a:custGeom>
                  <a:avLst/>
                  <a:gdLst>
                    <a:gd name="connsiteX0" fmla="*/ 62868 w 126842"/>
                    <a:gd name="connsiteY0" fmla="*/ 0 h 135321"/>
                    <a:gd name="connsiteX1" fmla="*/ 126842 w 126842"/>
                    <a:gd name="connsiteY1" fmla="*/ 110806 h 135321"/>
                    <a:gd name="connsiteX2" fmla="*/ 101818 w 126842"/>
                    <a:gd name="connsiteY2" fmla="*/ 125458 h 135321"/>
                    <a:gd name="connsiteX3" fmla="*/ 29878 w 126842"/>
                    <a:gd name="connsiteY3" fmla="*/ 125899 h 135321"/>
                    <a:gd name="connsiteX4" fmla="*/ 0 w 126842"/>
                    <a:gd name="connsiteY4" fmla="*/ 108892 h 135321"/>
                    <a:gd name="connsiteX5" fmla="*/ 62868 w 126842"/>
                    <a:gd name="connsiteY5" fmla="*/ 0 h 135321"/>
                    <a:gd name="connsiteX0" fmla="*/ 62868 w 154308"/>
                    <a:gd name="connsiteY0" fmla="*/ 0 h 135321"/>
                    <a:gd name="connsiteX1" fmla="*/ 126842 w 154308"/>
                    <a:gd name="connsiteY1" fmla="*/ 110806 h 135321"/>
                    <a:gd name="connsiteX2" fmla="*/ 101818 w 154308"/>
                    <a:gd name="connsiteY2" fmla="*/ 125458 h 135321"/>
                    <a:gd name="connsiteX3" fmla="*/ 29878 w 154308"/>
                    <a:gd name="connsiteY3" fmla="*/ 125899 h 135321"/>
                    <a:gd name="connsiteX4" fmla="*/ 0 w 154308"/>
                    <a:gd name="connsiteY4" fmla="*/ 108892 h 135321"/>
                    <a:gd name="connsiteX5" fmla="*/ 154308 w 154308"/>
                    <a:gd name="connsiteY5" fmla="*/ 91440 h 135321"/>
                    <a:gd name="connsiteX0" fmla="*/ 62868 w 126842"/>
                    <a:gd name="connsiteY0" fmla="*/ 0 h 135321"/>
                    <a:gd name="connsiteX1" fmla="*/ 126842 w 126842"/>
                    <a:gd name="connsiteY1" fmla="*/ 110806 h 135321"/>
                    <a:gd name="connsiteX2" fmla="*/ 101818 w 126842"/>
                    <a:gd name="connsiteY2" fmla="*/ 125458 h 135321"/>
                    <a:gd name="connsiteX3" fmla="*/ 29878 w 126842"/>
                    <a:gd name="connsiteY3" fmla="*/ 125899 h 135321"/>
                    <a:gd name="connsiteX4" fmla="*/ 0 w 126842"/>
                    <a:gd name="connsiteY4" fmla="*/ 108892 h 135321"/>
                    <a:gd name="connsiteX0" fmla="*/ 126842 w 126842"/>
                    <a:gd name="connsiteY0" fmla="*/ 1914 h 26429"/>
                    <a:gd name="connsiteX1" fmla="*/ 101818 w 126842"/>
                    <a:gd name="connsiteY1" fmla="*/ 16566 h 26429"/>
                    <a:gd name="connsiteX2" fmla="*/ 29878 w 126842"/>
                    <a:gd name="connsiteY2" fmla="*/ 17007 h 26429"/>
                    <a:gd name="connsiteX3" fmla="*/ 0 w 126842"/>
                    <a:gd name="connsiteY3" fmla="*/ 0 h 26429"/>
                  </a:gdLst>
                  <a:ahLst/>
                  <a:cxnLst>
                    <a:cxn ang="0">
                      <a:pos x="connsiteX0" y="connsiteY0"/>
                    </a:cxn>
                    <a:cxn ang="0">
                      <a:pos x="connsiteX1" y="connsiteY1"/>
                    </a:cxn>
                    <a:cxn ang="0">
                      <a:pos x="connsiteX2" y="connsiteY2"/>
                    </a:cxn>
                    <a:cxn ang="0">
                      <a:pos x="connsiteX3" y="connsiteY3"/>
                    </a:cxn>
                  </a:cxnLst>
                  <a:rect l="l" t="t" r="r" b="b"/>
                  <a:pathLst>
                    <a:path w="126842" h="26429">
                      <a:moveTo>
                        <a:pt x="126842" y="1914"/>
                      </a:moveTo>
                      <a:lnTo>
                        <a:pt x="101818" y="16566"/>
                      </a:lnTo>
                      <a:cubicBezTo>
                        <a:pt x="79631" y="29558"/>
                        <a:pt x="52221" y="29725"/>
                        <a:pt x="29878" y="17007"/>
                      </a:cubicBezTo>
                      <a:lnTo>
                        <a:pt x="0" y="0"/>
                      </a:lnTo>
                    </a:path>
                  </a:pathLst>
                </a:custGeom>
                <a:noFill/>
                <a:ln w="12700" cap="flat">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sp>
            <p:nvSpPr>
              <p:cNvPr id="176" name="任意多边形: 形状 175">
                <a:extLst>
                  <a:ext uri="{FF2B5EF4-FFF2-40B4-BE49-F238E27FC236}">
                    <a16:creationId xmlns="" xmlns:a16="http://schemas.microsoft.com/office/drawing/2014/main" id="{624C4ADF-0DBD-43BD-9B0D-FB710E69050F}"/>
                  </a:ext>
                </a:extLst>
              </p:cNvPr>
              <p:cNvSpPr/>
              <p:nvPr/>
            </p:nvSpPr>
            <p:spPr>
              <a:xfrm>
                <a:off x="6027898" y="2355163"/>
                <a:ext cx="651122" cy="733204"/>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noFill/>
              <a:ln w="3175" cap="flat">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grpSp>
      </p:grpSp>
      <p:sp>
        <p:nvSpPr>
          <p:cNvPr id="184" name="PA-矩形 4">
            <a:extLst>
              <a:ext uri="{FF2B5EF4-FFF2-40B4-BE49-F238E27FC236}">
                <a16:creationId xmlns="" xmlns:a16="http://schemas.microsoft.com/office/drawing/2014/main" id="{4F2CE1B6-DF43-4657-98ED-666C287CB6F8}"/>
              </a:ext>
            </a:extLst>
          </p:cNvPr>
          <p:cNvSpPr/>
          <p:nvPr>
            <p:custDataLst>
              <p:tags r:id="rId3"/>
            </p:custDataLst>
          </p:nvPr>
        </p:nvSpPr>
        <p:spPr>
          <a:xfrm>
            <a:off x="3801627" y="1121876"/>
            <a:ext cx="4588748" cy="36933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gradFill>
                  <a:gsLst>
                    <a:gs pos="100000">
                      <a:srgbClr val="BFE4FD"/>
                    </a:gs>
                    <a:gs pos="0">
                      <a:srgbClr val="FFFFFF"/>
                    </a:gs>
                  </a:gsLst>
                  <a:lin ang="5400000" scaled="1"/>
                </a:gradFill>
                <a:effectLst>
                  <a:outerShdw blurRad="50800" dist="38100" dir="2700000" algn="tl" rotWithShape="0">
                    <a:srgbClr val="26C2C2">
                      <a:alpha val="40000"/>
                    </a:srgbClr>
                  </a:outerShdw>
                </a:effectLst>
                <a:uLnTx/>
                <a:uFillTx/>
                <a:latin typeface="微软雅黑"/>
                <a:ea typeface="微软雅黑"/>
              </a:rPr>
              <a:t>Garbage Classification Guide</a:t>
            </a:r>
            <a:endParaRPr kumimoji="0" lang="zh-CN" altLang="en-US" sz="1800" b="1" i="0" u="none" strike="noStrike" kern="1200" cap="none" spc="0" normalizeH="0" baseline="0" noProof="0" dirty="0">
              <a:ln>
                <a:noFill/>
              </a:ln>
              <a:gradFill>
                <a:gsLst>
                  <a:gs pos="100000">
                    <a:srgbClr val="BFE4FD"/>
                  </a:gs>
                  <a:gs pos="0">
                    <a:srgbClr val="FFFFFF"/>
                  </a:gs>
                </a:gsLst>
                <a:lin ang="5400000" scaled="1"/>
              </a:gradFill>
              <a:effectLst>
                <a:outerShdw blurRad="50800" dist="38100" dir="2700000" algn="tl" rotWithShape="0">
                  <a:srgbClr val="26C2C2">
                    <a:alpha val="40000"/>
                  </a:srgbClr>
                </a:outerShdw>
              </a:effectLst>
              <a:uLnTx/>
              <a:uFillTx/>
              <a:latin typeface="微软雅黑"/>
              <a:ea typeface="微软雅黑"/>
            </a:endParaRPr>
          </a:p>
        </p:txBody>
      </p:sp>
      <p:sp>
        <p:nvSpPr>
          <p:cNvPr id="193" name="任意多边形: 形状 192">
            <a:extLst>
              <a:ext uri="{FF2B5EF4-FFF2-40B4-BE49-F238E27FC236}">
                <a16:creationId xmlns="" xmlns:a16="http://schemas.microsoft.com/office/drawing/2014/main" id="{A30BD903-7DC7-4B63-9537-28E2F666C955}"/>
              </a:ext>
            </a:extLst>
          </p:cNvPr>
          <p:cNvSpPr/>
          <p:nvPr/>
        </p:nvSpPr>
        <p:spPr>
          <a:xfrm rot="3240428">
            <a:off x="7325382" y="2624038"/>
            <a:ext cx="163378" cy="291274"/>
          </a:xfrm>
          <a:custGeom>
            <a:avLst/>
            <a:gdLst>
              <a:gd name="connsiteX0" fmla="*/ 780404 w 779487"/>
              <a:gd name="connsiteY0" fmla="*/ 579638 h 1389682"/>
              <a:gd name="connsiteX1" fmla="*/ 691107 w 779487"/>
              <a:gd name="connsiteY1" fmla="*/ 303674 h 1389682"/>
              <a:gd name="connsiteX2" fmla="*/ 564733 w 779487"/>
              <a:gd name="connsiteY2" fmla="*/ 125954 h 1389682"/>
              <a:gd name="connsiteX3" fmla="*/ 400539 w 779487"/>
              <a:gd name="connsiteY3" fmla="*/ 2129 h 1389682"/>
              <a:gd name="connsiteX4" fmla="*/ 380205 w 779487"/>
              <a:gd name="connsiteY4" fmla="*/ 2129 h 1389682"/>
              <a:gd name="connsiteX5" fmla="*/ 216010 w 779487"/>
              <a:gd name="connsiteY5" fmla="*/ 125954 h 1389682"/>
              <a:gd name="connsiteX6" fmla="*/ 89637 w 779487"/>
              <a:gd name="connsiteY6" fmla="*/ 303674 h 1389682"/>
              <a:gd name="connsiteX7" fmla="*/ 340 w 779487"/>
              <a:gd name="connsiteY7" fmla="*/ 579638 h 1389682"/>
              <a:gd name="connsiteX8" fmla="*/ 21230 w 779487"/>
              <a:gd name="connsiteY8" fmla="*/ 608751 h 1389682"/>
              <a:gd name="connsiteX9" fmla="*/ 25343 w 779487"/>
              <a:gd name="connsiteY9" fmla="*/ 609088 h 1389682"/>
              <a:gd name="connsiteX10" fmla="*/ 365155 w 779487"/>
              <a:gd name="connsiteY10" fmla="*/ 609088 h 1389682"/>
              <a:gd name="connsiteX11" fmla="*/ 365155 w 779487"/>
              <a:gd name="connsiteY11" fmla="*/ 710477 h 1389682"/>
              <a:gd name="connsiteX12" fmla="*/ 197109 w 779487"/>
              <a:gd name="connsiteY12" fmla="*/ 710477 h 1389682"/>
              <a:gd name="connsiteX13" fmla="*/ 171762 w 779487"/>
              <a:gd name="connsiteY13" fmla="*/ 735824 h 1389682"/>
              <a:gd name="connsiteX14" fmla="*/ 197109 w 779487"/>
              <a:gd name="connsiteY14" fmla="*/ 761171 h 1389682"/>
              <a:gd name="connsiteX15" fmla="*/ 365155 w 779487"/>
              <a:gd name="connsiteY15" fmla="*/ 761171 h 1389682"/>
              <a:gd name="connsiteX16" fmla="*/ 365155 w 779487"/>
              <a:gd name="connsiteY16" fmla="*/ 879824 h 1389682"/>
              <a:gd name="connsiteX17" fmla="*/ 197109 w 779487"/>
              <a:gd name="connsiteY17" fmla="*/ 879824 h 1389682"/>
              <a:gd name="connsiteX18" fmla="*/ 171762 w 779487"/>
              <a:gd name="connsiteY18" fmla="*/ 905172 h 1389682"/>
              <a:gd name="connsiteX19" fmla="*/ 197109 w 779487"/>
              <a:gd name="connsiteY19" fmla="*/ 930519 h 1389682"/>
              <a:gd name="connsiteX20" fmla="*/ 365155 w 779487"/>
              <a:gd name="connsiteY20" fmla="*/ 930519 h 1389682"/>
              <a:gd name="connsiteX21" fmla="*/ 365155 w 779487"/>
              <a:gd name="connsiteY21" fmla="*/ 1049172 h 1389682"/>
              <a:gd name="connsiteX22" fmla="*/ 197109 w 779487"/>
              <a:gd name="connsiteY22" fmla="*/ 1049172 h 1389682"/>
              <a:gd name="connsiteX23" fmla="*/ 171762 w 779487"/>
              <a:gd name="connsiteY23" fmla="*/ 1074520 h 1389682"/>
              <a:gd name="connsiteX24" fmla="*/ 197109 w 779487"/>
              <a:gd name="connsiteY24" fmla="*/ 1099867 h 1389682"/>
              <a:gd name="connsiteX25" fmla="*/ 365155 w 779487"/>
              <a:gd name="connsiteY25" fmla="*/ 1099867 h 1389682"/>
              <a:gd name="connsiteX26" fmla="*/ 365155 w 779487"/>
              <a:gd name="connsiteY26" fmla="*/ 1196773 h 1389682"/>
              <a:gd name="connsiteX27" fmla="*/ 144387 w 779487"/>
              <a:gd name="connsiteY27" fmla="*/ 1344819 h 1389682"/>
              <a:gd name="connsiteX28" fmla="*/ 137457 w 779487"/>
              <a:gd name="connsiteY28" fmla="*/ 1379989 h 1389682"/>
              <a:gd name="connsiteX29" fmla="*/ 172627 w 779487"/>
              <a:gd name="connsiteY29" fmla="*/ 1386919 h 1389682"/>
              <a:gd name="connsiteX30" fmla="*/ 390511 w 779487"/>
              <a:gd name="connsiteY30" fmla="*/ 1240789 h 1389682"/>
              <a:gd name="connsiteX31" fmla="*/ 608396 w 779487"/>
              <a:gd name="connsiteY31" fmla="*/ 1386919 h 1389682"/>
              <a:gd name="connsiteX32" fmla="*/ 643566 w 779487"/>
              <a:gd name="connsiteY32" fmla="*/ 1379989 h 1389682"/>
              <a:gd name="connsiteX33" fmla="*/ 636636 w 779487"/>
              <a:gd name="connsiteY33" fmla="*/ 1344819 h 1389682"/>
              <a:gd name="connsiteX34" fmla="*/ 415775 w 779487"/>
              <a:gd name="connsiteY34" fmla="*/ 1196754 h 1389682"/>
              <a:gd name="connsiteX35" fmla="*/ 415775 w 779487"/>
              <a:gd name="connsiteY35" fmla="*/ 1099848 h 1389682"/>
              <a:gd name="connsiteX36" fmla="*/ 583821 w 779487"/>
              <a:gd name="connsiteY36" fmla="*/ 1099848 h 1389682"/>
              <a:gd name="connsiteX37" fmla="*/ 609168 w 779487"/>
              <a:gd name="connsiteY37" fmla="*/ 1074501 h 1389682"/>
              <a:gd name="connsiteX38" fmla="*/ 583821 w 779487"/>
              <a:gd name="connsiteY38" fmla="*/ 1049154 h 1389682"/>
              <a:gd name="connsiteX39" fmla="*/ 415775 w 779487"/>
              <a:gd name="connsiteY39" fmla="*/ 1049154 h 1389682"/>
              <a:gd name="connsiteX40" fmla="*/ 415775 w 779487"/>
              <a:gd name="connsiteY40" fmla="*/ 930500 h 1389682"/>
              <a:gd name="connsiteX41" fmla="*/ 583821 w 779487"/>
              <a:gd name="connsiteY41" fmla="*/ 930500 h 1389682"/>
              <a:gd name="connsiteX42" fmla="*/ 609168 w 779487"/>
              <a:gd name="connsiteY42" fmla="*/ 905153 h 1389682"/>
              <a:gd name="connsiteX43" fmla="*/ 583821 w 779487"/>
              <a:gd name="connsiteY43" fmla="*/ 879806 h 1389682"/>
              <a:gd name="connsiteX44" fmla="*/ 415775 w 779487"/>
              <a:gd name="connsiteY44" fmla="*/ 879806 h 1389682"/>
              <a:gd name="connsiteX45" fmla="*/ 415775 w 779487"/>
              <a:gd name="connsiteY45" fmla="*/ 761171 h 1389682"/>
              <a:gd name="connsiteX46" fmla="*/ 583821 w 779487"/>
              <a:gd name="connsiteY46" fmla="*/ 761171 h 1389682"/>
              <a:gd name="connsiteX47" fmla="*/ 609168 w 779487"/>
              <a:gd name="connsiteY47" fmla="*/ 735824 h 1389682"/>
              <a:gd name="connsiteX48" fmla="*/ 583821 w 779487"/>
              <a:gd name="connsiteY48" fmla="*/ 710477 h 1389682"/>
              <a:gd name="connsiteX49" fmla="*/ 415775 w 779487"/>
              <a:gd name="connsiteY49" fmla="*/ 710477 h 1389682"/>
              <a:gd name="connsiteX50" fmla="*/ 415775 w 779487"/>
              <a:gd name="connsiteY50" fmla="*/ 609088 h 1389682"/>
              <a:gd name="connsiteX51" fmla="*/ 755438 w 779487"/>
              <a:gd name="connsiteY51" fmla="*/ 609088 h 1389682"/>
              <a:gd name="connsiteX52" fmla="*/ 780739 w 779487"/>
              <a:gd name="connsiteY52" fmla="*/ 583714 h 1389682"/>
              <a:gd name="connsiteX53" fmla="*/ 780404 w 779487"/>
              <a:gd name="connsiteY53" fmla="*/ 579638 h 1389682"/>
              <a:gd name="connsiteX54" fmla="*/ 55797 w 779487"/>
              <a:gd name="connsiteY54" fmla="*/ 558393 h 1389682"/>
              <a:gd name="connsiteX55" fmla="*/ 133932 w 779487"/>
              <a:gd name="connsiteY55" fmla="*/ 328565 h 1389682"/>
              <a:gd name="connsiteX56" fmla="*/ 250873 w 779487"/>
              <a:gd name="connsiteY56" fmla="*/ 162994 h 1389682"/>
              <a:gd name="connsiteX57" fmla="*/ 390400 w 779487"/>
              <a:gd name="connsiteY57" fmla="*/ 53587 h 1389682"/>
              <a:gd name="connsiteX58" fmla="*/ 529926 w 779487"/>
              <a:gd name="connsiteY58" fmla="*/ 162994 h 1389682"/>
              <a:gd name="connsiteX59" fmla="*/ 646868 w 779487"/>
              <a:gd name="connsiteY59" fmla="*/ 328565 h 1389682"/>
              <a:gd name="connsiteX60" fmla="*/ 725003 w 779487"/>
              <a:gd name="connsiteY60" fmla="*/ 558393 h 138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79487" h="1389682">
                <a:moveTo>
                  <a:pt x="780404" y="579638"/>
                </a:moveTo>
                <a:cubicBezTo>
                  <a:pt x="763903" y="479049"/>
                  <a:pt x="733895" y="386162"/>
                  <a:pt x="691107" y="303674"/>
                </a:cubicBezTo>
                <a:cubicBezTo>
                  <a:pt x="657721" y="238682"/>
                  <a:pt x="615160" y="178829"/>
                  <a:pt x="564733" y="125954"/>
                </a:cubicBezTo>
                <a:cubicBezTo>
                  <a:pt x="479771" y="37420"/>
                  <a:pt x="403739" y="3524"/>
                  <a:pt x="400539" y="2129"/>
                </a:cubicBezTo>
                <a:cubicBezTo>
                  <a:pt x="394057" y="-710"/>
                  <a:pt x="386687" y="-710"/>
                  <a:pt x="380205" y="2129"/>
                </a:cubicBezTo>
                <a:cubicBezTo>
                  <a:pt x="377005" y="3524"/>
                  <a:pt x="300973" y="37476"/>
                  <a:pt x="216010" y="125954"/>
                </a:cubicBezTo>
                <a:cubicBezTo>
                  <a:pt x="165584" y="178829"/>
                  <a:pt x="123023" y="238682"/>
                  <a:pt x="89637" y="303674"/>
                </a:cubicBezTo>
                <a:cubicBezTo>
                  <a:pt x="46849" y="386199"/>
                  <a:pt x="16897" y="479049"/>
                  <a:pt x="340" y="579638"/>
                </a:cubicBezTo>
                <a:cubicBezTo>
                  <a:pt x="-1932" y="593446"/>
                  <a:pt x="7422" y="606481"/>
                  <a:pt x="21230" y="608751"/>
                </a:cubicBezTo>
                <a:cubicBezTo>
                  <a:pt x="22590" y="608976"/>
                  <a:pt x="23964" y="609088"/>
                  <a:pt x="25343" y="609088"/>
                </a:cubicBezTo>
                <a:lnTo>
                  <a:pt x="365155" y="609088"/>
                </a:lnTo>
                <a:lnTo>
                  <a:pt x="365155" y="710477"/>
                </a:lnTo>
                <a:lnTo>
                  <a:pt x="197109" y="710477"/>
                </a:lnTo>
                <a:cubicBezTo>
                  <a:pt x="183110" y="710477"/>
                  <a:pt x="171762" y="721825"/>
                  <a:pt x="171762" y="735824"/>
                </a:cubicBezTo>
                <a:cubicBezTo>
                  <a:pt x="171762" y="749823"/>
                  <a:pt x="183110" y="761171"/>
                  <a:pt x="197109" y="761171"/>
                </a:cubicBezTo>
                <a:lnTo>
                  <a:pt x="365155" y="761171"/>
                </a:lnTo>
                <a:lnTo>
                  <a:pt x="365155" y="879824"/>
                </a:lnTo>
                <a:lnTo>
                  <a:pt x="197109" y="879824"/>
                </a:lnTo>
                <a:cubicBezTo>
                  <a:pt x="183110" y="879824"/>
                  <a:pt x="171762" y="891173"/>
                  <a:pt x="171762" y="905172"/>
                </a:cubicBezTo>
                <a:cubicBezTo>
                  <a:pt x="171762" y="919171"/>
                  <a:pt x="183110" y="930519"/>
                  <a:pt x="197109" y="930519"/>
                </a:cubicBezTo>
                <a:lnTo>
                  <a:pt x="365155" y="930519"/>
                </a:lnTo>
                <a:lnTo>
                  <a:pt x="365155" y="1049172"/>
                </a:lnTo>
                <a:lnTo>
                  <a:pt x="197109" y="1049172"/>
                </a:lnTo>
                <a:cubicBezTo>
                  <a:pt x="183110" y="1049172"/>
                  <a:pt x="171762" y="1060520"/>
                  <a:pt x="171762" y="1074520"/>
                </a:cubicBezTo>
                <a:cubicBezTo>
                  <a:pt x="171762" y="1088519"/>
                  <a:pt x="183110" y="1099867"/>
                  <a:pt x="197109" y="1099867"/>
                </a:cubicBezTo>
                <a:lnTo>
                  <a:pt x="365155" y="1099867"/>
                </a:lnTo>
                <a:lnTo>
                  <a:pt x="365155" y="1196773"/>
                </a:lnTo>
                <a:lnTo>
                  <a:pt x="144387" y="1344819"/>
                </a:lnTo>
                <a:cubicBezTo>
                  <a:pt x="132762" y="1352618"/>
                  <a:pt x="129659" y="1368364"/>
                  <a:pt x="137457" y="1379989"/>
                </a:cubicBezTo>
                <a:cubicBezTo>
                  <a:pt x="145256" y="1391615"/>
                  <a:pt x="161002" y="1394718"/>
                  <a:pt x="172627" y="1386919"/>
                </a:cubicBezTo>
                <a:lnTo>
                  <a:pt x="390511" y="1240789"/>
                </a:lnTo>
                <a:lnTo>
                  <a:pt x="608396" y="1386919"/>
                </a:lnTo>
                <a:cubicBezTo>
                  <a:pt x="620021" y="1394718"/>
                  <a:pt x="635767" y="1391615"/>
                  <a:pt x="643566" y="1379989"/>
                </a:cubicBezTo>
                <a:cubicBezTo>
                  <a:pt x="651364" y="1368364"/>
                  <a:pt x="648261" y="1352618"/>
                  <a:pt x="636636" y="1344819"/>
                </a:cubicBezTo>
                <a:lnTo>
                  <a:pt x="415775" y="1196754"/>
                </a:lnTo>
                <a:lnTo>
                  <a:pt x="415775" y="1099848"/>
                </a:lnTo>
                <a:lnTo>
                  <a:pt x="583821" y="1099848"/>
                </a:lnTo>
                <a:cubicBezTo>
                  <a:pt x="597820" y="1099848"/>
                  <a:pt x="609168" y="1088500"/>
                  <a:pt x="609168" y="1074501"/>
                </a:cubicBezTo>
                <a:cubicBezTo>
                  <a:pt x="609168" y="1060502"/>
                  <a:pt x="597820" y="1049154"/>
                  <a:pt x="583821" y="1049154"/>
                </a:cubicBezTo>
                <a:lnTo>
                  <a:pt x="415775" y="1049154"/>
                </a:lnTo>
                <a:lnTo>
                  <a:pt x="415775" y="930500"/>
                </a:lnTo>
                <a:lnTo>
                  <a:pt x="583821" y="930500"/>
                </a:lnTo>
                <a:cubicBezTo>
                  <a:pt x="597820" y="930500"/>
                  <a:pt x="609168" y="919152"/>
                  <a:pt x="609168" y="905153"/>
                </a:cubicBezTo>
                <a:cubicBezTo>
                  <a:pt x="609168" y="891154"/>
                  <a:pt x="597820" y="879806"/>
                  <a:pt x="583821" y="879806"/>
                </a:cubicBezTo>
                <a:lnTo>
                  <a:pt x="415775" y="879806"/>
                </a:lnTo>
                <a:lnTo>
                  <a:pt x="415775" y="761171"/>
                </a:lnTo>
                <a:lnTo>
                  <a:pt x="583821" y="761171"/>
                </a:lnTo>
                <a:cubicBezTo>
                  <a:pt x="597820" y="761171"/>
                  <a:pt x="609168" y="749823"/>
                  <a:pt x="609168" y="735824"/>
                </a:cubicBezTo>
                <a:cubicBezTo>
                  <a:pt x="609168" y="721825"/>
                  <a:pt x="597820" y="710477"/>
                  <a:pt x="583821" y="710477"/>
                </a:cubicBezTo>
                <a:lnTo>
                  <a:pt x="415775" y="710477"/>
                </a:lnTo>
                <a:lnTo>
                  <a:pt x="415775" y="609088"/>
                </a:lnTo>
                <a:lnTo>
                  <a:pt x="755438" y="609088"/>
                </a:lnTo>
                <a:cubicBezTo>
                  <a:pt x="769432" y="609067"/>
                  <a:pt x="780759" y="597708"/>
                  <a:pt x="780739" y="583714"/>
                </a:cubicBezTo>
                <a:cubicBezTo>
                  <a:pt x="780737" y="582349"/>
                  <a:pt x="780625" y="580985"/>
                  <a:pt x="780404" y="579638"/>
                </a:cubicBezTo>
                <a:close/>
                <a:moveTo>
                  <a:pt x="55797" y="558393"/>
                </a:moveTo>
                <a:cubicBezTo>
                  <a:pt x="72038" y="475049"/>
                  <a:pt x="98269" y="397863"/>
                  <a:pt x="133932" y="328565"/>
                </a:cubicBezTo>
                <a:cubicBezTo>
                  <a:pt x="164823" y="268083"/>
                  <a:pt x="204201" y="212328"/>
                  <a:pt x="250873" y="162994"/>
                </a:cubicBezTo>
                <a:cubicBezTo>
                  <a:pt x="306033" y="105062"/>
                  <a:pt x="361378" y="68767"/>
                  <a:pt x="390400" y="53587"/>
                </a:cubicBezTo>
                <a:cubicBezTo>
                  <a:pt x="419477" y="68786"/>
                  <a:pt x="474823" y="105062"/>
                  <a:pt x="529926" y="162994"/>
                </a:cubicBezTo>
                <a:cubicBezTo>
                  <a:pt x="576599" y="212328"/>
                  <a:pt x="615977" y="268083"/>
                  <a:pt x="646868" y="328565"/>
                </a:cubicBezTo>
                <a:cubicBezTo>
                  <a:pt x="682531" y="397845"/>
                  <a:pt x="708762" y="475049"/>
                  <a:pt x="725003" y="558393"/>
                </a:cubicBezTo>
                <a:close/>
              </a:path>
            </a:pathLst>
          </a:custGeom>
          <a:solidFill>
            <a:srgbClr val="015EA3"/>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endParaRPr>
          </a:p>
        </p:txBody>
      </p:sp>
      <p:sp>
        <p:nvSpPr>
          <p:cNvPr id="194" name="任意多边形: 形状 193">
            <a:extLst>
              <a:ext uri="{FF2B5EF4-FFF2-40B4-BE49-F238E27FC236}">
                <a16:creationId xmlns="" xmlns:a16="http://schemas.microsoft.com/office/drawing/2014/main" id="{9084471E-C21B-4638-9128-597E782C312A}"/>
              </a:ext>
            </a:extLst>
          </p:cNvPr>
          <p:cNvSpPr/>
          <p:nvPr/>
        </p:nvSpPr>
        <p:spPr>
          <a:xfrm rot="3240428">
            <a:off x="7439246" y="2703895"/>
            <a:ext cx="49130" cy="49130"/>
          </a:xfrm>
          <a:custGeom>
            <a:avLst/>
            <a:gdLst>
              <a:gd name="connsiteX0" fmla="*/ 118058 w 234404"/>
              <a:gd name="connsiteY0" fmla="*/ 0 h 234404"/>
              <a:gd name="connsiteX1" fmla="*/ 0 w 234404"/>
              <a:gd name="connsiteY1" fmla="*/ 118058 h 234404"/>
              <a:gd name="connsiteX2" fmla="*/ 118058 w 234404"/>
              <a:gd name="connsiteY2" fmla="*/ 236116 h 234404"/>
              <a:gd name="connsiteX3" fmla="*/ 236116 w 234404"/>
              <a:gd name="connsiteY3" fmla="*/ 118058 h 234404"/>
              <a:gd name="connsiteX4" fmla="*/ 118058 w 234404"/>
              <a:gd name="connsiteY4" fmla="*/ 0 h 234404"/>
              <a:gd name="connsiteX5" fmla="*/ 118058 w 234404"/>
              <a:gd name="connsiteY5" fmla="*/ 185440 h 234404"/>
              <a:gd name="connsiteX6" fmla="*/ 50676 w 234404"/>
              <a:gd name="connsiteY6" fmla="*/ 118058 h 234404"/>
              <a:gd name="connsiteX7" fmla="*/ 118058 w 234404"/>
              <a:gd name="connsiteY7" fmla="*/ 50676 h 234404"/>
              <a:gd name="connsiteX8" fmla="*/ 185440 w 234404"/>
              <a:gd name="connsiteY8" fmla="*/ 118058 h 234404"/>
              <a:gd name="connsiteX9" fmla="*/ 118058 w 234404"/>
              <a:gd name="connsiteY9" fmla="*/ 185440 h 23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404" h="234404">
                <a:moveTo>
                  <a:pt x="118058" y="0"/>
                </a:moveTo>
                <a:cubicBezTo>
                  <a:pt x="52856" y="0"/>
                  <a:pt x="0" y="52856"/>
                  <a:pt x="0" y="118058"/>
                </a:cubicBezTo>
                <a:cubicBezTo>
                  <a:pt x="0" y="183260"/>
                  <a:pt x="52856" y="236116"/>
                  <a:pt x="118058" y="236116"/>
                </a:cubicBezTo>
                <a:cubicBezTo>
                  <a:pt x="183260" y="236116"/>
                  <a:pt x="236116" y="183260"/>
                  <a:pt x="236116" y="118058"/>
                </a:cubicBezTo>
                <a:cubicBezTo>
                  <a:pt x="236034" y="52890"/>
                  <a:pt x="183226" y="82"/>
                  <a:pt x="118058" y="0"/>
                </a:cubicBezTo>
                <a:close/>
                <a:moveTo>
                  <a:pt x="118058" y="185440"/>
                </a:moveTo>
                <a:cubicBezTo>
                  <a:pt x="80843" y="185440"/>
                  <a:pt x="50676" y="155272"/>
                  <a:pt x="50676" y="118058"/>
                </a:cubicBezTo>
                <a:cubicBezTo>
                  <a:pt x="50676" y="80843"/>
                  <a:pt x="80843" y="50676"/>
                  <a:pt x="118058" y="50676"/>
                </a:cubicBezTo>
                <a:cubicBezTo>
                  <a:pt x="155272" y="50676"/>
                  <a:pt x="185440" y="80843"/>
                  <a:pt x="185440" y="118058"/>
                </a:cubicBezTo>
                <a:cubicBezTo>
                  <a:pt x="185399" y="155256"/>
                  <a:pt x="155256" y="185399"/>
                  <a:pt x="118058" y="185440"/>
                </a:cubicBezTo>
                <a:close/>
              </a:path>
            </a:pathLst>
          </a:custGeom>
          <a:solidFill>
            <a:srgbClr val="015EA3"/>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Light"/>
              <a:ea typeface="微软雅黑 Light"/>
            </a:endParaRPr>
          </a:p>
        </p:txBody>
      </p:sp>
      <p:pic>
        <p:nvPicPr>
          <p:cNvPr id="292" name="图片 291">
            <a:extLst>
              <a:ext uri="{FF2B5EF4-FFF2-40B4-BE49-F238E27FC236}">
                <a16:creationId xmlns="" xmlns:a16="http://schemas.microsoft.com/office/drawing/2014/main" id="{DD42F075-3509-4A95-A3BF-30C9951B0CA3}"/>
              </a:ext>
            </a:extLst>
          </p:cNvPr>
          <p:cNvPicPr>
            <a:picLocks noChangeAspect="1"/>
          </p:cNvPicPr>
          <p:nvPr/>
        </p:nvPicPr>
        <p:blipFill>
          <a:blip r:embed="rId7"/>
          <a:stretch>
            <a:fillRect/>
          </a:stretch>
        </p:blipFill>
        <p:spPr>
          <a:xfrm>
            <a:off x="9917311" y="2661976"/>
            <a:ext cx="222634" cy="246122"/>
          </a:xfrm>
          <a:prstGeom prst="rect">
            <a:avLst/>
          </a:prstGeom>
        </p:spPr>
      </p:pic>
      <p:sp>
        <p:nvSpPr>
          <p:cNvPr id="2" name="图形 185">
            <a:extLst>
              <a:ext uri="{FF2B5EF4-FFF2-40B4-BE49-F238E27FC236}">
                <a16:creationId xmlns="" xmlns:a16="http://schemas.microsoft.com/office/drawing/2014/main" id="{3E0B9B40-5480-4D27-899A-CB9FDFC525BD}"/>
              </a:ext>
            </a:extLst>
          </p:cNvPr>
          <p:cNvSpPr/>
          <p:nvPr/>
        </p:nvSpPr>
        <p:spPr>
          <a:xfrm>
            <a:off x="4650209" y="2646515"/>
            <a:ext cx="264601" cy="259034"/>
          </a:xfrm>
          <a:custGeom>
            <a:avLst/>
            <a:gdLst>
              <a:gd name="connsiteX0" fmla="*/ 130830 w 264600"/>
              <a:gd name="connsiteY0" fmla="*/ 8507 h 259034"/>
              <a:gd name="connsiteX1" fmla="*/ 199364 w 264600"/>
              <a:gd name="connsiteY1" fmla="*/ 26479 h 259034"/>
              <a:gd name="connsiteX2" fmla="*/ 236706 w 264600"/>
              <a:gd name="connsiteY2" fmla="*/ 66612 h 259034"/>
              <a:gd name="connsiteX3" fmla="*/ 256105 w 264600"/>
              <a:gd name="connsiteY3" fmla="*/ 131602 h 259034"/>
              <a:gd name="connsiteX4" fmla="*/ 220099 w 264600"/>
              <a:gd name="connsiteY4" fmla="*/ 201197 h 259034"/>
              <a:gd name="connsiteX5" fmla="*/ 183330 w 264600"/>
              <a:gd name="connsiteY5" fmla="*/ 217870 h 259034"/>
              <a:gd name="connsiteX6" fmla="*/ 174526 w 264600"/>
              <a:gd name="connsiteY6" fmla="*/ 217870 h 259034"/>
              <a:gd name="connsiteX7" fmla="*/ 175835 w 264600"/>
              <a:gd name="connsiteY7" fmla="*/ 227520 h 259034"/>
              <a:gd name="connsiteX8" fmla="*/ 172116 w 264600"/>
              <a:gd name="connsiteY8" fmla="*/ 242756 h 259034"/>
              <a:gd name="connsiteX9" fmla="*/ 158978 w 264600"/>
              <a:gd name="connsiteY9" fmla="*/ 248447 h 259034"/>
              <a:gd name="connsiteX10" fmla="*/ 150826 w 264600"/>
              <a:gd name="connsiteY10" fmla="*/ 246450 h 259034"/>
              <a:gd name="connsiteX11" fmla="*/ 145656 w 264600"/>
              <a:gd name="connsiteY11" fmla="*/ 243648 h 259034"/>
              <a:gd name="connsiteX12" fmla="*/ 141208 w 264600"/>
              <a:gd name="connsiteY12" fmla="*/ 247495 h 259034"/>
              <a:gd name="connsiteX13" fmla="*/ 131097 w 264600"/>
              <a:gd name="connsiteY13" fmla="*/ 250622 h 259034"/>
              <a:gd name="connsiteX14" fmla="*/ 117307 w 264600"/>
              <a:gd name="connsiteY14" fmla="*/ 245839 h 259034"/>
              <a:gd name="connsiteX15" fmla="*/ 113389 w 264600"/>
              <a:gd name="connsiteY15" fmla="*/ 243205 h 259034"/>
              <a:gd name="connsiteX16" fmla="*/ 109081 w 264600"/>
              <a:gd name="connsiteY16" fmla="*/ 245137 h 259034"/>
              <a:gd name="connsiteX17" fmla="*/ 97464 w 264600"/>
              <a:gd name="connsiteY17" fmla="*/ 248002 h 259034"/>
              <a:gd name="connsiteX18" fmla="*/ 88064 w 264600"/>
              <a:gd name="connsiteY18" fmla="*/ 244047 h 259034"/>
              <a:gd name="connsiteX19" fmla="*/ 85415 w 264600"/>
              <a:gd name="connsiteY19" fmla="*/ 228200 h 259034"/>
              <a:gd name="connsiteX20" fmla="*/ 87064 w 264600"/>
              <a:gd name="connsiteY20" fmla="*/ 219605 h 259034"/>
              <a:gd name="connsiteX21" fmla="*/ 78426 w 264600"/>
              <a:gd name="connsiteY21" fmla="*/ 218199 h 259034"/>
              <a:gd name="connsiteX22" fmla="*/ 43377 w 264600"/>
              <a:gd name="connsiteY22" fmla="*/ 203109 h 259034"/>
              <a:gd name="connsiteX23" fmla="*/ 8507 w 264600"/>
              <a:gd name="connsiteY23" fmla="*/ 132243 h 259034"/>
              <a:gd name="connsiteX24" fmla="*/ 31253 w 264600"/>
              <a:gd name="connsiteY24" fmla="*/ 62144 h 259034"/>
              <a:gd name="connsiteX25" fmla="*/ 68271 w 264600"/>
              <a:gd name="connsiteY25" fmla="*/ 24743 h 259034"/>
              <a:gd name="connsiteX26" fmla="*/ 130830 w 264600"/>
              <a:gd name="connsiteY26" fmla="*/ 8507 h 259034"/>
              <a:gd name="connsiteX27" fmla="*/ 79666 w 264600"/>
              <a:gd name="connsiteY27" fmla="*/ 168072 h 259034"/>
              <a:gd name="connsiteX28" fmla="*/ 109140 w 264600"/>
              <a:gd name="connsiteY28" fmla="*/ 154016 h 259034"/>
              <a:gd name="connsiteX29" fmla="*/ 120729 w 264600"/>
              <a:gd name="connsiteY29" fmla="*/ 121684 h 259034"/>
              <a:gd name="connsiteX30" fmla="*/ 79666 w 264600"/>
              <a:gd name="connsiteY30" fmla="*/ 75308 h 259034"/>
              <a:gd name="connsiteX31" fmla="*/ 38591 w 264600"/>
              <a:gd name="connsiteY31" fmla="*/ 121684 h 259034"/>
              <a:gd name="connsiteX32" fmla="*/ 79666 w 264600"/>
              <a:gd name="connsiteY32" fmla="*/ 168072 h 259034"/>
              <a:gd name="connsiteX33" fmla="*/ 184935 w 264600"/>
              <a:gd name="connsiteY33" fmla="*/ 168072 h 259034"/>
              <a:gd name="connsiteX34" fmla="*/ 214408 w 264600"/>
              <a:gd name="connsiteY34" fmla="*/ 154016 h 259034"/>
              <a:gd name="connsiteX35" fmla="*/ 225997 w 264600"/>
              <a:gd name="connsiteY35" fmla="*/ 121684 h 259034"/>
              <a:gd name="connsiteX36" fmla="*/ 184935 w 264600"/>
              <a:gd name="connsiteY36" fmla="*/ 75308 h 259034"/>
              <a:gd name="connsiteX37" fmla="*/ 143859 w 264600"/>
              <a:gd name="connsiteY37" fmla="*/ 121684 h 259034"/>
              <a:gd name="connsiteX38" fmla="*/ 184935 w 264600"/>
              <a:gd name="connsiteY38" fmla="*/ 168072 h 259034"/>
              <a:gd name="connsiteX39" fmla="*/ 133466 w 264600"/>
              <a:gd name="connsiteY39" fmla="*/ 201168 h 259034"/>
              <a:gd name="connsiteX40" fmla="*/ 152958 w 264600"/>
              <a:gd name="connsiteY40" fmla="*/ 184097 h 259034"/>
              <a:gd name="connsiteX41" fmla="*/ 146615 w 264600"/>
              <a:gd name="connsiteY41" fmla="*/ 167078 h 259034"/>
              <a:gd name="connsiteX42" fmla="*/ 133972 w 264600"/>
              <a:gd name="connsiteY42" fmla="*/ 160590 h 259034"/>
              <a:gd name="connsiteX43" fmla="*/ 122717 w 264600"/>
              <a:gd name="connsiteY43" fmla="*/ 166052 h 259034"/>
              <a:gd name="connsiteX44" fmla="*/ 114966 w 264600"/>
              <a:gd name="connsiteY44" fmla="*/ 183874 h 259034"/>
              <a:gd name="connsiteX45" fmla="*/ 114987 w 264600"/>
              <a:gd name="connsiteY45" fmla="*/ 184162 h 259034"/>
              <a:gd name="connsiteX46" fmla="*/ 115025 w 264600"/>
              <a:gd name="connsiteY46" fmla="*/ 184447 h 259034"/>
              <a:gd name="connsiteX47" fmla="*/ 133466 w 264600"/>
              <a:gd name="connsiteY47" fmla="*/ 201168 h 259034"/>
              <a:gd name="connsiteX48" fmla="*/ 130830 w 264600"/>
              <a:gd name="connsiteY48" fmla="*/ 0 h 259034"/>
              <a:gd name="connsiteX49" fmla="*/ 0 w 264600"/>
              <a:gd name="connsiteY49" fmla="*/ 132242 h 259034"/>
              <a:gd name="connsiteX50" fmla="*/ 77060 w 264600"/>
              <a:gd name="connsiteY50" fmla="*/ 226596 h 259034"/>
              <a:gd name="connsiteX51" fmla="*/ 97464 w 264600"/>
              <a:gd name="connsiteY51" fmla="*/ 256508 h 259034"/>
              <a:gd name="connsiteX52" fmla="*/ 112561 w 264600"/>
              <a:gd name="connsiteY52" fmla="*/ 252898 h 259034"/>
              <a:gd name="connsiteX53" fmla="*/ 131097 w 264600"/>
              <a:gd name="connsiteY53" fmla="*/ 259129 h 259034"/>
              <a:gd name="connsiteX54" fmla="*/ 146773 w 264600"/>
              <a:gd name="connsiteY54" fmla="*/ 253930 h 259034"/>
              <a:gd name="connsiteX55" fmla="*/ 158977 w 264600"/>
              <a:gd name="connsiteY55" fmla="*/ 256955 h 259034"/>
              <a:gd name="connsiteX56" fmla="*/ 184264 w 264600"/>
              <a:gd name="connsiteY56" fmla="*/ 226377 h 259034"/>
              <a:gd name="connsiteX57" fmla="*/ 264612 w 264600"/>
              <a:gd name="connsiteY57" fmla="*/ 131602 h 259034"/>
              <a:gd name="connsiteX58" fmla="*/ 130830 w 264600"/>
              <a:gd name="connsiteY58" fmla="*/ 0 h 259034"/>
              <a:gd name="connsiteX59" fmla="*/ 79666 w 264600"/>
              <a:gd name="connsiteY59" fmla="*/ 159565 h 259034"/>
              <a:gd name="connsiteX60" fmla="*/ 47098 w 264600"/>
              <a:gd name="connsiteY60" fmla="*/ 121684 h 259034"/>
              <a:gd name="connsiteX61" fmla="*/ 79666 w 264600"/>
              <a:gd name="connsiteY61" fmla="*/ 83816 h 259034"/>
              <a:gd name="connsiteX62" fmla="*/ 112221 w 264600"/>
              <a:gd name="connsiteY62" fmla="*/ 121684 h 259034"/>
              <a:gd name="connsiteX63" fmla="*/ 79666 w 264600"/>
              <a:gd name="connsiteY63" fmla="*/ 159565 h 259034"/>
              <a:gd name="connsiteX64" fmla="*/ 184935 w 264600"/>
              <a:gd name="connsiteY64" fmla="*/ 159565 h 259034"/>
              <a:gd name="connsiteX65" fmla="*/ 152367 w 264600"/>
              <a:gd name="connsiteY65" fmla="*/ 121684 h 259034"/>
              <a:gd name="connsiteX66" fmla="*/ 184935 w 264600"/>
              <a:gd name="connsiteY66" fmla="*/ 83816 h 259034"/>
              <a:gd name="connsiteX67" fmla="*/ 217490 w 264600"/>
              <a:gd name="connsiteY67" fmla="*/ 121684 h 259034"/>
              <a:gd name="connsiteX68" fmla="*/ 184935 w 264600"/>
              <a:gd name="connsiteY68" fmla="*/ 159565 h 259034"/>
              <a:gd name="connsiteX69" fmla="*/ 133466 w 264600"/>
              <a:gd name="connsiteY69" fmla="*/ 192660 h 259034"/>
              <a:gd name="connsiteX70" fmla="*/ 123453 w 264600"/>
              <a:gd name="connsiteY70" fmla="*/ 183283 h 259034"/>
              <a:gd name="connsiteX71" fmla="*/ 133973 w 264600"/>
              <a:gd name="connsiteY71" fmla="*/ 169097 h 259034"/>
              <a:gd name="connsiteX72" fmla="*/ 144486 w 264600"/>
              <a:gd name="connsiteY72" fmla="*/ 183283 h 259034"/>
              <a:gd name="connsiteX73" fmla="*/ 133466 w 264600"/>
              <a:gd name="connsiteY73" fmla="*/ 192660 h 259034"/>
              <a:gd name="connsiteX74" fmla="*/ 79666 w 264600"/>
              <a:gd name="connsiteY74" fmla="*/ 84630 h 259034"/>
              <a:gd name="connsiteX75" fmla="*/ 111407 w 264600"/>
              <a:gd name="connsiteY75" fmla="*/ 121684 h 259034"/>
              <a:gd name="connsiteX76" fmla="*/ 102071 w 264600"/>
              <a:gd name="connsiteY76" fmla="*/ 147941 h 259034"/>
              <a:gd name="connsiteX77" fmla="*/ 79666 w 264600"/>
              <a:gd name="connsiteY77" fmla="*/ 158752 h 259034"/>
              <a:gd name="connsiteX78" fmla="*/ 47913 w 264600"/>
              <a:gd name="connsiteY78" fmla="*/ 121684 h 259034"/>
              <a:gd name="connsiteX79" fmla="*/ 79666 w 264600"/>
              <a:gd name="connsiteY79" fmla="*/ 84630 h 259034"/>
              <a:gd name="connsiteX80" fmla="*/ 79666 w 264600"/>
              <a:gd name="connsiteY80" fmla="*/ 83816 h 259034"/>
              <a:gd name="connsiteX81" fmla="*/ 47098 w 264600"/>
              <a:gd name="connsiteY81" fmla="*/ 121684 h 259034"/>
              <a:gd name="connsiteX82" fmla="*/ 79666 w 264600"/>
              <a:gd name="connsiteY82" fmla="*/ 159565 h 259034"/>
              <a:gd name="connsiteX83" fmla="*/ 112221 w 264600"/>
              <a:gd name="connsiteY83" fmla="*/ 121684 h 259034"/>
              <a:gd name="connsiteX84" fmla="*/ 79666 w 264600"/>
              <a:gd name="connsiteY84" fmla="*/ 83816 h 259034"/>
              <a:gd name="connsiteX85" fmla="*/ 133972 w 264600"/>
              <a:gd name="connsiteY85" fmla="*/ 169097 h 259034"/>
              <a:gd name="connsiteX86" fmla="*/ 123452 w 264600"/>
              <a:gd name="connsiteY86" fmla="*/ 183283 h 259034"/>
              <a:gd name="connsiteX87" fmla="*/ 144485 w 264600"/>
              <a:gd name="connsiteY87" fmla="*/ 183283 h 259034"/>
              <a:gd name="connsiteX88" fmla="*/ 133972 w 264600"/>
              <a:gd name="connsiteY88" fmla="*/ 169097 h 259034"/>
              <a:gd name="connsiteX89" fmla="*/ 184935 w 264600"/>
              <a:gd name="connsiteY89" fmla="*/ 84630 h 259034"/>
              <a:gd name="connsiteX90" fmla="*/ 216676 w 264600"/>
              <a:gd name="connsiteY90" fmla="*/ 121684 h 259034"/>
              <a:gd name="connsiteX91" fmla="*/ 207339 w 264600"/>
              <a:gd name="connsiteY91" fmla="*/ 147940 h 259034"/>
              <a:gd name="connsiteX92" fmla="*/ 184935 w 264600"/>
              <a:gd name="connsiteY92" fmla="*/ 158751 h 259034"/>
              <a:gd name="connsiteX93" fmla="*/ 153181 w 264600"/>
              <a:gd name="connsiteY93" fmla="*/ 121684 h 259034"/>
              <a:gd name="connsiteX94" fmla="*/ 184935 w 264600"/>
              <a:gd name="connsiteY94" fmla="*/ 84630 h 259034"/>
              <a:gd name="connsiteX95" fmla="*/ 184935 w 264600"/>
              <a:gd name="connsiteY95" fmla="*/ 83816 h 259034"/>
              <a:gd name="connsiteX96" fmla="*/ 152367 w 264600"/>
              <a:gd name="connsiteY96" fmla="*/ 121684 h 259034"/>
              <a:gd name="connsiteX97" fmla="*/ 184935 w 264600"/>
              <a:gd name="connsiteY97" fmla="*/ 159565 h 259034"/>
              <a:gd name="connsiteX98" fmla="*/ 217490 w 264600"/>
              <a:gd name="connsiteY98" fmla="*/ 121684 h 259034"/>
              <a:gd name="connsiteX99" fmla="*/ 184935 w 264600"/>
              <a:gd name="connsiteY99" fmla="*/ 83816 h 25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264600" h="259034">
                <a:moveTo>
                  <a:pt x="130830" y="8507"/>
                </a:moveTo>
                <a:cubicBezTo>
                  <a:pt x="157505" y="8507"/>
                  <a:pt x="180562" y="14553"/>
                  <a:pt x="199364" y="26479"/>
                </a:cubicBezTo>
                <a:cubicBezTo>
                  <a:pt x="214507" y="36084"/>
                  <a:pt x="227071" y="49587"/>
                  <a:pt x="236706" y="66612"/>
                </a:cubicBezTo>
                <a:cubicBezTo>
                  <a:pt x="254965" y="98875"/>
                  <a:pt x="256105" y="131295"/>
                  <a:pt x="256105" y="131602"/>
                </a:cubicBezTo>
                <a:cubicBezTo>
                  <a:pt x="256105" y="161109"/>
                  <a:pt x="243990" y="184524"/>
                  <a:pt x="220099" y="201197"/>
                </a:cubicBezTo>
                <a:cubicBezTo>
                  <a:pt x="203729" y="212621"/>
                  <a:pt x="186998" y="217005"/>
                  <a:pt x="183330" y="217870"/>
                </a:cubicBezTo>
                <a:lnTo>
                  <a:pt x="174526" y="217870"/>
                </a:lnTo>
                <a:lnTo>
                  <a:pt x="175835" y="227520"/>
                </a:lnTo>
                <a:cubicBezTo>
                  <a:pt x="176677" y="233738"/>
                  <a:pt x="175392" y="239005"/>
                  <a:pt x="172116" y="242756"/>
                </a:cubicBezTo>
                <a:cubicBezTo>
                  <a:pt x="169002" y="246319"/>
                  <a:pt x="164091" y="248447"/>
                  <a:pt x="158978" y="248447"/>
                </a:cubicBezTo>
                <a:cubicBezTo>
                  <a:pt x="156058" y="248447"/>
                  <a:pt x="153239" y="247756"/>
                  <a:pt x="150826" y="246450"/>
                </a:cubicBezTo>
                <a:lnTo>
                  <a:pt x="145656" y="243648"/>
                </a:lnTo>
                <a:lnTo>
                  <a:pt x="141208" y="247495"/>
                </a:lnTo>
                <a:cubicBezTo>
                  <a:pt x="141172" y="247526"/>
                  <a:pt x="137210" y="250622"/>
                  <a:pt x="131097" y="250622"/>
                </a:cubicBezTo>
                <a:cubicBezTo>
                  <a:pt x="126668" y="250622"/>
                  <a:pt x="122029" y="249013"/>
                  <a:pt x="117307" y="245839"/>
                </a:cubicBezTo>
                <a:lnTo>
                  <a:pt x="113389" y="243205"/>
                </a:lnTo>
                <a:lnTo>
                  <a:pt x="109081" y="245137"/>
                </a:lnTo>
                <a:cubicBezTo>
                  <a:pt x="104840" y="247038"/>
                  <a:pt x="100931" y="248002"/>
                  <a:pt x="97464" y="248002"/>
                </a:cubicBezTo>
                <a:cubicBezTo>
                  <a:pt x="93395" y="248002"/>
                  <a:pt x="90233" y="246672"/>
                  <a:pt x="88064" y="244047"/>
                </a:cubicBezTo>
                <a:cubicBezTo>
                  <a:pt x="85129" y="240496"/>
                  <a:pt x="84163" y="234719"/>
                  <a:pt x="85415" y="228200"/>
                </a:cubicBezTo>
                <a:lnTo>
                  <a:pt x="87064" y="219605"/>
                </a:lnTo>
                <a:lnTo>
                  <a:pt x="78426" y="218199"/>
                </a:lnTo>
                <a:cubicBezTo>
                  <a:pt x="78252" y="218170"/>
                  <a:pt x="60859" y="215233"/>
                  <a:pt x="43377" y="203109"/>
                </a:cubicBezTo>
                <a:cubicBezTo>
                  <a:pt x="20239" y="187061"/>
                  <a:pt x="8507" y="163218"/>
                  <a:pt x="8507" y="132243"/>
                </a:cubicBezTo>
                <a:cubicBezTo>
                  <a:pt x="8507" y="123488"/>
                  <a:pt x="12686" y="91818"/>
                  <a:pt x="31253" y="62144"/>
                </a:cubicBezTo>
                <a:cubicBezTo>
                  <a:pt x="41212" y="46229"/>
                  <a:pt x="53666" y="33646"/>
                  <a:pt x="68271" y="24743"/>
                </a:cubicBezTo>
                <a:cubicBezTo>
                  <a:pt x="85945" y="13970"/>
                  <a:pt x="106993" y="8507"/>
                  <a:pt x="130830" y="8507"/>
                </a:cubicBezTo>
                <a:moveTo>
                  <a:pt x="79666" y="168072"/>
                </a:moveTo>
                <a:cubicBezTo>
                  <a:pt x="90881" y="168072"/>
                  <a:pt x="101348" y="163081"/>
                  <a:pt x="109140" y="154016"/>
                </a:cubicBezTo>
                <a:cubicBezTo>
                  <a:pt x="116618" y="145317"/>
                  <a:pt x="120733" y="133833"/>
                  <a:pt x="120729" y="121684"/>
                </a:cubicBezTo>
                <a:cubicBezTo>
                  <a:pt x="120729" y="96112"/>
                  <a:pt x="102308" y="75308"/>
                  <a:pt x="79666" y="75308"/>
                </a:cubicBezTo>
                <a:cubicBezTo>
                  <a:pt x="57017" y="75308"/>
                  <a:pt x="38591" y="96112"/>
                  <a:pt x="38591" y="121684"/>
                </a:cubicBezTo>
                <a:cubicBezTo>
                  <a:pt x="38591" y="147263"/>
                  <a:pt x="57017" y="168072"/>
                  <a:pt x="79666" y="168072"/>
                </a:cubicBezTo>
                <a:moveTo>
                  <a:pt x="184935" y="168072"/>
                </a:moveTo>
                <a:cubicBezTo>
                  <a:pt x="196150" y="168072"/>
                  <a:pt x="206617" y="163080"/>
                  <a:pt x="214408" y="154016"/>
                </a:cubicBezTo>
                <a:cubicBezTo>
                  <a:pt x="221885" y="145317"/>
                  <a:pt x="226000" y="133834"/>
                  <a:pt x="225997" y="121684"/>
                </a:cubicBezTo>
                <a:cubicBezTo>
                  <a:pt x="225997" y="96112"/>
                  <a:pt x="207576" y="75308"/>
                  <a:pt x="184935" y="75308"/>
                </a:cubicBezTo>
                <a:cubicBezTo>
                  <a:pt x="162286" y="75308"/>
                  <a:pt x="143859" y="96112"/>
                  <a:pt x="143859" y="121684"/>
                </a:cubicBezTo>
                <a:cubicBezTo>
                  <a:pt x="143860" y="147263"/>
                  <a:pt x="162286" y="168072"/>
                  <a:pt x="184935" y="168072"/>
                </a:cubicBezTo>
                <a:moveTo>
                  <a:pt x="133466" y="201168"/>
                </a:moveTo>
                <a:cubicBezTo>
                  <a:pt x="143764" y="201168"/>
                  <a:pt x="152252" y="193699"/>
                  <a:pt x="152958" y="184097"/>
                </a:cubicBezTo>
                <a:cubicBezTo>
                  <a:pt x="153577" y="178543"/>
                  <a:pt x="150298" y="171407"/>
                  <a:pt x="146615" y="167078"/>
                </a:cubicBezTo>
                <a:cubicBezTo>
                  <a:pt x="142053" y="161716"/>
                  <a:pt x="137222" y="160590"/>
                  <a:pt x="133972" y="160590"/>
                </a:cubicBezTo>
                <a:cubicBezTo>
                  <a:pt x="131161" y="160590"/>
                  <a:pt x="126927" y="161538"/>
                  <a:pt x="122717" y="166052"/>
                </a:cubicBezTo>
                <a:cubicBezTo>
                  <a:pt x="118676" y="170385"/>
                  <a:pt x="114596" y="178581"/>
                  <a:pt x="114966" y="183874"/>
                </a:cubicBezTo>
                <a:lnTo>
                  <a:pt x="114987" y="184162"/>
                </a:lnTo>
                <a:lnTo>
                  <a:pt x="115025" y="184447"/>
                </a:lnTo>
                <a:cubicBezTo>
                  <a:pt x="116408" y="194448"/>
                  <a:pt x="123818" y="201168"/>
                  <a:pt x="133466" y="201168"/>
                </a:cubicBezTo>
                <a:moveTo>
                  <a:pt x="130830" y="0"/>
                </a:moveTo>
                <a:cubicBezTo>
                  <a:pt x="20502" y="0"/>
                  <a:pt x="0" y="109602"/>
                  <a:pt x="0" y="132242"/>
                </a:cubicBezTo>
                <a:cubicBezTo>
                  <a:pt x="0" y="214056"/>
                  <a:pt x="77060" y="226596"/>
                  <a:pt x="77060" y="226596"/>
                </a:cubicBezTo>
                <a:cubicBezTo>
                  <a:pt x="73814" y="243504"/>
                  <a:pt x="82232" y="256508"/>
                  <a:pt x="97464" y="256508"/>
                </a:cubicBezTo>
                <a:cubicBezTo>
                  <a:pt x="101948" y="256508"/>
                  <a:pt x="107019" y="255383"/>
                  <a:pt x="112561" y="252898"/>
                </a:cubicBezTo>
                <a:cubicBezTo>
                  <a:pt x="119557" y="257603"/>
                  <a:pt x="125864" y="259129"/>
                  <a:pt x="131097" y="259129"/>
                </a:cubicBezTo>
                <a:cubicBezTo>
                  <a:pt x="140760" y="259129"/>
                  <a:pt x="146773" y="253930"/>
                  <a:pt x="146773" y="253930"/>
                </a:cubicBezTo>
                <a:cubicBezTo>
                  <a:pt x="150526" y="255963"/>
                  <a:pt x="154750" y="256955"/>
                  <a:pt x="158977" y="256955"/>
                </a:cubicBezTo>
                <a:cubicBezTo>
                  <a:pt x="172938" y="256955"/>
                  <a:pt x="186944" y="246144"/>
                  <a:pt x="184264" y="226377"/>
                </a:cubicBezTo>
                <a:cubicBezTo>
                  <a:pt x="184266" y="226377"/>
                  <a:pt x="264612" y="210403"/>
                  <a:pt x="264612" y="131602"/>
                </a:cubicBezTo>
                <a:cubicBezTo>
                  <a:pt x="264612" y="122593"/>
                  <a:pt x="254531" y="0"/>
                  <a:pt x="130830" y="0"/>
                </a:cubicBezTo>
                <a:close/>
                <a:moveTo>
                  <a:pt x="79666" y="159565"/>
                </a:moveTo>
                <a:cubicBezTo>
                  <a:pt x="61682" y="159565"/>
                  <a:pt x="47098" y="142606"/>
                  <a:pt x="47098" y="121684"/>
                </a:cubicBezTo>
                <a:cubicBezTo>
                  <a:pt x="47098" y="100774"/>
                  <a:pt x="61682" y="83816"/>
                  <a:pt x="79666" y="83816"/>
                </a:cubicBezTo>
                <a:cubicBezTo>
                  <a:pt x="97636" y="83816"/>
                  <a:pt x="112221" y="100774"/>
                  <a:pt x="112221" y="121684"/>
                </a:cubicBezTo>
                <a:cubicBezTo>
                  <a:pt x="112229" y="142607"/>
                  <a:pt x="97644" y="159565"/>
                  <a:pt x="79666" y="159565"/>
                </a:cubicBezTo>
                <a:close/>
                <a:moveTo>
                  <a:pt x="184935" y="159565"/>
                </a:moveTo>
                <a:cubicBezTo>
                  <a:pt x="166945" y="159565"/>
                  <a:pt x="152367" y="142606"/>
                  <a:pt x="152367" y="121684"/>
                </a:cubicBezTo>
                <a:cubicBezTo>
                  <a:pt x="152367" y="100774"/>
                  <a:pt x="166944" y="83816"/>
                  <a:pt x="184935" y="83816"/>
                </a:cubicBezTo>
                <a:cubicBezTo>
                  <a:pt x="202906" y="83816"/>
                  <a:pt x="217490" y="100774"/>
                  <a:pt x="217490" y="121684"/>
                </a:cubicBezTo>
                <a:cubicBezTo>
                  <a:pt x="217496" y="142606"/>
                  <a:pt x="202913" y="159565"/>
                  <a:pt x="184935" y="159565"/>
                </a:cubicBezTo>
                <a:close/>
                <a:moveTo>
                  <a:pt x="133466" y="192660"/>
                </a:moveTo>
                <a:cubicBezTo>
                  <a:pt x="128862" y="192660"/>
                  <a:pt x="124366" y="189887"/>
                  <a:pt x="123453" y="183283"/>
                </a:cubicBezTo>
                <a:cubicBezTo>
                  <a:pt x="123250" y="180370"/>
                  <a:pt x="128326" y="169097"/>
                  <a:pt x="133973" y="169097"/>
                </a:cubicBezTo>
                <a:cubicBezTo>
                  <a:pt x="140231" y="169097"/>
                  <a:pt x="145053" y="179791"/>
                  <a:pt x="144486" y="183283"/>
                </a:cubicBezTo>
                <a:cubicBezTo>
                  <a:pt x="144185" y="188999"/>
                  <a:pt x="138755" y="192660"/>
                  <a:pt x="133466" y="192660"/>
                </a:cubicBezTo>
                <a:close/>
                <a:moveTo>
                  <a:pt x="79666" y="84630"/>
                </a:moveTo>
                <a:cubicBezTo>
                  <a:pt x="97168" y="84630"/>
                  <a:pt x="111407" y="101252"/>
                  <a:pt x="111407" y="121684"/>
                </a:cubicBezTo>
                <a:cubicBezTo>
                  <a:pt x="111411" y="131607"/>
                  <a:pt x="108095" y="140932"/>
                  <a:pt x="102071" y="147941"/>
                </a:cubicBezTo>
                <a:cubicBezTo>
                  <a:pt x="96078" y="154913"/>
                  <a:pt x="88122" y="158752"/>
                  <a:pt x="79666" y="158752"/>
                </a:cubicBezTo>
                <a:cubicBezTo>
                  <a:pt x="62157" y="158752"/>
                  <a:pt x="47913" y="142124"/>
                  <a:pt x="47913" y="121684"/>
                </a:cubicBezTo>
                <a:cubicBezTo>
                  <a:pt x="47913" y="101251"/>
                  <a:pt x="62157" y="84630"/>
                  <a:pt x="79666" y="84630"/>
                </a:cubicBezTo>
                <a:moveTo>
                  <a:pt x="79666" y="83816"/>
                </a:moveTo>
                <a:cubicBezTo>
                  <a:pt x="61682" y="83816"/>
                  <a:pt x="47098" y="100774"/>
                  <a:pt x="47098" y="121684"/>
                </a:cubicBezTo>
                <a:cubicBezTo>
                  <a:pt x="47098" y="142606"/>
                  <a:pt x="61682" y="159565"/>
                  <a:pt x="79666" y="159565"/>
                </a:cubicBezTo>
                <a:cubicBezTo>
                  <a:pt x="97644" y="159565"/>
                  <a:pt x="112229" y="142606"/>
                  <a:pt x="112221" y="121684"/>
                </a:cubicBezTo>
                <a:cubicBezTo>
                  <a:pt x="112221" y="100774"/>
                  <a:pt x="97636" y="83816"/>
                  <a:pt x="79666" y="83816"/>
                </a:cubicBezTo>
                <a:close/>
                <a:moveTo>
                  <a:pt x="133972" y="169097"/>
                </a:moveTo>
                <a:cubicBezTo>
                  <a:pt x="128325" y="169097"/>
                  <a:pt x="123250" y="180370"/>
                  <a:pt x="123452" y="183283"/>
                </a:cubicBezTo>
                <a:cubicBezTo>
                  <a:pt x="125413" y="197474"/>
                  <a:pt x="143923" y="193976"/>
                  <a:pt x="144485" y="183283"/>
                </a:cubicBezTo>
                <a:cubicBezTo>
                  <a:pt x="145052" y="179791"/>
                  <a:pt x="140230" y="169097"/>
                  <a:pt x="133972" y="169097"/>
                </a:cubicBezTo>
                <a:close/>
                <a:moveTo>
                  <a:pt x="184935" y="84630"/>
                </a:moveTo>
                <a:cubicBezTo>
                  <a:pt x="202436" y="84630"/>
                  <a:pt x="216676" y="101252"/>
                  <a:pt x="216676" y="121684"/>
                </a:cubicBezTo>
                <a:cubicBezTo>
                  <a:pt x="216679" y="131607"/>
                  <a:pt x="213362" y="140932"/>
                  <a:pt x="207339" y="147940"/>
                </a:cubicBezTo>
                <a:cubicBezTo>
                  <a:pt x="201346" y="154911"/>
                  <a:pt x="193389" y="158751"/>
                  <a:pt x="184935" y="158751"/>
                </a:cubicBezTo>
                <a:cubicBezTo>
                  <a:pt x="167426" y="158751"/>
                  <a:pt x="153181" y="142123"/>
                  <a:pt x="153181" y="121684"/>
                </a:cubicBezTo>
                <a:cubicBezTo>
                  <a:pt x="153182" y="101252"/>
                  <a:pt x="167426" y="84630"/>
                  <a:pt x="184935" y="84630"/>
                </a:cubicBezTo>
                <a:moveTo>
                  <a:pt x="184935" y="83816"/>
                </a:moveTo>
                <a:cubicBezTo>
                  <a:pt x="166945" y="83816"/>
                  <a:pt x="152367" y="100774"/>
                  <a:pt x="152367" y="121684"/>
                </a:cubicBezTo>
                <a:cubicBezTo>
                  <a:pt x="152367" y="142606"/>
                  <a:pt x="166944" y="159565"/>
                  <a:pt x="184935" y="159565"/>
                </a:cubicBezTo>
                <a:cubicBezTo>
                  <a:pt x="202913" y="159565"/>
                  <a:pt x="217496" y="142606"/>
                  <a:pt x="217490" y="121684"/>
                </a:cubicBezTo>
                <a:cubicBezTo>
                  <a:pt x="217491" y="100774"/>
                  <a:pt x="202907" y="83816"/>
                  <a:pt x="184935" y="83816"/>
                </a:cubicBezTo>
                <a:close/>
              </a:path>
            </a:pathLst>
          </a:custGeom>
          <a:solidFill>
            <a:srgbClr val="015EA3"/>
          </a:solidFill>
          <a:ln w="27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grpSp>
        <p:nvGrpSpPr>
          <p:cNvPr id="7" name="组合 6">
            <a:extLst>
              <a:ext uri="{FF2B5EF4-FFF2-40B4-BE49-F238E27FC236}">
                <a16:creationId xmlns="" xmlns:a16="http://schemas.microsoft.com/office/drawing/2014/main" id="{35E7DBDA-D287-4D77-B498-0284CB173FDB}"/>
              </a:ext>
            </a:extLst>
          </p:cNvPr>
          <p:cNvGrpSpPr/>
          <p:nvPr/>
        </p:nvGrpSpPr>
        <p:grpSpPr>
          <a:xfrm>
            <a:off x="2030695" y="2651092"/>
            <a:ext cx="268274" cy="253536"/>
            <a:chOff x="2030695" y="2651092"/>
            <a:chExt cx="268274" cy="253536"/>
          </a:xfrm>
        </p:grpSpPr>
        <p:sp>
          <p:nvSpPr>
            <p:cNvPr id="10" name="任意多边形: 形状 9">
              <a:extLst>
                <a:ext uri="{FF2B5EF4-FFF2-40B4-BE49-F238E27FC236}">
                  <a16:creationId xmlns="" xmlns:a16="http://schemas.microsoft.com/office/drawing/2014/main" id="{03E95D15-AAE8-4E95-97E5-54AFE5609B5B}"/>
                </a:ext>
              </a:extLst>
            </p:cNvPr>
            <p:cNvSpPr/>
            <p:nvPr/>
          </p:nvSpPr>
          <p:spPr>
            <a:xfrm>
              <a:off x="2070416" y="2651092"/>
              <a:ext cx="187208" cy="108615"/>
            </a:xfrm>
            <a:custGeom>
              <a:avLst/>
              <a:gdLst>
                <a:gd name="connsiteX0" fmla="*/ 54781 w 187207"/>
                <a:gd name="connsiteY0" fmla="*/ 106997 h 108615"/>
                <a:gd name="connsiteX1" fmla="*/ 2803 w 187207"/>
                <a:gd name="connsiteY1" fmla="*/ 76849 h 108615"/>
                <a:gd name="connsiteX2" fmla="*/ 0 w 187207"/>
                <a:gd name="connsiteY2" fmla="*/ 75265 h 108615"/>
                <a:gd name="connsiteX3" fmla="*/ 1044 w 187207"/>
                <a:gd name="connsiteY3" fmla="*/ 72278 h 108615"/>
                <a:gd name="connsiteX4" fmla="*/ 1342 w 187207"/>
                <a:gd name="connsiteY4" fmla="*/ 71381 h 108615"/>
                <a:gd name="connsiteX5" fmla="*/ 1342 w 187207"/>
                <a:gd name="connsiteY5" fmla="*/ 71023 h 108615"/>
                <a:gd name="connsiteX6" fmla="*/ 1550 w 187207"/>
                <a:gd name="connsiteY6" fmla="*/ 70664 h 108615"/>
                <a:gd name="connsiteX7" fmla="*/ 29016 w 187207"/>
                <a:gd name="connsiteY7" fmla="*/ 23814 h 108615"/>
                <a:gd name="connsiteX8" fmla="*/ 39781 w 187207"/>
                <a:gd name="connsiteY8" fmla="*/ 7559 h 108615"/>
                <a:gd name="connsiteX9" fmla="*/ 54691 w 187207"/>
                <a:gd name="connsiteY9" fmla="*/ 866 h 108615"/>
                <a:gd name="connsiteX10" fmla="*/ 55139 w 187207"/>
                <a:gd name="connsiteY10" fmla="*/ 866 h 108615"/>
                <a:gd name="connsiteX11" fmla="*/ 62564 w 187207"/>
                <a:gd name="connsiteY11" fmla="*/ 0 h 108615"/>
                <a:gd name="connsiteX12" fmla="*/ 63071 w 187207"/>
                <a:gd name="connsiteY12" fmla="*/ 0 h 108615"/>
                <a:gd name="connsiteX13" fmla="*/ 115645 w 187207"/>
                <a:gd name="connsiteY13" fmla="*/ 568 h 108615"/>
                <a:gd name="connsiteX14" fmla="*/ 127753 w 187207"/>
                <a:gd name="connsiteY14" fmla="*/ 388 h 108615"/>
                <a:gd name="connsiteX15" fmla="*/ 145049 w 187207"/>
                <a:gd name="connsiteY15" fmla="*/ 3675 h 108615"/>
                <a:gd name="connsiteX16" fmla="*/ 161808 w 187207"/>
                <a:gd name="connsiteY16" fmla="*/ 24202 h 108615"/>
                <a:gd name="connsiteX17" fmla="*/ 171560 w 187207"/>
                <a:gd name="connsiteY17" fmla="*/ 43086 h 108615"/>
                <a:gd name="connsiteX18" fmla="*/ 177762 w 187207"/>
                <a:gd name="connsiteY18" fmla="*/ 39680 h 108615"/>
                <a:gd name="connsiteX19" fmla="*/ 187543 w 187207"/>
                <a:gd name="connsiteY19" fmla="*/ 34301 h 108615"/>
                <a:gd name="connsiteX20" fmla="*/ 183249 w 187207"/>
                <a:gd name="connsiteY20" fmla="*/ 44580 h 108615"/>
                <a:gd name="connsiteX21" fmla="*/ 163597 w 187207"/>
                <a:gd name="connsiteY21" fmla="*/ 91639 h 108615"/>
                <a:gd name="connsiteX22" fmla="*/ 162494 w 187207"/>
                <a:gd name="connsiteY22" fmla="*/ 94388 h 108615"/>
                <a:gd name="connsiteX23" fmla="*/ 159512 w 187207"/>
                <a:gd name="connsiteY23" fmla="*/ 94030 h 108615"/>
                <a:gd name="connsiteX24" fmla="*/ 108995 w 187207"/>
                <a:gd name="connsiteY24" fmla="*/ 87755 h 108615"/>
                <a:gd name="connsiteX25" fmla="*/ 102703 w 187207"/>
                <a:gd name="connsiteY25" fmla="*/ 86978 h 108615"/>
                <a:gd name="connsiteX26" fmla="*/ 106281 w 187207"/>
                <a:gd name="connsiteY26" fmla="*/ 81720 h 108615"/>
                <a:gd name="connsiteX27" fmla="*/ 106848 w 187207"/>
                <a:gd name="connsiteY27" fmla="*/ 80853 h 108615"/>
                <a:gd name="connsiteX28" fmla="*/ 107355 w 187207"/>
                <a:gd name="connsiteY28" fmla="*/ 80106 h 108615"/>
                <a:gd name="connsiteX29" fmla="*/ 108101 w 187207"/>
                <a:gd name="connsiteY29" fmla="*/ 79658 h 108615"/>
                <a:gd name="connsiteX30" fmla="*/ 112812 w 187207"/>
                <a:gd name="connsiteY30" fmla="*/ 76670 h 108615"/>
                <a:gd name="connsiteX31" fmla="*/ 94920 w 187207"/>
                <a:gd name="connsiteY31" fmla="*/ 45745 h 108615"/>
                <a:gd name="connsiteX32" fmla="*/ 60089 w 187207"/>
                <a:gd name="connsiteY32" fmla="*/ 105503 h 108615"/>
                <a:gd name="connsiteX33" fmla="*/ 58121 w 187207"/>
                <a:gd name="connsiteY33" fmla="*/ 108850 h 108615"/>
                <a:gd name="connsiteX34" fmla="*/ 55347 w 187207"/>
                <a:gd name="connsiteY34" fmla="*/ 98302 h 108615"/>
                <a:gd name="connsiteX35" fmla="*/ 91133 w 187207"/>
                <a:gd name="connsiteY35" fmla="*/ 37020 h 108615"/>
                <a:gd name="connsiteX36" fmla="*/ 91133 w 187207"/>
                <a:gd name="connsiteY36" fmla="*/ 36811 h 108615"/>
                <a:gd name="connsiteX37" fmla="*/ 92027 w 187207"/>
                <a:gd name="connsiteY37" fmla="*/ 35795 h 108615"/>
                <a:gd name="connsiteX38" fmla="*/ 92415 w 187207"/>
                <a:gd name="connsiteY38" fmla="*/ 35526 h 108615"/>
                <a:gd name="connsiteX39" fmla="*/ 95934 w 187207"/>
                <a:gd name="connsiteY39" fmla="*/ 32957 h 108615"/>
                <a:gd name="connsiteX40" fmla="*/ 98081 w 187207"/>
                <a:gd name="connsiteY40" fmla="*/ 36722 h 108615"/>
                <a:gd name="connsiteX41" fmla="*/ 120983 w 187207"/>
                <a:gd name="connsiteY41" fmla="*/ 76640 h 108615"/>
                <a:gd name="connsiteX42" fmla="*/ 122892 w 187207"/>
                <a:gd name="connsiteY42" fmla="*/ 79986 h 108615"/>
                <a:gd name="connsiteX43" fmla="*/ 119910 w 187207"/>
                <a:gd name="connsiteY43" fmla="*/ 81690 h 108615"/>
                <a:gd name="connsiteX44" fmla="*/ 156947 w 187207"/>
                <a:gd name="connsiteY44" fmla="*/ 86261 h 108615"/>
                <a:gd name="connsiteX45" fmla="*/ 171112 w 187207"/>
                <a:gd name="connsiteY45" fmla="*/ 52229 h 108615"/>
                <a:gd name="connsiteX46" fmla="*/ 168756 w 187207"/>
                <a:gd name="connsiteY46" fmla="*/ 53544 h 108615"/>
                <a:gd name="connsiteX47" fmla="*/ 166729 w 187207"/>
                <a:gd name="connsiteY47" fmla="*/ 50914 h 108615"/>
                <a:gd name="connsiteX48" fmla="*/ 154233 w 187207"/>
                <a:gd name="connsiteY48" fmla="*/ 28086 h 108615"/>
                <a:gd name="connsiteX49" fmla="*/ 140486 w 187207"/>
                <a:gd name="connsiteY49" fmla="*/ 10816 h 108615"/>
                <a:gd name="connsiteX50" fmla="*/ 127216 w 187207"/>
                <a:gd name="connsiteY50" fmla="*/ 8426 h 108615"/>
                <a:gd name="connsiteX51" fmla="*/ 115079 w 187207"/>
                <a:gd name="connsiteY51" fmla="*/ 8635 h 108615"/>
                <a:gd name="connsiteX52" fmla="*/ 62713 w 187207"/>
                <a:gd name="connsiteY52" fmla="*/ 8038 h 108615"/>
                <a:gd name="connsiteX53" fmla="*/ 56242 w 187207"/>
                <a:gd name="connsiteY53" fmla="*/ 8396 h 108615"/>
                <a:gd name="connsiteX54" fmla="*/ 44582 w 187207"/>
                <a:gd name="connsiteY54" fmla="*/ 13565 h 108615"/>
                <a:gd name="connsiteX55" fmla="*/ 35636 w 187207"/>
                <a:gd name="connsiteY55" fmla="*/ 27698 h 108615"/>
                <a:gd name="connsiteX56" fmla="*/ 9900 w 187207"/>
                <a:gd name="connsiteY56" fmla="*/ 71949 h 10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87207" h="108615">
                  <a:moveTo>
                    <a:pt x="54781" y="106997"/>
                  </a:moveTo>
                  <a:lnTo>
                    <a:pt x="2803" y="76849"/>
                  </a:lnTo>
                  <a:lnTo>
                    <a:pt x="0" y="75265"/>
                  </a:lnTo>
                  <a:lnTo>
                    <a:pt x="1044" y="72278"/>
                  </a:lnTo>
                  <a:cubicBezTo>
                    <a:pt x="1044" y="72009"/>
                    <a:pt x="1222" y="71680"/>
                    <a:pt x="1342" y="71381"/>
                  </a:cubicBezTo>
                  <a:lnTo>
                    <a:pt x="1342" y="71023"/>
                  </a:lnTo>
                  <a:lnTo>
                    <a:pt x="1550" y="70664"/>
                  </a:lnTo>
                  <a:cubicBezTo>
                    <a:pt x="10755" y="55047"/>
                    <a:pt x="19910" y="39430"/>
                    <a:pt x="29016" y="23814"/>
                  </a:cubicBezTo>
                  <a:cubicBezTo>
                    <a:pt x="31998" y="19242"/>
                    <a:pt x="33966" y="12280"/>
                    <a:pt x="39781" y="7559"/>
                  </a:cubicBezTo>
                  <a:cubicBezTo>
                    <a:pt x="44217" y="4288"/>
                    <a:pt x="49301" y="2006"/>
                    <a:pt x="54691" y="866"/>
                  </a:cubicBezTo>
                  <a:lnTo>
                    <a:pt x="55139" y="866"/>
                  </a:lnTo>
                  <a:lnTo>
                    <a:pt x="62564" y="0"/>
                  </a:lnTo>
                  <a:lnTo>
                    <a:pt x="63071" y="0"/>
                  </a:lnTo>
                  <a:lnTo>
                    <a:pt x="115645" y="568"/>
                  </a:lnTo>
                  <a:cubicBezTo>
                    <a:pt x="119701" y="568"/>
                    <a:pt x="123757" y="388"/>
                    <a:pt x="127753" y="388"/>
                  </a:cubicBezTo>
                  <a:cubicBezTo>
                    <a:pt x="133706" y="-58"/>
                    <a:pt x="139672" y="1076"/>
                    <a:pt x="145049" y="3675"/>
                  </a:cubicBezTo>
                  <a:cubicBezTo>
                    <a:pt x="153160" y="8426"/>
                    <a:pt x="157842" y="16344"/>
                    <a:pt x="161808" y="24202"/>
                  </a:cubicBezTo>
                  <a:cubicBezTo>
                    <a:pt x="164729" y="30662"/>
                    <a:pt x="167984" y="36965"/>
                    <a:pt x="171560" y="43086"/>
                  </a:cubicBezTo>
                  <a:lnTo>
                    <a:pt x="177762" y="39680"/>
                  </a:lnTo>
                  <a:lnTo>
                    <a:pt x="187543" y="34301"/>
                  </a:lnTo>
                  <a:lnTo>
                    <a:pt x="183249" y="44580"/>
                  </a:lnTo>
                  <a:cubicBezTo>
                    <a:pt x="176659" y="60296"/>
                    <a:pt x="170158" y="75983"/>
                    <a:pt x="163597" y="91639"/>
                  </a:cubicBezTo>
                  <a:lnTo>
                    <a:pt x="162494" y="94388"/>
                  </a:lnTo>
                  <a:lnTo>
                    <a:pt x="159512" y="94030"/>
                  </a:lnTo>
                  <a:lnTo>
                    <a:pt x="108995" y="87755"/>
                  </a:lnTo>
                  <a:lnTo>
                    <a:pt x="102703" y="86978"/>
                  </a:lnTo>
                  <a:lnTo>
                    <a:pt x="106281" y="81720"/>
                  </a:lnTo>
                  <a:cubicBezTo>
                    <a:pt x="106431" y="81450"/>
                    <a:pt x="106669" y="81152"/>
                    <a:pt x="106848" y="80853"/>
                  </a:cubicBezTo>
                  <a:lnTo>
                    <a:pt x="107355" y="80106"/>
                  </a:lnTo>
                  <a:lnTo>
                    <a:pt x="108101" y="79658"/>
                  </a:lnTo>
                  <a:lnTo>
                    <a:pt x="112812" y="76670"/>
                  </a:lnTo>
                  <a:cubicBezTo>
                    <a:pt x="106848" y="66391"/>
                    <a:pt x="100884" y="56083"/>
                    <a:pt x="94920" y="45745"/>
                  </a:cubicBezTo>
                  <a:cubicBezTo>
                    <a:pt x="83290" y="65665"/>
                    <a:pt x="71679" y="85584"/>
                    <a:pt x="60089" y="105503"/>
                  </a:cubicBezTo>
                  <a:lnTo>
                    <a:pt x="58121" y="108850"/>
                  </a:lnTo>
                  <a:close/>
                  <a:moveTo>
                    <a:pt x="55347" y="98302"/>
                  </a:moveTo>
                  <a:lnTo>
                    <a:pt x="91133" y="37020"/>
                  </a:lnTo>
                  <a:lnTo>
                    <a:pt x="91133" y="36811"/>
                  </a:lnTo>
                  <a:cubicBezTo>
                    <a:pt x="91370" y="36423"/>
                    <a:pt x="91672" y="36079"/>
                    <a:pt x="92027" y="35795"/>
                  </a:cubicBezTo>
                  <a:lnTo>
                    <a:pt x="92415" y="35526"/>
                  </a:lnTo>
                  <a:lnTo>
                    <a:pt x="95934" y="32957"/>
                  </a:lnTo>
                  <a:lnTo>
                    <a:pt x="98081" y="36722"/>
                  </a:lnTo>
                  <a:cubicBezTo>
                    <a:pt x="105715" y="50047"/>
                    <a:pt x="113349" y="63354"/>
                    <a:pt x="120983" y="76640"/>
                  </a:cubicBezTo>
                  <a:lnTo>
                    <a:pt x="122892" y="79986"/>
                  </a:lnTo>
                  <a:lnTo>
                    <a:pt x="119910" y="81690"/>
                  </a:lnTo>
                  <a:lnTo>
                    <a:pt x="156947" y="86261"/>
                  </a:lnTo>
                  <a:cubicBezTo>
                    <a:pt x="161659" y="74947"/>
                    <a:pt x="166381" y="63603"/>
                    <a:pt x="171112" y="52229"/>
                  </a:cubicBezTo>
                  <a:lnTo>
                    <a:pt x="168756" y="53544"/>
                  </a:lnTo>
                  <a:lnTo>
                    <a:pt x="166729" y="50914"/>
                  </a:lnTo>
                  <a:cubicBezTo>
                    <a:pt x="161391" y="44042"/>
                    <a:pt x="158021" y="35556"/>
                    <a:pt x="154233" y="28086"/>
                  </a:cubicBezTo>
                  <a:cubicBezTo>
                    <a:pt x="150446" y="20617"/>
                    <a:pt x="146361" y="14163"/>
                    <a:pt x="140486" y="10816"/>
                  </a:cubicBezTo>
                  <a:cubicBezTo>
                    <a:pt x="136342" y="8888"/>
                    <a:pt x="131771" y="8065"/>
                    <a:pt x="127216" y="8426"/>
                  </a:cubicBezTo>
                  <a:cubicBezTo>
                    <a:pt x="123518" y="8426"/>
                    <a:pt x="119403" y="8635"/>
                    <a:pt x="115079" y="8635"/>
                  </a:cubicBezTo>
                  <a:lnTo>
                    <a:pt x="62713" y="8038"/>
                  </a:lnTo>
                  <a:lnTo>
                    <a:pt x="56242" y="8396"/>
                  </a:lnTo>
                  <a:cubicBezTo>
                    <a:pt x="52039" y="9289"/>
                    <a:pt x="48068" y="11049"/>
                    <a:pt x="44582" y="13565"/>
                  </a:cubicBezTo>
                  <a:cubicBezTo>
                    <a:pt x="41272" y="16045"/>
                    <a:pt x="39006" y="22021"/>
                    <a:pt x="35636" y="27698"/>
                  </a:cubicBezTo>
                  <a:lnTo>
                    <a:pt x="9900" y="71949"/>
                  </a:lnTo>
                  <a:close/>
                </a:path>
              </a:pathLst>
            </a:custGeom>
            <a:solidFill>
              <a:srgbClr val="015EA3"/>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11" name="任意多边形: 形状 10">
              <a:extLst>
                <a:ext uri="{FF2B5EF4-FFF2-40B4-BE49-F238E27FC236}">
                  <a16:creationId xmlns="" xmlns:a16="http://schemas.microsoft.com/office/drawing/2014/main" id="{6C924206-E8CF-4EF7-841C-E0768ABFD0DB}"/>
                </a:ext>
              </a:extLst>
            </p:cNvPr>
            <p:cNvSpPr/>
            <p:nvPr/>
          </p:nvSpPr>
          <p:spPr>
            <a:xfrm>
              <a:off x="2162503" y="2726298"/>
              <a:ext cx="136466" cy="178330"/>
            </a:xfrm>
            <a:custGeom>
              <a:avLst/>
              <a:gdLst>
                <a:gd name="connsiteX0" fmla="*/ 34026 w 136465"/>
                <a:gd name="connsiteY0" fmla="*/ 175988 h 178329"/>
                <a:gd name="connsiteX1" fmla="*/ 33370 w 136465"/>
                <a:gd name="connsiteY1" fmla="*/ 175690 h 178329"/>
                <a:gd name="connsiteX2" fmla="*/ 32535 w 136465"/>
                <a:gd name="connsiteY2" fmla="*/ 175211 h 178329"/>
                <a:gd name="connsiteX3" fmla="*/ 32088 w 136465"/>
                <a:gd name="connsiteY3" fmla="*/ 174524 h 178329"/>
                <a:gd name="connsiteX4" fmla="*/ 9662 w 136465"/>
                <a:gd name="connsiteY4" fmla="*/ 144137 h 178329"/>
                <a:gd name="connsiteX5" fmla="*/ 1611 w 136465"/>
                <a:gd name="connsiteY5" fmla="*/ 132992 h 178329"/>
                <a:gd name="connsiteX6" fmla="*/ 0 w 136465"/>
                <a:gd name="connsiteY6" fmla="*/ 130692 h 178329"/>
                <a:gd name="connsiteX7" fmla="*/ 1700 w 136465"/>
                <a:gd name="connsiteY7" fmla="*/ 128421 h 178329"/>
                <a:gd name="connsiteX8" fmla="*/ 32624 w 136465"/>
                <a:gd name="connsiteY8" fmla="*/ 87935 h 178329"/>
                <a:gd name="connsiteX9" fmla="*/ 39602 w 136465"/>
                <a:gd name="connsiteY9" fmla="*/ 78762 h 178329"/>
                <a:gd name="connsiteX10" fmla="*/ 39602 w 136465"/>
                <a:gd name="connsiteY10" fmla="*/ 97107 h 178329"/>
                <a:gd name="connsiteX11" fmla="*/ 75387 w 136465"/>
                <a:gd name="connsiteY11" fmla="*/ 97107 h 178329"/>
                <a:gd name="connsiteX12" fmla="*/ 41332 w 136465"/>
                <a:gd name="connsiteY12" fmla="*/ 37140 h 178329"/>
                <a:gd name="connsiteX13" fmla="*/ 39424 w 136465"/>
                <a:gd name="connsiteY13" fmla="*/ 33734 h 178329"/>
                <a:gd name="connsiteX14" fmla="*/ 42704 w 136465"/>
                <a:gd name="connsiteY14" fmla="*/ 31792 h 178329"/>
                <a:gd name="connsiteX15" fmla="*/ 95010 w 136465"/>
                <a:gd name="connsiteY15" fmla="*/ 1912 h 178329"/>
                <a:gd name="connsiteX16" fmla="*/ 98409 w 136465"/>
                <a:gd name="connsiteY16" fmla="*/ 0 h 178329"/>
                <a:gd name="connsiteX17" fmla="*/ 100348 w 136465"/>
                <a:gd name="connsiteY17" fmla="*/ 3376 h 178329"/>
                <a:gd name="connsiteX18" fmla="*/ 125844 w 136465"/>
                <a:gd name="connsiteY18" fmla="*/ 48195 h 178329"/>
                <a:gd name="connsiteX19" fmla="*/ 135834 w 136465"/>
                <a:gd name="connsiteY19" fmla="*/ 66870 h 178329"/>
                <a:gd name="connsiteX20" fmla="*/ 136669 w 136465"/>
                <a:gd name="connsiteY20" fmla="*/ 73981 h 178329"/>
                <a:gd name="connsiteX21" fmla="*/ 129155 w 136465"/>
                <a:gd name="connsiteY21" fmla="*/ 95524 h 178329"/>
                <a:gd name="connsiteX22" fmla="*/ 128290 w 136465"/>
                <a:gd name="connsiteY22" fmla="*/ 97018 h 178329"/>
                <a:gd name="connsiteX23" fmla="*/ 127843 w 136465"/>
                <a:gd name="connsiteY23" fmla="*/ 97735 h 178329"/>
                <a:gd name="connsiteX24" fmla="*/ 127843 w 136465"/>
                <a:gd name="connsiteY24" fmla="*/ 97914 h 178329"/>
                <a:gd name="connsiteX25" fmla="*/ 118002 w 136465"/>
                <a:gd name="connsiteY25" fmla="*/ 114617 h 178329"/>
                <a:gd name="connsiteX26" fmla="*/ 103091 w 136465"/>
                <a:gd name="connsiteY26" fmla="*/ 141747 h 178329"/>
                <a:gd name="connsiteX27" fmla="*/ 81232 w 136465"/>
                <a:gd name="connsiteY27" fmla="*/ 164246 h 178329"/>
                <a:gd name="connsiteX28" fmla="*/ 64503 w 136465"/>
                <a:gd name="connsiteY28" fmla="*/ 166039 h 178329"/>
                <a:gd name="connsiteX29" fmla="*/ 39811 w 136465"/>
                <a:gd name="connsiteY29" fmla="*/ 165142 h 178329"/>
                <a:gd name="connsiteX30" fmla="*/ 39811 w 136465"/>
                <a:gd name="connsiteY30" fmla="*/ 178439 h 178329"/>
                <a:gd name="connsiteX31" fmla="*/ 15954 w 136465"/>
                <a:gd name="connsiteY31" fmla="*/ 139506 h 178329"/>
                <a:gd name="connsiteX32" fmla="*/ 31789 w 136465"/>
                <a:gd name="connsiteY32" fmla="*/ 161109 h 178329"/>
                <a:gd name="connsiteX33" fmla="*/ 31789 w 136465"/>
                <a:gd name="connsiteY33" fmla="*/ 157583 h 178329"/>
                <a:gd name="connsiteX34" fmla="*/ 35726 w 136465"/>
                <a:gd name="connsiteY34" fmla="*/ 157583 h 178329"/>
                <a:gd name="connsiteX35" fmla="*/ 64294 w 136465"/>
                <a:gd name="connsiteY35" fmla="*/ 158569 h 178329"/>
                <a:gd name="connsiteX36" fmla="*/ 78399 w 136465"/>
                <a:gd name="connsiteY36" fmla="*/ 157224 h 178329"/>
                <a:gd name="connsiteX37" fmla="*/ 96292 w 136465"/>
                <a:gd name="connsiteY37" fmla="*/ 138012 h 178329"/>
                <a:gd name="connsiteX38" fmla="*/ 111202 w 136465"/>
                <a:gd name="connsiteY38" fmla="*/ 110941 h 178329"/>
                <a:gd name="connsiteX39" fmla="*/ 120864 w 136465"/>
                <a:gd name="connsiteY39" fmla="*/ 94538 h 178329"/>
                <a:gd name="connsiteX40" fmla="*/ 121998 w 136465"/>
                <a:gd name="connsiteY40" fmla="*/ 92715 h 178329"/>
                <a:gd name="connsiteX41" fmla="*/ 122236 w 136465"/>
                <a:gd name="connsiteY41" fmla="*/ 92237 h 178329"/>
                <a:gd name="connsiteX42" fmla="*/ 128827 w 136465"/>
                <a:gd name="connsiteY42" fmla="*/ 74310 h 178329"/>
                <a:gd name="connsiteX43" fmla="*/ 128200 w 136465"/>
                <a:gd name="connsiteY43" fmla="*/ 68991 h 178329"/>
                <a:gd name="connsiteX44" fmla="*/ 119254 w 136465"/>
                <a:gd name="connsiteY44" fmla="*/ 52438 h 178329"/>
                <a:gd name="connsiteX45" fmla="*/ 95606 w 136465"/>
                <a:gd name="connsiteY45" fmla="*/ 10846 h 178329"/>
                <a:gd name="connsiteX46" fmla="*/ 49980 w 136465"/>
                <a:gd name="connsiteY46" fmla="*/ 36662 h 178329"/>
                <a:gd name="connsiteX47" fmla="*/ 84662 w 136465"/>
                <a:gd name="connsiteY47" fmla="*/ 97765 h 178329"/>
                <a:gd name="connsiteX48" fmla="*/ 84900 w 136465"/>
                <a:gd name="connsiteY48" fmla="*/ 97944 h 178329"/>
                <a:gd name="connsiteX49" fmla="*/ 86033 w 136465"/>
                <a:gd name="connsiteY49" fmla="*/ 99109 h 178329"/>
                <a:gd name="connsiteX50" fmla="*/ 86033 w 136465"/>
                <a:gd name="connsiteY50" fmla="*/ 105085 h 178329"/>
                <a:gd name="connsiteX51" fmla="*/ 31789 w 136465"/>
                <a:gd name="connsiteY51" fmla="*/ 105085 h 178329"/>
                <a:gd name="connsiteX52" fmla="*/ 31789 w 136465"/>
                <a:gd name="connsiteY52" fmla="*/ 102097 h 178329"/>
                <a:gd name="connsiteX53" fmla="*/ 9603 w 136465"/>
                <a:gd name="connsiteY53" fmla="*/ 131170 h 178329"/>
                <a:gd name="connsiteX54" fmla="*/ 15954 w 136465"/>
                <a:gd name="connsiteY54" fmla="*/ 139775 h 178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6465" h="178329">
                  <a:moveTo>
                    <a:pt x="34026" y="175988"/>
                  </a:moveTo>
                  <a:cubicBezTo>
                    <a:pt x="33800" y="175906"/>
                    <a:pt x="33581" y="175806"/>
                    <a:pt x="33370" y="175690"/>
                  </a:cubicBezTo>
                  <a:lnTo>
                    <a:pt x="32535" y="175211"/>
                  </a:lnTo>
                  <a:lnTo>
                    <a:pt x="32088" y="174524"/>
                  </a:lnTo>
                  <a:lnTo>
                    <a:pt x="9662" y="144137"/>
                  </a:lnTo>
                  <a:cubicBezTo>
                    <a:pt x="7306" y="140910"/>
                    <a:pt x="4742" y="137654"/>
                    <a:pt x="1611" y="132992"/>
                  </a:cubicBezTo>
                  <a:lnTo>
                    <a:pt x="0" y="130692"/>
                  </a:lnTo>
                  <a:lnTo>
                    <a:pt x="1700" y="128421"/>
                  </a:lnTo>
                  <a:lnTo>
                    <a:pt x="32624" y="87935"/>
                  </a:lnTo>
                  <a:lnTo>
                    <a:pt x="39602" y="78762"/>
                  </a:lnTo>
                  <a:lnTo>
                    <a:pt x="39602" y="97107"/>
                  </a:lnTo>
                  <a:lnTo>
                    <a:pt x="75387" y="97107"/>
                  </a:lnTo>
                  <a:cubicBezTo>
                    <a:pt x="64055" y="77188"/>
                    <a:pt x="52704" y="57199"/>
                    <a:pt x="41332" y="37140"/>
                  </a:cubicBezTo>
                  <a:lnTo>
                    <a:pt x="39424" y="33734"/>
                  </a:lnTo>
                  <a:lnTo>
                    <a:pt x="42704" y="31792"/>
                  </a:lnTo>
                  <a:lnTo>
                    <a:pt x="95010" y="1912"/>
                  </a:lnTo>
                  <a:lnTo>
                    <a:pt x="98409" y="0"/>
                  </a:lnTo>
                  <a:lnTo>
                    <a:pt x="100348" y="3376"/>
                  </a:lnTo>
                  <a:cubicBezTo>
                    <a:pt x="108877" y="18376"/>
                    <a:pt x="117375" y="33315"/>
                    <a:pt x="125844" y="48195"/>
                  </a:cubicBezTo>
                  <a:cubicBezTo>
                    <a:pt x="128827" y="53155"/>
                    <a:pt x="133896" y="58982"/>
                    <a:pt x="135834" y="66870"/>
                  </a:cubicBezTo>
                  <a:cubicBezTo>
                    <a:pt x="136380" y="69201"/>
                    <a:pt x="136659" y="71586"/>
                    <a:pt x="136669" y="73981"/>
                  </a:cubicBezTo>
                  <a:cubicBezTo>
                    <a:pt x="136669" y="83542"/>
                    <a:pt x="132017" y="90474"/>
                    <a:pt x="129155" y="95524"/>
                  </a:cubicBezTo>
                  <a:cubicBezTo>
                    <a:pt x="128915" y="96048"/>
                    <a:pt x="128625" y="96549"/>
                    <a:pt x="128290" y="97018"/>
                  </a:cubicBezTo>
                  <a:cubicBezTo>
                    <a:pt x="128087" y="97219"/>
                    <a:pt x="127934" y="97464"/>
                    <a:pt x="127843" y="97735"/>
                  </a:cubicBezTo>
                  <a:lnTo>
                    <a:pt x="127843" y="97914"/>
                  </a:lnTo>
                  <a:lnTo>
                    <a:pt x="118002" y="114617"/>
                  </a:lnTo>
                  <a:cubicBezTo>
                    <a:pt x="114095" y="121070"/>
                    <a:pt x="109055" y="131887"/>
                    <a:pt x="103091" y="141747"/>
                  </a:cubicBezTo>
                  <a:cubicBezTo>
                    <a:pt x="97127" y="151607"/>
                    <a:pt x="90358" y="160839"/>
                    <a:pt x="81232" y="164246"/>
                  </a:cubicBezTo>
                  <a:cubicBezTo>
                    <a:pt x="75777" y="165679"/>
                    <a:pt x="70138" y="166283"/>
                    <a:pt x="64503" y="166039"/>
                  </a:cubicBezTo>
                  <a:cubicBezTo>
                    <a:pt x="56064" y="166039"/>
                    <a:pt x="46610" y="165381"/>
                    <a:pt x="39811" y="165142"/>
                  </a:cubicBezTo>
                  <a:lnTo>
                    <a:pt x="39811" y="178439"/>
                  </a:lnTo>
                  <a:close/>
                  <a:moveTo>
                    <a:pt x="15954" y="139506"/>
                  </a:moveTo>
                  <a:lnTo>
                    <a:pt x="31789" y="161109"/>
                  </a:lnTo>
                  <a:lnTo>
                    <a:pt x="31789" y="157583"/>
                  </a:lnTo>
                  <a:lnTo>
                    <a:pt x="35726" y="157583"/>
                  </a:lnTo>
                  <a:cubicBezTo>
                    <a:pt x="42853" y="157583"/>
                    <a:pt x="54453" y="158569"/>
                    <a:pt x="64294" y="158569"/>
                  </a:cubicBezTo>
                  <a:cubicBezTo>
                    <a:pt x="69035" y="158780"/>
                    <a:pt x="73783" y="158327"/>
                    <a:pt x="78399" y="157224"/>
                  </a:cubicBezTo>
                  <a:cubicBezTo>
                    <a:pt x="83946" y="155402"/>
                    <a:pt x="90596" y="147454"/>
                    <a:pt x="96292" y="138012"/>
                  </a:cubicBezTo>
                  <a:cubicBezTo>
                    <a:pt x="101988" y="128570"/>
                    <a:pt x="106998" y="117993"/>
                    <a:pt x="111202" y="110941"/>
                  </a:cubicBezTo>
                  <a:lnTo>
                    <a:pt x="120864" y="94538"/>
                  </a:lnTo>
                  <a:cubicBezTo>
                    <a:pt x="121195" y="93902"/>
                    <a:pt x="121573" y="93292"/>
                    <a:pt x="121998" y="92715"/>
                  </a:cubicBezTo>
                  <a:lnTo>
                    <a:pt x="122236" y="92237"/>
                  </a:lnTo>
                  <a:cubicBezTo>
                    <a:pt x="125397" y="86769"/>
                    <a:pt x="128856" y="81361"/>
                    <a:pt x="128827" y="74310"/>
                  </a:cubicBezTo>
                  <a:cubicBezTo>
                    <a:pt x="128827" y="72518"/>
                    <a:pt x="128617" y="70733"/>
                    <a:pt x="128200" y="68991"/>
                  </a:cubicBezTo>
                  <a:cubicBezTo>
                    <a:pt x="127008" y="63583"/>
                    <a:pt x="122624" y="58264"/>
                    <a:pt x="119254" y="52438"/>
                  </a:cubicBezTo>
                  <a:cubicBezTo>
                    <a:pt x="111302" y="38495"/>
                    <a:pt x="103419" y="24630"/>
                    <a:pt x="95606" y="10846"/>
                  </a:cubicBezTo>
                  <a:lnTo>
                    <a:pt x="49980" y="36662"/>
                  </a:lnTo>
                  <a:cubicBezTo>
                    <a:pt x="61571" y="57000"/>
                    <a:pt x="73131" y="77367"/>
                    <a:pt x="84662" y="97765"/>
                  </a:cubicBezTo>
                  <a:lnTo>
                    <a:pt x="84900" y="97944"/>
                  </a:lnTo>
                  <a:lnTo>
                    <a:pt x="86033" y="99109"/>
                  </a:lnTo>
                  <a:lnTo>
                    <a:pt x="86033" y="105085"/>
                  </a:lnTo>
                  <a:lnTo>
                    <a:pt x="31789" y="105085"/>
                  </a:lnTo>
                  <a:lnTo>
                    <a:pt x="31789" y="102097"/>
                  </a:lnTo>
                  <a:cubicBezTo>
                    <a:pt x="24454" y="111778"/>
                    <a:pt x="16879" y="121489"/>
                    <a:pt x="9603" y="131170"/>
                  </a:cubicBezTo>
                  <a:cubicBezTo>
                    <a:pt x="11929" y="134426"/>
                    <a:pt x="13926" y="137145"/>
                    <a:pt x="15954" y="139775"/>
                  </a:cubicBezTo>
                </a:path>
              </a:pathLst>
            </a:custGeom>
            <a:solidFill>
              <a:srgbClr val="015EA3"/>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12" name="任意多边形: 形状 11">
              <a:extLst>
                <a:ext uri="{FF2B5EF4-FFF2-40B4-BE49-F238E27FC236}">
                  <a16:creationId xmlns="" xmlns:a16="http://schemas.microsoft.com/office/drawing/2014/main" id="{52FAF6B6-7A53-4B8B-BE57-6012B38F6CC5}"/>
                </a:ext>
              </a:extLst>
            </p:cNvPr>
            <p:cNvSpPr/>
            <p:nvPr/>
          </p:nvSpPr>
          <p:spPr>
            <a:xfrm>
              <a:off x="2030695" y="2651421"/>
              <a:ext cx="170678" cy="240341"/>
            </a:xfrm>
            <a:custGeom>
              <a:avLst/>
              <a:gdLst>
                <a:gd name="connsiteX0" fmla="*/ 55497 w 170678"/>
                <a:gd name="connsiteY0" fmla="*/ 238824 h 240340"/>
                <a:gd name="connsiteX1" fmla="*/ 40586 w 170678"/>
                <a:gd name="connsiteY1" fmla="*/ 226126 h 240340"/>
                <a:gd name="connsiteX2" fmla="*/ 26719 w 170678"/>
                <a:gd name="connsiteY2" fmla="*/ 206465 h 240340"/>
                <a:gd name="connsiteX3" fmla="*/ 9871 w 170678"/>
                <a:gd name="connsiteY3" fmla="*/ 175749 h 240340"/>
                <a:gd name="connsiteX4" fmla="*/ 0 w 170678"/>
                <a:gd name="connsiteY4" fmla="*/ 149933 h 240340"/>
                <a:gd name="connsiteX5" fmla="*/ 0 w 170678"/>
                <a:gd name="connsiteY5" fmla="*/ 148231 h 240340"/>
                <a:gd name="connsiteX6" fmla="*/ 20397 w 170678"/>
                <a:gd name="connsiteY6" fmla="*/ 106549 h 240340"/>
                <a:gd name="connsiteX7" fmla="*/ 14433 w 170678"/>
                <a:gd name="connsiteY7" fmla="*/ 103024 h 240340"/>
                <a:gd name="connsiteX8" fmla="*/ 4413 w 170678"/>
                <a:gd name="connsiteY8" fmla="*/ 97047 h 240340"/>
                <a:gd name="connsiteX9" fmla="*/ 15954 w 170678"/>
                <a:gd name="connsiteY9" fmla="*/ 95673 h 240340"/>
                <a:gd name="connsiteX10" fmla="*/ 53946 w 170678"/>
                <a:gd name="connsiteY10" fmla="*/ 91221 h 240340"/>
                <a:gd name="connsiteX11" fmla="*/ 67634 w 170678"/>
                <a:gd name="connsiteY11" fmla="*/ 89996 h 240340"/>
                <a:gd name="connsiteX12" fmla="*/ 70347 w 170678"/>
                <a:gd name="connsiteY12" fmla="*/ 89996 h 240340"/>
                <a:gd name="connsiteX13" fmla="*/ 71421 w 170678"/>
                <a:gd name="connsiteY13" fmla="*/ 92506 h 240340"/>
                <a:gd name="connsiteX14" fmla="*/ 91133 w 170678"/>
                <a:gd name="connsiteY14" fmla="*/ 139237 h 240340"/>
                <a:gd name="connsiteX15" fmla="*/ 93429 w 170678"/>
                <a:gd name="connsiteY15" fmla="*/ 144645 h 240340"/>
                <a:gd name="connsiteX16" fmla="*/ 86361 w 170678"/>
                <a:gd name="connsiteY16" fmla="*/ 144645 h 240340"/>
                <a:gd name="connsiteX17" fmla="*/ 85437 w 170678"/>
                <a:gd name="connsiteY17" fmla="*/ 144137 h 240340"/>
                <a:gd name="connsiteX18" fmla="*/ 79473 w 170678"/>
                <a:gd name="connsiteY18" fmla="*/ 140821 h 240340"/>
                <a:gd name="connsiteX19" fmla="*/ 61580 w 170678"/>
                <a:gd name="connsiteY19" fmla="*/ 171984 h 240340"/>
                <a:gd name="connsiteX20" fmla="*/ 134254 w 170678"/>
                <a:gd name="connsiteY20" fmla="*/ 171984 h 240340"/>
                <a:gd name="connsiteX21" fmla="*/ 134254 w 170678"/>
                <a:gd name="connsiteY21" fmla="*/ 240258 h 240340"/>
                <a:gd name="connsiteX22" fmla="*/ 80576 w 170678"/>
                <a:gd name="connsiteY22" fmla="*/ 240258 h 240340"/>
                <a:gd name="connsiteX23" fmla="*/ 68111 w 170678"/>
                <a:gd name="connsiteY23" fmla="*/ 240527 h 240340"/>
                <a:gd name="connsiteX24" fmla="*/ 55347 w 170678"/>
                <a:gd name="connsiteY24" fmla="*/ 238824 h 240340"/>
                <a:gd name="connsiteX25" fmla="*/ 28210 w 170678"/>
                <a:gd name="connsiteY25" fmla="*/ 102545 h 240340"/>
                <a:gd name="connsiteX26" fmla="*/ 28837 w 170678"/>
                <a:gd name="connsiteY26" fmla="*/ 103412 h 240340"/>
                <a:gd name="connsiteX27" fmla="*/ 30208 w 170678"/>
                <a:gd name="connsiteY27" fmla="*/ 105533 h 240340"/>
                <a:gd name="connsiteX28" fmla="*/ 28896 w 170678"/>
                <a:gd name="connsiteY28" fmla="*/ 107655 h 240340"/>
                <a:gd name="connsiteX29" fmla="*/ 7783 w 170678"/>
                <a:gd name="connsiteY29" fmla="*/ 148768 h 240340"/>
                <a:gd name="connsiteX30" fmla="*/ 7783 w 170678"/>
                <a:gd name="connsiteY30" fmla="*/ 149933 h 240340"/>
                <a:gd name="connsiteX31" fmla="*/ 16730 w 170678"/>
                <a:gd name="connsiteY31" fmla="*/ 172104 h 240340"/>
                <a:gd name="connsiteX32" fmla="*/ 46312 w 170678"/>
                <a:gd name="connsiteY32" fmla="*/ 221136 h 240340"/>
                <a:gd name="connsiteX33" fmla="*/ 58240 w 170678"/>
                <a:gd name="connsiteY33" fmla="*/ 231534 h 240340"/>
                <a:gd name="connsiteX34" fmla="*/ 68111 w 170678"/>
                <a:gd name="connsiteY34" fmla="*/ 232729 h 240340"/>
                <a:gd name="connsiteX35" fmla="*/ 80576 w 170678"/>
                <a:gd name="connsiteY35" fmla="*/ 232460 h 240340"/>
                <a:gd name="connsiteX36" fmla="*/ 126470 w 170678"/>
                <a:gd name="connsiteY36" fmla="*/ 232460 h 240340"/>
                <a:gd name="connsiteX37" fmla="*/ 126470 w 170678"/>
                <a:gd name="connsiteY37" fmla="*/ 179813 h 240340"/>
                <a:gd name="connsiteX38" fmla="*/ 48101 w 170678"/>
                <a:gd name="connsiteY38" fmla="*/ 179813 h 240340"/>
                <a:gd name="connsiteX39" fmla="*/ 51471 w 170678"/>
                <a:gd name="connsiteY39" fmla="*/ 173837 h 240340"/>
                <a:gd name="connsiteX40" fmla="*/ 74373 w 170678"/>
                <a:gd name="connsiteY40" fmla="*/ 133918 h 240340"/>
                <a:gd name="connsiteX41" fmla="*/ 74970 w 170678"/>
                <a:gd name="connsiteY41" fmla="*/ 132902 h 240340"/>
                <a:gd name="connsiteX42" fmla="*/ 75984 w 170678"/>
                <a:gd name="connsiteY42" fmla="*/ 132365 h 240340"/>
                <a:gd name="connsiteX43" fmla="*/ 76610 w 170678"/>
                <a:gd name="connsiteY43" fmla="*/ 132066 h 240340"/>
                <a:gd name="connsiteX44" fmla="*/ 78459 w 170678"/>
                <a:gd name="connsiteY44" fmla="*/ 131140 h 240340"/>
                <a:gd name="connsiteX45" fmla="*/ 79622 w 170678"/>
                <a:gd name="connsiteY45" fmla="*/ 131797 h 240340"/>
                <a:gd name="connsiteX46" fmla="*/ 65487 w 170678"/>
                <a:gd name="connsiteY46" fmla="*/ 98033 h 240340"/>
                <a:gd name="connsiteX47" fmla="*/ 63131 w 170678"/>
                <a:gd name="connsiteY47" fmla="*/ 98033 h 240340"/>
                <a:gd name="connsiteX48" fmla="*/ 55318 w 170678"/>
                <a:gd name="connsiteY48" fmla="*/ 98870 h 240340"/>
                <a:gd name="connsiteX49" fmla="*/ 55079 w 170678"/>
                <a:gd name="connsiteY49" fmla="*/ 98870 h 240340"/>
                <a:gd name="connsiteX50" fmla="*/ 28240 w 170678"/>
                <a:gd name="connsiteY50" fmla="*/ 102038 h 240340"/>
                <a:gd name="connsiteX51" fmla="*/ 131570 w 170678"/>
                <a:gd name="connsiteY51" fmla="*/ 35795 h 240340"/>
                <a:gd name="connsiteX52" fmla="*/ 134552 w 170678"/>
                <a:gd name="connsiteY52" fmla="*/ 29341 h 240340"/>
                <a:gd name="connsiteX53" fmla="*/ 141411 w 170678"/>
                <a:gd name="connsiteY53" fmla="*/ 17240 h 240340"/>
                <a:gd name="connsiteX54" fmla="*/ 170575 w 170678"/>
                <a:gd name="connsiteY54" fmla="*/ 0 h 240340"/>
                <a:gd name="connsiteX55" fmla="*/ 170844 w 170678"/>
                <a:gd name="connsiteY55" fmla="*/ 0 h 240340"/>
                <a:gd name="connsiteX56" fmla="*/ 170844 w 170678"/>
                <a:gd name="connsiteY56" fmla="*/ 7828 h 240340"/>
                <a:gd name="connsiteX57" fmla="*/ 152414 w 170678"/>
                <a:gd name="connsiteY57" fmla="*/ 16344 h 240340"/>
                <a:gd name="connsiteX58" fmla="*/ 141888 w 170678"/>
                <a:gd name="connsiteY58" fmla="*/ 32688 h 240340"/>
                <a:gd name="connsiteX59" fmla="*/ 138190 w 170678"/>
                <a:gd name="connsiteY59" fmla="*/ 40247 h 24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70678" h="240340">
                  <a:moveTo>
                    <a:pt x="55497" y="238824"/>
                  </a:moveTo>
                  <a:cubicBezTo>
                    <a:pt x="49614" y="235802"/>
                    <a:pt x="44510" y="231456"/>
                    <a:pt x="40586" y="226126"/>
                  </a:cubicBezTo>
                  <a:cubicBezTo>
                    <a:pt x="35494" y="219918"/>
                    <a:pt x="30859" y="213347"/>
                    <a:pt x="26719" y="206465"/>
                  </a:cubicBezTo>
                  <a:cubicBezTo>
                    <a:pt x="18280" y="192661"/>
                    <a:pt x="11540" y="178886"/>
                    <a:pt x="9871" y="175749"/>
                  </a:cubicBezTo>
                  <a:cubicBezTo>
                    <a:pt x="7157" y="170371"/>
                    <a:pt x="60" y="161318"/>
                    <a:pt x="0" y="149933"/>
                  </a:cubicBezTo>
                  <a:lnTo>
                    <a:pt x="0" y="148231"/>
                  </a:lnTo>
                  <a:cubicBezTo>
                    <a:pt x="1282" y="131468"/>
                    <a:pt x="12972" y="117814"/>
                    <a:pt x="20397" y="106549"/>
                  </a:cubicBezTo>
                  <a:lnTo>
                    <a:pt x="14433" y="103024"/>
                  </a:lnTo>
                  <a:lnTo>
                    <a:pt x="4413" y="97047"/>
                  </a:lnTo>
                  <a:lnTo>
                    <a:pt x="15954" y="95673"/>
                  </a:lnTo>
                  <a:lnTo>
                    <a:pt x="53946" y="91221"/>
                  </a:lnTo>
                  <a:cubicBezTo>
                    <a:pt x="58628" y="90415"/>
                    <a:pt x="67514" y="90026"/>
                    <a:pt x="67634" y="89996"/>
                  </a:cubicBezTo>
                  <a:lnTo>
                    <a:pt x="70347" y="89996"/>
                  </a:lnTo>
                  <a:lnTo>
                    <a:pt x="71421" y="92506"/>
                  </a:lnTo>
                  <a:lnTo>
                    <a:pt x="91133" y="139237"/>
                  </a:lnTo>
                  <a:lnTo>
                    <a:pt x="93429" y="144645"/>
                  </a:lnTo>
                  <a:lnTo>
                    <a:pt x="86361" y="144645"/>
                  </a:lnTo>
                  <a:lnTo>
                    <a:pt x="85437" y="144137"/>
                  </a:lnTo>
                  <a:lnTo>
                    <a:pt x="79473" y="140821"/>
                  </a:lnTo>
                  <a:lnTo>
                    <a:pt x="61580" y="171984"/>
                  </a:lnTo>
                  <a:lnTo>
                    <a:pt x="134254" y="171984"/>
                  </a:lnTo>
                  <a:lnTo>
                    <a:pt x="134254" y="240258"/>
                  </a:lnTo>
                  <a:lnTo>
                    <a:pt x="80576" y="240258"/>
                  </a:lnTo>
                  <a:cubicBezTo>
                    <a:pt x="76938" y="240258"/>
                    <a:pt x="72524" y="240527"/>
                    <a:pt x="68111" y="240527"/>
                  </a:cubicBezTo>
                  <a:cubicBezTo>
                    <a:pt x="63789" y="240725"/>
                    <a:pt x="59467" y="240148"/>
                    <a:pt x="55347" y="238824"/>
                  </a:cubicBezTo>
                  <a:moveTo>
                    <a:pt x="28210" y="102545"/>
                  </a:moveTo>
                  <a:cubicBezTo>
                    <a:pt x="28419" y="102844"/>
                    <a:pt x="28628" y="103173"/>
                    <a:pt x="28837" y="103412"/>
                  </a:cubicBezTo>
                  <a:lnTo>
                    <a:pt x="30208" y="105533"/>
                  </a:lnTo>
                  <a:lnTo>
                    <a:pt x="28896" y="107655"/>
                  </a:lnTo>
                  <a:cubicBezTo>
                    <a:pt x="20934" y="120383"/>
                    <a:pt x="8618" y="134337"/>
                    <a:pt x="7783" y="148768"/>
                  </a:cubicBezTo>
                  <a:lnTo>
                    <a:pt x="7783" y="149933"/>
                  </a:lnTo>
                  <a:cubicBezTo>
                    <a:pt x="7783" y="157852"/>
                    <a:pt x="13360" y="165859"/>
                    <a:pt x="16730" y="172104"/>
                  </a:cubicBezTo>
                  <a:cubicBezTo>
                    <a:pt x="19324" y="177094"/>
                    <a:pt x="32982" y="204971"/>
                    <a:pt x="46312" y="221136"/>
                  </a:cubicBezTo>
                  <a:cubicBezTo>
                    <a:pt x="49456" y="225457"/>
                    <a:pt x="53534" y="229011"/>
                    <a:pt x="58240" y="231534"/>
                  </a:cubicBezTo>
                  <a:cubicBezTo>
                    <a:pt x="61438" y="232495"/>
                    <a:pt x="64777" y="232900"/>
                    <a:pt x="68111" y="232729"/>
                  </a:cubicBezTo>
                  <a:cubicBezTo>
                    <a:pt x="72196" y="232729"/>
                    <a:pt x="76580" y="232460"/>
                    <a:pt x="80576" y="232460"/>
                  </a:cubicBezTo>
                  <a:lnTo>
                    <a:pt x="126470" y="232460"/>
                  </a:lnTo>
                  <a:lnTo>
                    <a:pt x="126470" y="179813"/>
                  </a:lnTo>
                  <a:lnTo>
                    <a:pt x="48101" y="179813"/>
                  </a:lnTo>
                  <a:lnTo>
                    <a:pt x="51471" y="173837"/>
                  </a:lnTo>
                  <a:cubicBezTo>
                    <a:pt x="59135" y="160541"/>
                    <a:pt x="66709" y="147215"/>
                    <a:pt x="74373" y="133918"/>
                  </a:cubicBezTo>
                  <a:lnTo>
                    <a:pt x="74970" y="132902"/>
                  </a:lnTo>
                  <a:lnTo>
                    <a:pt x="75984" y="132365"/>
                  </a:lnTo>
                  <a:lnTo>
                    <a:pt x="76610" y="132066"/>
                  </a:lnTo>
                  <a:lnTo>
                    <a:pt x="78459" y="131140"/>
                  </a:lnTo>
                  <a:lnTo>
                    <a:pt x="79622" y="131797"/>
                  </a:lnTo>
                  <a:cubicBezTo>
                    <a:pt x="74433" y="119307"/>
                    <a:pt x="67932" y="103980"/>
                    <a:pt x="65487" y="98033"/>
                  </a:cubicBezTo>
                  <a:lnTo>
                    <a:pt x="63131" y="98033"/>
                  </a:lnTo>
                  <a:cubicBezTo>
                    <a:pt x="60387" y="98243"/>
                    <a:pt x="57166" y="98571"/>
                    <a:pt x="55318" y="98870"/>
                  </a:cubicBezTo>
                  <a:lnTo>
                    <a:pt x="55079" y="98870"/>
                  </a:lnTo>
                  <a:lnTo>
                    <a:pt x="28240" y="102038"/>
                  </a:lnTo>
                  <a:close/>
                  <a:moveTo>
                    <a:pt x="131570" y="35795"/>
                  </a:moveTo>
                  <a:cubicBezTo>
                    <a:pt x="131749" y="35646"/>
                    <a:pt x="133031" y="32807"/>
                    <a:pt x="134552" y="29341"/>
                  </a:cubicBezTo>
                  <a:cubicBezTo>
                    <a:pt x="136503" y="25126"/>
                    <a:pt x="138797" y="21079"/>
                    <a:pt x="141411" y="17240"/>
                  </a:cubicBezTo>
                  <a:cubicBezTo>
                    <a:pt x="147375" y="8725"/>
                    <a:pt x="156679" y="0"/>
                    <a:pt x="170575" y="0"/>
                  </a:cubicBezTo>
                  <a:lnTo>
                    <a:pt x="170844" y="0"/>
                  </a:lnTo>
                  <a:lnTo>
                    <a:pt x="170844" y="7828"/>
                  </a:lnTo>
                  <a:cubicBezTo>
                    <a:pt x="163768" y="7893"/>
                    <a:pt x="157058" y="10993"/>
                    <a:pt x="152414" y="16344"/>
                  </a:cubicBezTo>
                  <a:cubicBezTo>
                    <a:pt x="148065" y="21200"/>
                    <a:pt x="144512" y="26717"/>
                    <a:pt x="141888" y="32688"/>
                  </a:cubicBezTo>
                  <a:cubicBezTo>
                    <a:pt x="140784" y="35269"/>
                    <a:pt x="139551" y="37792"/>
                    <a:pt x="138190" y="40247"/>
                  </a:cubicBezTo>
                  <a:close/>
                </a:path>
              </a:pathLst>
            </a:custGeom>
            <a:solidFill>
              <a:srgbClr val="015EA3"/>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13" name="任意多边形: 形状 12">
              <a:extLst>
                <a:ext uri="{FF2B5EF4-FFF2-40B4-BE49-F238E27FC236}">
                  <a16:creationId xmlns="" xmlns:a16="http://schemas.microsoft.com/office/drawing/2014/main" id="{E4314986-E418-4F81-A67A-4EEB2FACFD36}"/>
                </a:ext>
              </a:extLst>
            </p:cNvPr>
            <p:cNvSpPr/>
            <p:nvPr/>
          </p:nvSpPr>
          <p:spPr>
            <a:xfrm>
              <a:off x="2065698" y="2816742"/>
              <a:ext cx="226418" cy="53923"/>
            </a:xfrm>
            <a:custGeom>
              <a:avLst/>
              <a:gdLst>
                <a:gd name="connsiteX0" fmla="*/ 95 w 226417"/>
                <a:gd name="connsiteY0" fmla="*/ 48105 h 53922"/>
                <a:gd name="connsiteX1" fmla="*/ 16437 w 226417"/>
                <a:gd name="connsiteY1" fmla="*/ 8396 h 53922"/>
                <a:gd name="connsiteX2" fmla="*/ 22700 w 226417"/>
                <a:gd name="connsiteY2" fmla="*/ 13057 h 53922"/>
                <a:gd name="connsiteX3" fmla="*/ 7789 w 226417"/>
                <a:gd name="connsiteY3" fmla="*/ 48136 h 53922"/>
                <a:gd name="connsiteX4" fmla="*/ 8088 w 226417"/>
                <a:gd name="connsiteY4" fmla="*/ 51572 h 53922"/>
                <a:gd name="connsiteX5" fmla="*/ 662 w 226417"/>
                <a:gd name="connsiteY5" fmla="*/ 53992 h 53922"/>
                <a:gd name="connsiteX6" fmla="*/ 6 w 226417"/>
                <a:gd name="connsiteY6" fmla="*/ 48016 h 53922"/>
                <a:gd name="connsiteX7" fmla="*/ 178395 w 226417"/>
                <a:gd name="connsiteY7" fmla="*/ 14730 h 53922"/>
                <a:gd name="connsiteX8" fmla="*/ 179379 w 226417"/>
                <a:gd name="connsiteY8" fmla="*/ 6992 h 53922"/>
                <a:gd name="connsiteX9" fmla="*/ 183136 w 226417"/>
                <a:gd name="connsiteY9" fmla="*/ 7350 h 53922"/>
                <a:gd name="connsiteX10" fmla="*/ 192530 w 226417"/>
                <a:gd name="connsiteY10" fmla="*/ 7739 h 53922"/>
                <a:gd name="connsiteX11" fmla="*/ 209528 w 226417"/>
                <a:gd name="connsiteY11" fmla="*/ 5976 h 53922"/>
                <a:gd name="connsiteX12" fmla="*/ 220084 w 226417"/>
                <a:gd name="connsiteY12" fmla="*/ 0 h 53922"/>
                <a:gd name="connsiteX13" fmla="*/ 226794 w 226417"/>
                <a:gd name="connsiteY13" fmla="*/ 3854 h 53922"/>
                <a:gd name="connsiteX14" fmla="*/ 211436 w 226417"/>
                <a:gd name="connsiteY14" fmla="*/ 13685 h 53922"/>
                <a:gd name="connsiteX15" fmla="*/ 192530 w 226417"/>
                <a:gd name="connsiteY15" fmla="*/ 15686 h 53922"/>
                <a:gd name="connsiteX16" fmla="*/ 178395 w 226417"/>
                <a:gd name="connsiteY16" fmla="*/ 14880 h 5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417" h="53922">
                  <a:moveTo>
                    <a:pt x="95" y="48105"/>
                  </a:moveTo>
                  <a:cubicBezTo>
                    <a:pt x="95" y="40845"/>
                    <a:pt x="2660" y="27190"/>
                    <a:pt x="16437" y="8396"/>
                  </a:cubicBezTo>
                  <a:lnTo>
                    <a:pt x="22700" y="13057"/>
                  </a:lnTo>
                  <a:cubicBezTo>
                    <a:pt x="9698" y="30806"/>
                    <a:pt x="7789" y="42697"/>
                    <a:pt x="7789" y="48136"/>
                  </a:cubicBezTo>
                  <a:cubicBezTo>
                    <a:pt x="7772" y="49288"/>
                    <a:pt x="7872" y="50439"/>
                    <a:pt x="8088" y="51572"/>
                  </a:cubicBezTo>
                  <a:lnTo>
                    <a:pt x="662" y="53992"/>
                  </a:lnTo>
                  <a:cubicBezTo>
                    <a:pt x="180" y="52038"/>
                    <a:pt x="-41" y="50028"/>
                    <a:pt x="6" y="48016"/>
                  </a:cubicBezTo>
                  <a:moveTo>
                    <a:pt x="178395" y="14730"/>
                  </a:moveTo>
                  <a:lnTo>
                    <a:pt x="179379" y="6992"/>
                  </a:lnTo>
                  <a:cubicBezTo>
                    <a:pt x="179379" y="6992"/>
                    <a:pt x="180750" y="7171"/>
                    <a:pt x="183136" y="7350"/>
                  </a:cubicBezTo>
                  <a:cubicBezTo>
                    <a:pt x="185522" y="7530"/>
                    <a:pt x="188832" y="7739"/>
                    <a:pt x="192530" y="7739"/>
                  </a:cubicBezTo>
                  <a:cubicBezTo>
                    <a:pt x="198246" y="7830"/>
                    <a:pt x="203952" y="7239"/>
                    <a:pt x="209528" y="5976"/>
                  </a:cubicBezTo>
                  <a:cubicBezTo>
                    <a:pt x="214836" y="4691"/>
                    <a:pt x="218683" y="2420"/>
                    <a:pt x="220084" y="0"/>
                  </a:cubicBezTo>
                  <a:lnTo>
                    <a:pt x="226794" y="3854"/>
                  </a:lnTo>
                  <a:cubicBezTo>
                    <a:pt x="223543" y="9471"/>
                    <a:pt x="217609" y="12131"/>
                    <a:pt x="211436" y="13685"/>
                  </a:cubicBezTo>
                  <a:cubicBezTo>
                    <a:pt x="205238" y="15113"/>
                    <a:pt x="198890" y="15785"/>
                    <a:pt x="192530" y="15686"/>
                  </a:cubicBezTo>
                  <a:cubicBezTo>
                    <a:pt x="187807" y="15686"/>
                    <a:pt x="183087" y="15416"/>
                    <a:pt x="178395" y="14880"/>
                  </a:cubicBezTo>
                </a:path>
              </a:pathLst>
            </a:custGeom>
            <a:solidFill>
              <a:srgbClr val="015EA3"/>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grpSp>
      <p:pic>
        <p:nvPicPr>
          <p:cNvPr id="14" name="图片 13">
            <a:extLst>
              <a:ext uri="{FF2B5EF4-FFF2-40B4-BE49-F238E27FC236}">
                <a16:creationId xmlns="" xmlns:a16="http://schemas.microsoft.com/office/drawing/2014/main" id="{152D9DC9-0867-4771-85DA-69C2B4CE2B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11681" y="4302236"/>
            <a:ext cx="6376675" cy="2792544"/>
          </a:xfrm>
          <a:prstGeom prst="rect">
            <a:avLst/>
          </a:prstGeom>
        </p:spPr>
      </p:pic>
      <p:pic>
        <p:nvPicPr>
          <p:cNvPr id="96" name="图片 95">
            <a:extLst>
              <a:ext uri="{FF2B5EF4-FFF2-40B4-BE49-F238E27FC236}">
                <a16:creationId xmlns="" xmlns:a16="http://schemas.microsoft.com/office/drawing/2014/main" id="{5EDC54CA-7D7D-4F8A-A423-1C19947427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90375" y="4339852"/>
            <a:ext cx="6376675" cy="2792544"/>
          </a:xfrm>
          <a:prstGeom prst="rect">
            <a:avLst/>
          </a:prstGeom>
        </p:spPr>
      </p:pic>
    </p:spTree>
    <p:extLst>
      <p:ext uri="{BB962C8B-B14F-4D97-AF65-F5344CB8AC3E}">
        <p14:creationId xmlns:p14="http://schemas.microsoft.com/office/powerpoint/2010/main" val="29558368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FF5CE"/>
        </a:solidFill>
        <a:effectLst/>
      </p:bgPr>
    </p:bg>
    <p:spTree>
      <p:nvGrpSpPr>
        <p:cNvPr id="1" name=""/>
        <p:cNvGrpSpPr/>
        <p:nvPr/>
      </p:nvGrpSpPr>
      <p:grpSpPr>
        <a:xfrm>
          <a:off x="0" y="0"/>
          <a:ext cx="0" cy="0"/>
          <a:chOff x="0" y="0"/>
          <a:chExt cx="0" cy="0"/>
        </a:xfrm>
      </p:grpSpPr>
      <p:pic>
        <p:nvPicPr>
          <p:cNvPr id="3" name="图片 2" descr="图片包含 水, 天空, 建筑物, 户外&#10;&#10;描述已自动生成">
            <a:extLst>
              <a:ext uri="{FF2B5EF4-FFF2-40B4-BE49-F238E27FC236}">
                <a16:creationId xmlns="" xmlns:a16="http://schemas.microsoft.com/office/drawing/2014/main" id="{54DE0709-0F72-4F88-A21F-86387096CB4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228490" cy="6858000"/>
          </a:xfrm>
          <a:prstGeom prst="rect">
            <a:avLst/>
          </a:prstGeom>
        </p:spPr>
      </p:pic>
      <p:sp>
        <p:nvSpPr>
          <p:cNvPr id="188" name="矩形 187">
            <a:extLst>
              <a:ext uri="{FF2B5EF4-FFF2-40B4-BE49-F238E27FC236}">
                <a16:creationId xmlns="" xmlns:a16="http://schemas.microsoft.com/office/drawing/2014/main" id="{717AF3EC-C3BF-481A-8512-9EB557C9EA3F}"/>
              </a:ext>
            </a:extLst>
          </p:cNvPr>
          <p:cNvSpPr/>
          <p:nvPr/>
        </p:nvSpPr>
        <p:spPr>
          <a:xfrm>
            <a:off x="0" y="0"/>
            <a:ext cx="12192000" cy="6858000"/>
          </a:xfrm>
          <a:prstGeom prst="rect">
            <a:avLst/>
          </a:prstGeom>
          <a:gradFill>
            <a:gsLst>
              <a:gs pos="0">
                <a:srgbClr val="22C0C3">
                  <a:alpha val="67000"/>
                </a:srgbClr>
              </a:gs>
              <a:gs pos="100000">
                <a:srgbClr val="63E6B0">
                  <a:alpha val="67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2" name="椭圆 11">
            <a:extLst>
              <a:ext uri="{FF2B5EF4-FFF2-40B4-BE49-F238E27FC236}">
                <a16:creationId xmlns="" xmlns:a16="http://schemas.microsoft.com/office/drawing/2014/main" id="{AD894F78-9796-46A9-9223-3BDDF2105E6D}"/>
              </a:ext>
            </a:extLst>
          </p:cNvPr>
          <p:cNvSpPr/>
          <p:nvPr/>
        </p:nvSpPr>
        <p:spPr>
          <a:xfrm>
            <a:off x="6033017" y="188036"/>
            <a:ext cx="11713580" cy="11713580"/>
          </a:xfrm>
          <a:prstGeom prst="ellipse">
            <a:avLst/>
          </a:prstGeom>
          <a:gradFill flip="none" rotWithShape="1">
            <a:gsLst>
              <a:gs pos="0">
                <a:srgbClr val="22C0C3"/>
              </a:gs>
              <a:gs pos="100000">
                <a:srgbClr val="63E6B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276" name="任意多边形: 形状 275">
            <a:extLst>
              <a:ext uri="{FF2B5EF4-FFF2-40B4-BE49-F238E27FC236}">
                <a16:creationId xmlns="" xmlns:a16="http://schemas.microsoft.com/office/drawing/2014/main" id="{5F78ADCF-1C67-4933-B8DA-DE74DF6F7603}"/>
              </a:ext>
            </a:extLst>
          </p:cNvPr>
          <p:cNvSpPr/>
          <p:nvPr/>
        </p:nvSpPr>
        <p:spPr>
          <a:xfrm>
            <a:off x="7081737" y="347087"/>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华文细黑"/>
              <a:ea typeface="微软雅黑 Light"/>
            </a:endParaRPr>
          </a:p>
        </p:txBody>
      </p:sp>
      <p:sp>
        <p:nvSpPr>
          <p:cNvPr id="277" name="任意多边形: 形状 276">
            <a:extLst>
              <a:ext uri="{FF2B5EF4-FFF2-40B4-BE49-F238E27FC236}">
                <a16:creationId xmlns="" xmlns:a16="http://schemas.microsoft.com/office/drawing/2014/main" id="{097CFFB4-EA76-4904-8606-8B5B3AE032A8}"/>
              </a:ext>
            </a:extLst>
          </p:cNvPr>
          <p:cNvSpPr/>
          <p:nvPr/>
        </p:nvSpPr>
        <p:spPr>
          <a:xfrm>
            <a:off x="3794925" y="347087"/>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华文细黑"/>
              <a:ea typeface="微软雅黑 Light"/>
            </a:endParaRPr>
          </a:p>
        </p:txBody>
      </p:sp>
      <p:sp>
        <p:nvSpPr>
          <p:cNvPr id="278" name="任意多边形: 形状 277">
            <a:extLst>
              <a:ext uri="{FF2B5EF4-FFF2-40B4-BE49-F238E27FC236}">
                <a16:creationId xmlns="" xmlns:a16="http://schemas.microsoft.com/office/drawing/2014/main" id="{DD139F94-A539-4237-ABA8-73726A612389}"/>
              </a:ext>
            </a:extLst>
          </p:cNvPr>
          <p:cNvSpPr/>
          <p:nvPr/>
        </p:nvSpPr>
        <p:spPr>
          <a:xfrm>
            <a:off x="2197856" y="3164302"/>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微软雅黑"/>
              <a:ea typeface="微软雅黑"/>
            </a:endParaRPr>
          </a:p>
        </p:txBody>
      </p:sp>
      <p:sp>
        <p:nvSpPr>
          <p:cNvPr id="279" name="任意多边形: 形状 278">
            <a:extLst>
              <a:ext uri="{FF2B5EF4-FFF2-40B4-BE49-F238E27FC236}">
                <a16:creationId xmlns="" xmlns:a16="http://schemas.microsoft.com/office/drawing/2014/main" id="{158610C9-6B95-460C-8984-BD0CF255AE0A}"/>
              </a:ext>
            </a:extLst>
          </p:cNvPr>
          <p:cNvSpPr/>
          <p:nvPr/>
        </p:nvSpPr>
        <p:spPr>
          <a:xfrm>
            <a:off x="5438331" y="3164302"/>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微软雅黑"/>
              <a:ea typeface="微软雅黑"/>
            </a:endParaRPr>
          </a:p>
        </p:txBody>
      </p:sp>
      <p:sp>
        <p:nvSpPr>
          <p:cNvPr id="125" name="任意多边形: 形状 124">
            <a:extLst>
              <a:ext uri="{FF2B5EF4-FFF2-40B4-BE49-F238E27FC236}">
                <a16:creationId xmlns="" xmlns:a16="http://schemas.microsoft.com/office/drawing/2014/main" id="{690B290C-FACC-467E-93EC-CAB38EA38EE7}"/>
              </a:ext>
            </a:extLst>
          </p:cNvPr>
          <p:cNvSpPr/>
          <p:nvPr/>
        </p:nvSpPr>
        <p:spPr>
          <a:xfrm>
            <a:off x="3794925" y="347087"/>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华文细黑"/>
              <a:ea typeface="微软雅黑 Light"/>
            </a:endParaRPr>
          </a:p>
        </p:txBody>
      </p:sp>
      <p:cxnSp>
        <p:nvCxnSpPr>
          <p:cNvPr id="126" name="直接连接符 125">
            <a:extLst>
              <a:ext uri="{FF2B5EF4-FFF2-40B4-BE49-F238E27FC236}">
                <a16:creationId xmlns="" xmlns:a16="http://schemas.microsoft.com/office/drawing/2014/main" id="{1DA6DAEF-7FBD-4C06-9092-9B8412A43898}"/>
              </a:ext>
            </a:extLst>
          </p:cNvPr>
          <p:cNvCxnSpPr>
            <a:cxnSpLocks/>
          </p:cNvCxnSpPr>
          <p:nvPr/>
        </p:nvCxnSpPr>
        <p:spPr>
          <a:xfrm>
            <a:off x="5077740" y="1951860"/>
            <a:ext cx="427964" cy="0"/>
          </a:xfrm>
          <a:prstGeom prst="line">
            <a:avLst/>
          </a:prstGeom>
          <a:ln w="9525">
            <a:solidFill>
              <a:srgbClr val="4F8488"/>
            </a:solidFill>
          </a:ln>
        </p:spPr>
        <p:style>
          <a:lnRef idx="1">
            <a:schemeClr val="accent1"/>
          </a:lnRef>
          <a:fillRef idx="0">
            <a:schemeClr val="accent1"/>
          </a:fillRef>
          <a:effectRef idx="0">
            <a:schemeClr val="accent1"/>
          </a:effectRef>
          <a:fontRef idx="minor">
            <a:schemeClr val="tx1"/>
          </a:fontRef>
        </p:style>
      </p:cxnSp>
      <p:sp>
        <p:nvSpPr>
          <p:cNvPr id="127" name="矩形 126">
            <a:extLst>
              <a:ext uri="{FF2B5EF4-FFF2-40B4-BE49-F238E27FC236}">
                <a16:creationId xmlns="" xmlns:a16="http://schemas.microsoft.com/office/drawing/2014/main" id="{72F10FD1-632D-4C35-A84B-837C2BFFE034}"/>
              </a:ext>
            </a:extLst>
          </p:cNvPr>
          <p:cNvSpPr/>
          <p:nvPr/>
        </p:nvSpPr>
        <p:spPr>
          <a:xfrm>
            <a:off x="3922502" y="1983563"/>
            <a:ext cx="2738440" cy="1201993"/>
          </a:xfrm>
          <a:prstGeom prst="rect">
            <a:avLst/>
          </a:prstGeom>
        </p:spPr>
        <p:txBody>
          <a:bodyPr wrap="square">
            <a:spAutoFit/>
          </a:bodyPr>
          <a:lstStyle/>
          <a:p>
            <a:pPr marL="0" marR="0" lvl="0" indent="0" algn="ctr" defTabSz="914400" rtl="0" eaLnBrk="1" fontAlgn="auto" latinLnBrk="0" hangingPunct="0">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4F8488"/>
                </a:solidFill>
                <a:effectLst/>
                <a:uLnTx/>
                <a:uFillTx/>
                <a:latin typeface="微软雅黑 Light"/>
                <a:ea typeface="微软雅黑 Light"/>
              </a:rPr>
              <a:t>指废旧电池、废旧灯管、废旧药品废油漆及其容器等对人体健康或自然环境造成直接或潜在危害的生活废弃物</a:t>
            </a:r>
          </a:p>
        </p:txBody>
      </p:sp>
      <p:grpSp>
        <p:nvGrpSpPr>
          <p:cNvPr id="128" name="组合 127">
            <a:extLst>
              <a:ext uri="{FF2B5EF4-FFF2-40B4-BE49-F238E27FC236}">
                <a16:creationId xmlns="" xmlns:a16="http://schemas.microsoft.com/office/drawing/2014/main" id="{C005A92B-B72C-4E53-83A0-AFE7BF36D3D0}"/>
              </a:ext>
            </a:extLst>
          </p:cNvPr>
          <p:cNvGrpSpPr/>
          <p:nvPr/>
        </p:nvGrpSpPr>
        <p:grpSpPr>
          <a:xfrm>
            <a:off x="4502082" y="1306650"/>
            <a:ext cx="1579278" cy="510378"/>
            <a:chOff x="5630681" y="3360490"/>
            <a:chExt cx="1563361" cy="505234"/>
          </a:xfrm>
        </p:grpSpPr>
        <p:sp>
          <p:nvSpPr>
            <p:cNvPr id="132" name="矩形 131">
              <a:extLst>
                <a:ext uri="{FF2B5EF4-FFF2-40B4-BE49-F238E27FC236}">
                  <a16:creationId xmlns="" xmlns:a16="http://schemas.microsoft.com/office/drawing/2014/main" id="{E6282DCA-B40B-4068-BCCE-2D8877BB3AF5}"/>
                </a:ext>
              </a:extLst>
            </p:cNvPr>
            <p:cNvSpPr/>
            <p:nvPr/>
          </p:nvSpPr>
          <p:spPr>
            <a:xfrm>
              <a:off x="5889336" y="3360490"/>
              <a:ext cx="1046050" cy="33514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4F8488"/>
                  </a:solidFill>
                  <a:effectLst/>
                  <a:uLnTx/>
                  <a:uFillTx/>
                  <a:latin typeface="微软雅黑"/>
                  <a:ea typeface="微软雅黑"/>
                </a:rPr>
                <a:t>有害垃圾</a:t>
              </a:r>
            </a:p>
          </p:txBody>
        </p:sp>
        <p:sp>
          <p:nvSpPr>
            <p:cNvPr id="133" name="矩形 132">
              <a:extLst>
                <a:ext uri="{FF2B5EF4-FFF2-40B4-BE49-F238E27FC236}">
                  <a16:creationId xmlns="" xmlns:a16="http://schemas.microsoft.com/office/drawing/2014/main" id="{FCA6D7AE-50BA-40B2-9810-569F01BCC815}"/>
                </a:ext>
              </a:extLst>
            </p:cNvPr>
            <p:cNvSpPr/>
            <p:nvPr/>
          </p:nvSpPr>
          <p:spPr>
            <a:xfrm>
              <a:off x="5630681" y="3606751"/>
              <a:ext cx="1563361" cy="25897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100" normalizeH="0" baseline="0" noProof="0" dirty="0">
                  <a:ln>
                    <a:noFill/>
                  </a:ln>
                  <a:solidFill>
                    <a:srgbClr val="4F8488"/>
                  </a:solidFill>
                  <a:effectLst/>
                  <a:uLnTx/>
                  <a:uFillTx/>
                  <a:latin typeface="微软雅黑"/>
                  <a:ea typeface="微软雅黑"/>
                </a:rPr>
                <a:t>Harmful Garbage</a:t>
              </a:r>
            </a:p>
          </p:txBody>
        </p:sp>
      </p:grpSp>
      <p:sp>
        <p:nvSpPr>
          <p:cNvPr id="130" name="任意多边形: 形状 129">
            <a:extLst>
              <a:ext uri="{FF2B5EF4-FFF2-40B4-BE49-F238E27FC236}">
                <a16:creationId xmlns="" xmlns:a16="http://schemas.microsoft.com/office/drawing/2014/main" id="{1C97D407-5131-4563-9865-E93EDFAF6837}"/>
              </a:ext>
            </a:extLst>
          </p:cNvPr>
          <p:cNvSpPr/>
          <p:nvPr/>
        </p:nvSpPr>
        <p:spPr>
          <a:xfrm>
            <a:off x="5044043" y="640344"/>
            <a:ext cx="495359" cy="557806"/>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noFill/>
          <a:ln w="12700" cap="flat">
            <a:solidFill>
              <a:srgbClr val="4F848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微软雅黑"/>
              <a:ea typeface="微软雅黑"/>
            </a:endParaRPr>
          </a:p>
        </p:txBody>
      </p:sp>
      <p:sp>
        <p:nvSpPr>
          <p:cNvPr id="145" name="任意多边形: 形状 144">
            <a:extLst>
              <a:ext uri="{FF2B5EF4-FFF2-40B4-BE49-F238E27FC236}">
                <a16:creationId xmlns="" xmlns:a16="http://schemas.microsoft.com/office/drawing/2014/main" id="{6D18568B-D791-4EB8-980C-4709754B8A4D}"/>
              </a:ext>
            </a:extLst>
          </p:cNvPr>
          <p:cNvSpPr/>
          <p:nvPr/>
        </p:nvSpPr>
        <p:spPr>
          <a:xfrm>
            <a:off x="7081737" y="347087"/>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华文细黑"/>
              <a:ea typeface="微软雅黑 Light"/>
            </a:endParaRPr>
          </a:p>
        </p:txBody>
      </p:sp>
      <p:cxnSp>
        <p:nvCxnSpPr>
          <p:cNvPr id="146" name="直接连接符 145">
            <a:extLst>
              <a:ext uri="{FF2B5EF4-FFF2-40B4-BE49-F238E27FC236}">
                <a16:creationId xmlns="" xmlns:a16="http://schemas.microsoft.com/office/drawing/2014/main" id="{B0F6E83E-DE1B-4590-9148-5B79EEBF5ACD}"/>
              </a:ext>
            </a:extLst>
          </p:cNvPr>
          <p:cNvCxnSpPr>
            <a:cxnSpLocks/>
          </p:cNvCxnSpPr>
          <p:nvPr/>
        </p:nvCxnSpPr>
        <p:spPr>
          <a:xfrm>
            <a:off x="8364552" y="1951860"/>
            <a:ext cx="427964" cy="0"/>
          </a:xfrm>
          <a:prstGeom prst="line">
            <a:avLst/>
          </a:prstGeom>
          <a:ln w="9525">
            <a:solidFill>
              <a:srgbClr val="4F8488"/>
            </a:solidFill>
          </a:ln>
        </p:spPr>
        <p:style>
          <a:lnRef idx="1">
            <a:schemeClr val="accent1"/>
          </a:lnRef>
          <a:fillRef idx="0">
            <a:schemeClr val="accent1"/>
          </a:fillRef>
          <a:effectRef idx="0">
            <a:schemeClr val="accent1"/>
          </a:effectRef>
          <a:fontRef idx="minor">
            <a:schemeClr val="tx1"/>
          </a:fontRef>
        </p:style>
      </p:cxnSp>
      <p:sp>
        <p:nvSpPr>
          <p:cNvPr id="147" name="矩形 146">
            <a:extLst>
              <a:ext uri="{FF2B5EF4-FFF2-40B4-BE49-F238E27FC236}">
                <a16:creationId xmlns="" xmlns:a16="http://schemas.microsoft.com/office/drawing/2014/main" id="{7587D40F-70FF-4591-8674-C2445D041A67}"/>
              </a:ext>
            </a:extLst>
          </p:cNvPr>
          <p:cNvSpPr/>
          <p:nvPr/>
        </p:nvSpPr>
        <p:spPr>
          <a:xfrm>
            <a:off x="7239756" y="1983563"/>
            <a:ext cx="2677556" cy="1189878"/>
          </a:xfrm>
          <a:prstGeom prst="rect">
            <a:avLst/>
          </a:prstGeom>
        </p:spPr>
        <p:txBody>
          <a:bodyPr wrap="square">
            <a:spAutoFit/>
          </a:bodyPr>
          <a:lstStyle/>
          <a:p>
            <a:pPr marL="0" marR="0" lvl="0" indent="0" algn="ctr" defTabSz="914400" rtl="0" eaLnBrk="1" fontAlgn="auto" latinLnBrk="0" hangingPunct="0">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4F8488"/>
                </a:solidFill>
                <a:effectLst/>
                <a:uLnTx/>
                <a:uFillTx/>
                <a:latin typeface="微软雅黑 Light"/>
                <a:ea typeface="微软雅黑 Light"/>
              </a:rPr>
              <a:t>指食材废料、剩菜剩饭、过期食品、瓜皮果核、花卉绿植以及中药药渣等易腐的生物质生活废弃物</a:t>
            </a:r>
          </a:p>
        </p:txBody>
      </p:sp>
      <p:grpSp>
        <p:nvGrpSpPr>
          <p:cNvPr id="148" name="组合 147">
            <a:extLst>
              <a:ext uri="{FF2B5EF4-FFF2-40B4-BE49-F238E27FC236}">
                <a16:creationId xmlns="" xmlns:a16="http://schemas.microsoft.com/office/drawing/2014/main" id="{5B7A1B2D-E132-486D-9F24-96A44D34ADFC}"/>
              </a:ext>
            </a:extLst>
          </p:cNvPr>
          <p:cNvGrpSpPr/>
          <p:nvPr/>
        </p:nvGrpSpPr>
        <p:grpSpPr>
          <a:xfrm>
            <a:off x="7968434" y="1306650"/>
            <a:ext cx="1220206" cy="510378"/>
            <a:chOff x="5808407" y="3360490"/>
            <a:chExt cx="1207907" cy="505234"/>
          </a:xfrm>
        </p:grpSpPr>
        <p:sp>
          <p:nvSpPr>
            <p:cNvPr id="152" name="矩形 151">
              <a:extLst>
                <a:ext uri="{FF2B5EF4-FFF2-40B4-BE49-F238E27FC236}">
                  <a16:creationId xmlns="" xmlns:a16="http://schemas.microsoft.com/office/drawing/2014/main" id="{8354A387-3B8D-45A9-B2E7-DAE9D7B8DE88}"/>
                </a:ext>
              </a:extLst>
            </p:cNvPr>
            <p:cNvSpPr/>
            <p:nvPr/>
          </p:nvSpPr>
          <p:spPr>
            <a:xfrm>
              <a:off x="5997242" y="3360490"/>
              <a:ext cx="830238" cy="33514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4F8488"/>
                  </a:solidFill>
                  <a:effectLst/>
                  <a:uLnTx/>
                  <a:uFillTx/>
                  <a:latin typeface="微软雅黑"/>
                  <a:ea typeface="微软雅黑"/>
                </a:rPr>
                <a:t>湿垃圾</a:t>
              </a:r>
            </a:p>
          </p:txBody>
        </p:sp>
        <p:sp>
          <p:nvSpPr>
            <p:cNvPr id="153" name="矩形 152">
              <a:extLst>
                <a:ext uri="{FF2B5EF4-FFF2-40B4-BE49-F238E27FC236}">
                  <a16:creationId xmlns="" xmlns:a16="http://schemas.microsoft.com/office/drawing/2014/main" id="{2357B769-0FB8-4887-AFC8-38F5EF05A6C6}"/>
                </a:ext>
              </a:extLst>
            </p:cNvPr>
            <p:cNvSpPr/>
            <p:nvPr/>
          </p:nvSpPr>
          <p:spPr>
            <a:xfrm>
              <a:off x="5808407" y="3606751"/>
              <a:ext cx="1207907" cy="25897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100" normalizeH="0" baseline="0" noProof="0" dirty="0">
                  <a:ln>
                    <a:noFill/>
                  </a:ln>
                  <a:solidFill>
                    <a:srgbClr val="4F8488"/>
                  </a:solidFill>
                  <a:effectLst/>
                  <a:uLnTx/>
                  <a:uFillTx/>
                  <a:latin typeface="微软雅黑"/>
                  <a:ea typeface="微软雅黑"/>
                </a:rPr>
                <a:t>Wet Garbage</a:t>
              </a:r>
            </a:p>
          </p:txBody>
        </p:sp>
      </p:grpSp>
      <p:sp>
        <p:nvSpPr>
          <p:cNvPr id="150" name="任意多边形: 形状 149">
            <a:extLst>
              <a:ext uri="{FF2B5EF4-FFF2-40B4-BE49-F238E27FC236}">
                <a16:creationId xmlns="" xmlns:a16="http://schemas.microsoft.com/office/drawing/2014/main" id="{F0C55E20-B4E9-472D-AA31-3F60BF245080}"/>
              </a:ext>
            </a:extLst>
          </p:cNvPr>
          <p:cNvSpPr/>
          <p:nvPr/>
        </p:nvSpPr>
        <p:spPr>
          <a:xfrm>
            <a:off x="8330855" y="640344"/>
            <a:ext cx="495359" cy="557806"/>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noFill/>
          <a:ln w="12700" cap="flat">
            <a:solidFill>
              <a:srgbClr val="4F848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微软雅黑"/>
              <a:ea typeface="微软雅黑"/>
            </a:endParaRPr>
          </a:p>
        </p:txBody>
      </p:sp>
      <p:sp>
        <p:nvSpPr>
          <p:cNvPr id="90" name="任意多边形: 形状 89">
            <a:extLst>
              <a:ext uri="{FF2B5EF4-FFF2-40B4-BE49-F238E27FC236}">
                <a16:creationId xmlns="" xmlns:a16="http://schemas.microsoft.com/office/drawing/2014/main" id="{089D107B-F47C-4140-BAC3-C6412282F114}"/>
              </a:ext>
            </a:extLst>
          </p:cNvPr>
          <p:cNvSpPr/>
          <p:nvPr/>
        </p:nvSpPr>
        <p:spPr>
          <a:xfrm>
            <a:off x="2197856" y="3164302"/>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微软雅黑"/>
              <a:ea typeface="微软雅黑"/>
            </a:endParaRPr>
          </a:p>
        </p:txBody>
      </p:sp>
      <p:cxnSp>
        <p:nvCxnSpPr>
          <p:cNvPr id="98" name="直接连接符 97">
            <a:extLst>
              <a:ext uri="{FF2B5EF4-FFF2-40B4-BE49-F238E27FC236}">
                <a16:creationId xmlns="" xmlns:a16="http://schemas.microsoft.com/office/drawing/2014/main" id="{35068A42-E9AD-4B3A-8CD2-3C37ACA8D070}"/>
              </a:ext>
            </a:extLst>
          </p:cNvPr>
          <p:cNvCxnSpPr>
            <a:cxnSpLocks/>
          </p:cNvCxnSpPr>
          <p:nvPr/>
        </p:nvCxnSpPr>
        <p:spPr>
          <a:xfrm>
            <a:off x="3480671" y="4787609"/>
            <a:ext cx="427964" cy="0"/>
          </a:xfrm>
          <a:prstGeom prst="line">
            <a:avLst/>
          </a:prstGeom>
          <a:ln w="9525">
            <a:solidFill>
              <a:srgbClr val="4F8488"/>
            </a:solidFill>
          </a:ln>
        </p:spPr>
        <p:style>
          <a:lnRef idx="1">
            <a:schemeClr val="accent1"/>
          </a:lnRef>
          <a:fillRef idx="0">
            <a:schemeClr val="accent1"/>
          </a:fillRef>
          <a:effectRef idx="0">
            <a:schemeClr val="accent1"/>
          </a:effectRef>
          <a:fontRef idx="minor">
            <a:schemeClr val="tx1"/>
          </a:fontRef>
        </p:style>
      </p:cxnSp>
      <p:sp>
        <p:nvSpPr>
          <p:cNvPr id="99" name="矩形 98">
            <a:extLst>
              <a:ext uri="{FF2B5EF4-FFF2-40B4-BE49-F238E27FC236}">
                <a16:creationId xmlns="" xmlns:a16="http://schemas.microsoft.com/office/drawing/2014/main" id="{1AC7387D-5C9B-499B-A487-43C51B2E1B89}"/>
              </a:ext>
            </a:extLst>
          </p:cNvPr>
          <p:cNvSpPr/>
          <p:nvPr/>
        </p:nvSpPr>
        <p:spPr>
          <a:xfrm>
            <a:off x="2410803" y="4819312"/>
            <a:ext cx="2567699" cy="1201993"/>
          </a:xfrm>
          <a:prstGeom prst="rect">
            <a:avLst/>
          </a:prstGeom>
        </p:spPr>
        <p:txBody>
          <a:bodyPr wrap="square">
            <a:spAutoFit/>
          </a:bodyPr>
          <a:lstStyle/>
          <a:p>
            <a:pPr marL="0" marR="0" lvl="0" indent="0" algn="ctr" defTabSz="914400" rtl="0" eaLnBrk="1" fontAlgn="auto" latinLnBrk="0" hangingPunct="0">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4F8488"/>
                </a:solidFill>
                <a:effectLst/>
                <a:uLnTx/>
                <a:uFillTx/>
                <a:latin typeface="微软雅黑 Light"/>
                <a:ea typeface="微软雅黑 Light"/>
              </a:rPr>
              <a:t>指废纸张、废塑料、废玻璃制品、废金属、废织物等适宜回收、可循环利用的生活废弃物</a:t>
            </a:r>
          </a:p>
        </p:txBody>
      </p:sp>
      <p:grpSp>
        <p:nvGrpSpPr>
          <p:cNvPr id="100" name="组合 99">
            <a:extLst>
              <a:ext uri="{FF2B5EF4-FFF2-40B4-BE49-F238E27FC236}">
                <a16:creationId xmlns="" xmlns:a16="http://schemas.microsoft.com/office/drawing/2014/main" id="{472732B0-4613-4DC1-B517-D3CB859C2C80}"/>
              </a:ext>
            </a:extLst>
          </p:cNvPr>
          <p:cNvGrpSpPr/>
          <p:nvPr/>
        </p:nvGrpSpPr>
        <p:grpSpPr>
          <a:xfrm>
            <a:off x="2823259" y="4142399"/>
            <a:ext cx="1742785" cy="510378"/>
            <a:chOff x="5549751" y="3360490"/>
            <a:chExt cx="1725220" cy="505234"/>
          </a:xfrm>
        </p:grpSpPr>
        <p:sp>
          <p:nvSpPr>
            <p:cNvPr id="113" name="矩形 112">
              <a:extLst>
                <a:ext uri="{FF2B5EF4-FFF2-40B4-BE49-F238E27FC236}">
                  <a16:creationId xmlns="" xmlns:a16="http://schemas.microsoft.com/office/drawing/2014/main" id="{F5D40A40-0D5A-4F2B-A2A3-8B787CA5EE7F}"/>
                </a:ext>
              </a:extLst>
            </p:cNvPr>
            <p:cNvSpPr/>
            <p:nvPr/>
          </p:nvSpPr>
          <p:spPr>
            <a:xfrm>
              <a:off x="5775007" y="3360490"/>
              <a:ext cx="1274708"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4F8488"/>
                  </a:solidFill>
                  <a:effectLst/>
                  <a:uLnTx/>
                  <a:uFillTx/>
                  <a:latin typeface="微软雅黑"/>
                  <a:ea typeface="微软雅黑"/>
                </a:rPr>
                <a:t>可回收垃圾</a:t>
              </a:r>
              <a:endParaRPr kumimoji="0" lang="zh-CN" altLang="en-US" sz="1600" b="0" i="0" u="none" strike="noStrike" kern="1200" cap="none" spc="0" normalizeH="0" baseline="0" noProof="0" dirty="0">
                <a:ln>
                  <a:noFill/>
                </a:ln>
                <a:solidFill>
                  <a:srgbClr val="4F8488"/>
                </a:solidFill>
                <a:effectLst/>
                <a:uLnTx/>
                <a:uFillTx/>
                <a:latin typeface="微软雅黑"/>
                <a:ea typeface="微软雅黑"/>
              </a:endParaRPr>
            </a:p>
          </p:txBody>
        </p:sp>
        <p:sp>
          <p:nvSpPr>
            <p:cNvPr id="114" name="矩形 113">
              <a:extLst>
                <a:ext uri="{FF2B5EF4-FFF2-40B4-BE49-F238E27FC236}">
                  <a16:creationId xmlns="" xmlns:a16="http://schemas.microsoft.com/office/drawing/2014/main" id="{7205DCBC-78E1-40A0-92AE-2A04A9DDD0B0}"/>
                </a:ext>
              </a:extLst>
            </p:cNvPr>
            <p:cNvSpPr/>
            <p:nvPr/>
          </p:nvSpPr>
          <p:spPr>
            <a:xfrm>
              <a:off x="5549751" y="3606751"/>
              <a:ext cx="1725220" cy="25897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100" normalizeH="0" baseline="0" noProof="0" dirty="0">
                  <a:ln>
                    <a:noFill/>
                  </a:ln>
                  <a:solidFill>
                    <a:srgbClr val="4F8488"/>
                  </a:solidFill>
                  <a:effectLst/>
                  <a:uLnTx/>
                  <a:uFillTx/>
                  <a:latin typeface="微软雅黑"/>
                  <a:ea typeface="微软雅黑"/>
                </a:rPr>
                <a:t>Recyclable Garbage</a:t>
              </a:r>
              <a:endParaRPr kumimoji="0" lang="zh-CN" altLang="en-US" sz="1100" b="0" i="0" u="none" strike="noStrike" kern="1200" cap="none" spc="0" normalizeH="0" baseline="0" noProof="0" dirty="0">
                <a:ln>
                  <a:noFill/>
                </a:ln>
                <a:solidFill>
                  <a:srgbClr val="4F8488"/>
                </a:solidFill>
                <a:effectLst/>
                <a:uLnTx/>
                <a:uFillTx/>
                <a:latin typeface="微软雅黑"/>
                <a:ea typeface="微软雅黑"/>
              </a:endParaRPr>
            </a:p>
          </p:txBody>
        </p:sp>
      </p:grpSp>
      <p:sp>
        <p:nvSpPr>
          <p:cNvPr id="104" name="任意多边形: 形状 103">
            <a:extLst>
              <a:ext uri="{FF2B5EF4-FFF2-40B4-BE49-F238E27FC236}">
                <a16:creationId xmlns="" xmlns:a16="http://schemas.microsoft.com/office/drawing/2014/main" id="{F5213440-9A35-4723-9C8B-791B14DEF2CD}"/>
              </a:ext>
            </a:extLst>
          </p:cNvPr>
          <p:cNvSpPr/>
          <p:nvPr/>
        </p:nvSpPr>
        <p:spPr>
          <a:xfrm>
            <a:off x="3446974" y="3457559"/>
            <a:ext cx="495359" cy="557806"/>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noFill/>
          <a:ln w="12700" cap="flat">
            <a:solidFill>
              <a:srgbClr val="4F848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微软雅黑"/>
              <a:ea typeface="微软雅黑"/>
            </a:endParaRPr>
          </a:p>
        </p:txBody>
      </p:sp>
      <p:sp>
        <p:nvSpPr>
          <p:cNvPr id="135" name="任意多边形: 形状 134">
            <a:extLst>
              <a:ext uri="{FF2B5EF4-FFF2-40B4-BE49-F238E27FC236}">
                <a16:creationId xmlns="" xmlns:a16="http://schemas.microsoft.com/office/drawing/2014/main" id="{D5B85DA6-D554-44A3-802C-20130B656CE8}"/>
              </a:ext>
            </a:extLst>
          </p:cNvPr>
          <p:cNvSpPr/>
          <p:nvPr/>
        </p:nvSpPr>
        <p:spPr>
          <a:xfrm>
            <a:off x="5438331" y="3164302"/>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微软雅黑"/>
              <a:ea typeface="微软雅黑"/>
            </a:endParaRPr>
          </a:p>
        </p:txBody>
      </p:sp>
      <p:cxnSp>
        <p:nvCxnSpPr>
          <p:cNvPr id="136" name="直接连接符 135">
            <a:extLst>
              <a:ext uri="{FF2B5EF4-FFF2-40B4-BE49-F238E27FC236}">
                <a16:creationId xmlns="" xmlns:a16="http://schemas.microsoft.com/office/drawing/2014/main" id="{F5F62CCA-AD93-4783-8BDE-BD64CBA12BAB}"/>
              </a:ext>
            </a:extLst>
          </p:cNvPr>
          <p:cNvCxnSpPr>
            <a:cxnSpLocks/>
          </p:cNvCxnSpPr>
          <p:nvPr/>
        </p:nvCxnSpPr>
        <p:spPr>
          <a:xfrm>
            <a:off x="6721146" y="4787609"/>
            <a:ext cx="427964" cy="0"/>
          </a:xfrm>
          <a:prstGeom prst="line">
            <a:avLst/>
          </a:prstGeom>
          <a:ln w="9525">
            <a:solidFill>
              <a:srgbClr val="4F8488"/>
            </a:solidFill>
          </a:ln>
        </p:spPr>
        <p:style>
          <a:lnRef idx="1">
            <a:schemeClr val="accent1"/>
          </a:lnRef>
          <a:fillRef idx="0">
            <a:schemeClr val="accent1"/>
          </a:fillRef>
          <a:effectRef idx="0">
            <a:schemeClr val="accent1"/>
          </a:effectRef>
          <a:fontRef idx="minor">
            <a:schemeClr val="tx1"/>
          </a:fontRef>
        </p:style>
      </p:cxnSp>
      <p:sp>
        <p:nvSpPr>
          <p:cNvPr id="137" name="矩形 136">
            <a:extLst>
              <a:ext uri="{FF2B5EF4-FFF2-40B4-BE49-F238E27FC236}">
                <a16:creationId xmlns="" xmlns:a16="http://schemas.microsoft.com/office/drawing/2014/main" id="{684FBB74-BE56-4DB1-8B2E-1A45AFA3D37F}"/>
              </a:ext>
            </a:extLst>
          </p:cNvPr>
          <p:cNvSpPr/>
          <p:nvPr/>
        </p:nvSpPr>
        <p:spPr>
          <a:xfrm>
            <a:off x="5651278" y="4819312"/>
            <a:ext cx="2567699" cy="909801"/>
          </a:xfrm>
          <a:prstGeom prst="rect">
            <a:avLst/>
          </a:prstGeom>
        </p:spPr>
        <p:txBody>
          <a:bodyPr wrap="square">
            <a:spAutoFit/>
          </a:bodyPr>
          <a:lstStyle/>
          <a:p>
            <a:pPr marL="0" marR="0" lvl="0" indent="0" algn="ctr" defTabSz="914400" rtl="0" eaLnBrk="1" fontAlgn="auto" latinLnBrk="0" hangingPunct="0">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4F8488"/>
                </a:solidFill>
                <a:effectLst/>
                <a:uLnTx/>
                <a:uFillTx/>
                <a:latin typeface="微软雅黑 Light"/>
                <a:ea typeface="微软雅黑 Light"/>
              </a:rPr>
              <a:t>即其它的垃圾，是指除可回收垃圾、有害垃圾和湿垃圾以外的其它的生活废弃物</a:t>
            </a:r>
          </a:p>
        </p:txBody>
      </p:sp>
      <p:grpSp>
        <p:nvGrpSpPr>
          <p:cNvPr id="138" name="组合 137">
            <a:extLst>
              <a:ext uri="{FF2B5EF4-FFF2-40B4-BE49-F238E27FC236}">
                <a16:creationId xmlns="" xmlns:a16="http://schemas.microsoft.com/office/drawing/2014/main" id="{65F22FEE-65F5-4A58-B4C0-3FA346FFE23D}"/>
              </a:ext>
            </a:extLst>
          </p:cNvPr>
          <p:cNvGrpSpPr/>
          <p:nvPr/>
        </p:nvGrpSpPr>
        <p:grpSpPr>
          <a:xfrm>
            <a:off x="6324226" y="4142399"/>
            <a:ext cx="1221809" cy="510378"/>
            <a:chOff x="5807614" y="3360490"/>
            <a:chExt cx="1209494" cy="505234"/>
          </a:xfrm>
        </p:grpSpPr>
        <p:sp>
          <p:nvSpPr>
            <p:cNvPr id="142" name="矩形 141">
              <a:extLst>
                <a:ext uri="{FF2B5EF4-FFF2-40B4-BE49-F238E27FC236}">
                  <a16:creationId xmlns="" xmlns:a16="http://schemas.microsoft.com/office/drawing/2014/main" id="{1D244E61-B61E-4D33-9ADA-D5EB313FC179}"/>
                </a:ext>
              </a:extLst>
            </p:cNvPr>
            <p:cNvSpPr/>
            <p:nvPr/>
          </p:nvSpPr>
          <p:spPr>
            <a:xfrm>
              <a:off x="5997242" y="3360490"/>
              <a:ext cx="830238" cy="33514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4F8488"/>
                  </a:solidFill>
                  <a:effectLst/>
                  <a:uLnTx/>
                  <a:uFillTx/>
                  <a:latin typeface="微软雅黑"/>
                  <a:ea typeface="微软雅黑"/>
                </a:rPr>
                <a:t>干垃圾</a:t>
              </a:r>
            </a:p>
          </p:txBody>
        </p:sp>
        <p:sp>
          <p:nvSpPr>
            <p:cNvPr id="143" name="矩形 142">
              <a:extLst>
                <a:ext uri="{FF2B5EF4-FFF2-40B4-BE49-F238E27FC236}">
                  <a16:creationId xmlns="" xmlns:a16="http://schemas.microsoft.com/office/drawing/2014/main" id="{D443A62C-76AC-414E-AA29-B4FBAC1C4526}"/>
                </a:ext>
              </a:extLst>
            </p:cNvPr>
            <p:cNvSpPr/>
            <p:nvPr/>
          </p:nvSpPr>
          <p:spPr>
            <a:xfrm>
              <a:off x="5807614" y="3606751"/>
              <a:ext cx="1209494" cy="25897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100" normalizeH="0" baseline="0" noProof="0" dirty="0">
                  <a:ln>
                    <a:noFill/>
                  </a:ln>
                  <a:solidFill>
                    <a:srgbClr val="4F8488"/>
                  </a:solidFill>
                  <a:effectLst/>
                  <a:uLnTx/>
                  <a:uFillTx/>
                  <a:latin typeface="微软雅黑"/>
                  <a:ea typeface="微软雅黑"/>
                </a:rPr>
                <a:t>Dry Garbage</a:t>
              </a:r>
            </a:p>
          </p:txBody>
        </p:sp>
      </p:grpSp>
      <p:sp>
        <p:nvSpPr>
          <p:cNvPr id="140" name="任意多边形: 形状 139">
            <a:extLst>
              <a:ext uri="{FF2B5EF4-FFF2-40B4-BE49-F238E27FC236}">
                <a16:creationId xmlns="" xmlns:a16="http://schemas.microsoft.com/office/drawing/2014/main" id="{D5958172-BCDC-4998-9EDB-CD44A4DC2564}"/>
              </a:ext>
            </a:extLst>
          </p:cNvPr>
          <p:cNvSpPr/>
          <p:nvPr/>
        </p:nvSpPr>
        <p:spPr>
          <a:xfrm>
            <a:off x="6687449" y="3457559"/>
            <a:ext cx="495359" cy="557806"/>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noFill/>
          <a:ln w="12700" cap="flat">
            <a:solidFill>
              <a:srgbClr val="4F8488"/>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微软雅黑"/>
              <a:ea typeface="微软雅黑"/>
            </a:endParaRPr>
          </a:p>
        </p:txBody>
      </p:sp>
      <p:sp>
        <p:nvSpPr>
          <p:cNvPr id="116" name="PA-矩形 4">
            <a:extLst>
              <a:ext uri="{FF2B5EF4-FFF2-40B4-BE49-F238E27FC236}">
                <a16:creationId xmlns="" xmlns:a16="http://schemas.microsoft.com/office/drawing/2014/main" id="{9F9017B6-BA5C-45F3-9A75-B734DC88BB17}"/>
              </a:ext>
            </a:extLst>
          </p:cNvPr>
          <p:cNvSpPr/>
          <p:nvPr>
            <p:custDataLst>
              <p:tags r:id="rId2"/>
            </p:custDataLst>
          </p:nvPr>
        </p:nvSpPr>
        <p:spPr>
          <a:xfrm>
            <a:off x="452403" y="1768238"/>
            <a:ext cx="2936243" cy="64633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FFFFFF"/>
                </a:solidFill>
                <a:effectLst/>
                <a:uLnTx/>
                <a:uFillTx/>
                <a:latin typeface="微软雅黑"/>
                <a:ea typeface="微软雅黑"/>
              </a:rPr>
              <a:t>垃圾分类指南</a:t>
            </a:r>
          </a:p>
        </p:txBody>
      </p:sp>
      <p:sp>
        <p:nvSpPr>
          <p:cNvPr id="280" name="PA-矩形 4">
            <a:extLst>
              <a:ext uri="{FF2B5EF4-FFF2-40B4-BE49-F238E27FC236}">
                <a16:creationId xmlns="" xmlns:a16="http://schemas.microsoft.com/office/drawing/2014/main" id="{35E6868B-3FD8-4F98-9111-73ACD9461412}"/>
              </a:ext>
            </a:extLst>
          </p:cNvPr>
          <p:cNvSpPr/>
          <p:nvPr>
            <p:custDataLst>
              <p:tags r:id="rId3"/>
            </p:custDataLst>
          </p:nvPr>
        </p:nvSpPr>
        <p:spPr>
          <a:xfrm>
            <a:off x="452403" y="2297349"/>
            <a:ext cx="3059537" cy="307777"/>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微软雅黑 Light"/>
                <a:ea typeface="微软雅黑 Light"/>
              </a:rPr>
              <a:t>Garbage Classification Guide</a:t>
            </a:r>
            <a:endParaRPr kumimoji="0" lang="zh-CN" altLang="en-US" sz="1400" b="0" i="0" u="none" strike="noStrike" kern="1200" cap="none" spc="0" normalizeH="0" baseline="0" noProof="0" dirty="0">
              <a:ln>
                <a:noFill/>
              </a:ln>
              <a:solidFill>
                <a:srgbClr val="FFFFFF"/>
              </a:solidFill>
              <a:effectLst/>
              <a:uLnTx/>
              <a:uFillTx/>
              <a:latin typeface="微软雅黑 Light"/>
              <a:ea typeface="微软雅黑 Light"/>
            </a:endParaRPr>
          </a:p>
        </p:txBody>
      </p:sp>
      <p:sp>
        <p:nvSpPr>
          <p:cNvPr id="281" name="notebook_171941">
            <a:extLst>
              <a:ext uri="{FF2B5EF4-FFF2-40B4-BE49-F238E27FC236}">
                <a16:creationId xmlns="" xmlns:a16="http://schemas.microsoft.com/office/drawing/2014/main" id="{90D83D66-9E5C-49C9-83DB-601743213755}"/>
              </a:ext>
            </a:extLst>
          </p:cNvPr>
          <p:cNvSpPr>
            <a:spLocks noChangeAspect="1"/>
          </p:cNvSpPr>
          <p:nvPr/>
        </p:nvSpPr>
        <p:spPr bwMode="auto">
          <a:xfrm>
            <a:off x="548987" y="1114528"/>
            <a:ext cx="424387" cy="496400"/>
          </a:xfrm>
          <a:custGeom>
            <a:avLst/>
            <a:gdLst>
              <a:gd name="connsiteX0" fmla="*/ 210929 w 518162"/>
              <a:gd name="connsiteY0" fmla="*/ 147544 h 606086"/>
              <a:gd name="connsiteX1" fmla="*/ 210929 w 518162"/>
              <a:gd name="connsiteY1" fmla="*/ 245505 h 606086"/>
              <a:gd name="connsiteX2" fmla="*/ 381355 w 518162"/>
              <a:gd name="connsiteY2" fmla="*/ 245505 h 606086"/>
              <a:gd name="connsiteX3" fmla="*/ 381355 w 518162"/>
              <a:gd name="connsiteY3" fmla="*/ 147544 h 606086"/>
              <a:gd name="connsiteX4" fmla="*/ 210929 w 518162"/>
              <a:gd name="connsiteY4" fmla="*/ 110858 h 606086"/>
              <a:gd name="connsiteX5" fmla="*/ 381355 w 518162"/>
              <a:gd name="connsiteY5" fmla="*/ 110858 h 606086"/>
              <a:gd name="connsiteX6" fmla="*/ 418100 w 518162"/>
              <a:gd name="connsiteY6" fmla="*/ 147544 h 606086"/>
              <a:gd name="connsiteX7" fmla="*/ 418100 w 518162"/>
              <a:gd name="connsiteY7" fmla="*/ 245505 h 606086"/>
              <a:gd name="connsiteX8" fmla="*/ 381355 w 518162"/>
              <a:gd name="connsiteY8" fmla="*/ 282191 h 606086"/>
              <a:gd name="connsiteX9" fmla="*/ 210929 w 518162"/>
              <a:gd name="connsiteY9" fmla="*/ 282191 h 606086"/>
              <a:gd name="connsiteX10" fmla="*/ 174085 w 518162"/>
              <a:gd name="connsiteY10" fmla="*/ 245505 h 606086"/>
              <a:gd name="connsiteX11" fmla="*/ 174085 w 518162"/>
              <a:gd name="connsiteY11" fmla="*/ 147544 h 606086"/>
              <a:gd name="connsiteX12" fmla="*/ 210929 w 518162"/>
              <a:gd name="connsiteY12" fmla="*/ 110858 h 606086"/>
              <a:gd name="connsiteX13" fmla="*/ 77527 w 518162"/>
              <a:gd name="connsiteY13" fmla="*/ 36688 h 606086"/>
              <a:gd name="connsiteX14" fmla="*/ 77527 w 518162"/>
              <a:gd name="connsiteY14" fmla="*/ 71703 h 606086"/>
              <a:gd name="connsiteX15" fmla="*/ 87083 w 518162"/>
              <a:gd name="connsiteY15" fmla="*/ 71703 h 606086"/>
              <a:gd name="connsiteX16" fmla="*/ 105405 w 518162"/>
              <a:gd name="connsiteY16" fmla="*/ 89998 h 606086"/>
              <a:gd name="connsiteX17" fmla="*/ 87083 w 518162"/>
              <a:gd name="connsiteY17" fmla="*/ 108391 h 606086"/>
              <a:gd name="connsiteX18" fmla="*/ 77527 w 518162"/>
              <a:gd name="connsiteY18" fmla="*/ 108391 h 606086"/>
              <a:gd name="connsiteX19" fmla="*/ 77527 w 518162"/>
              <a:gd name="connsiteY19" fmla="*/ 178128 h 606086"/>
              <a:gd name="connsiteX20" fmla="*/ 87083 w 518162"/>
              <a:gd name="connsiteY20" fmla="*/ 178128 h 606086"/>
              <a:gd name="connsiteX21" fmla="*/ 105405 w 518162"/>
              <a:gd name="connsiteY21" fmla="*/ 196521 h 606086"/>
              <a:gd name="connsiteX22" fmla="*/ 87083 w 518162"/>
              <a:gd name="connsiteY22" fmla="*/ 214914 h 606086"/>
              <a:gd name="connsiteX23" fmla="*/ 77527 w 518162"/>
              <a:gd name="connsiteY23" fmla="*/ 214914 h 606086"/>
              <a:gd name="connsiteX24" fmla="*/ 77527 w 518162"/>
              <a:gd name="connsiteY24" fmla="*/ 284650 h 606086"/>
              <a:gd name="connsiteX25" fmla="*/ 87083 w 518162"/>
              <a:gd name="connsiteY25" fmla="*/ 284650 h 606086"/>
              <a:gd name="connsiteX26" fmla="*/ 105405 w 518162"/>
              <a:gd name="connsiteY26" fmla="*/ 303043 h 606086"/>
              <a:gd name="connsiteX27" fmla="*/ 87083 w 518162"/>
              <a:gd name="connsiteY27" fmla="*/ 321436 h 606086"/>
              <a:gd name="connsiteX28" fmla="*/ 77527 w 518162"/>
              <a:gd name="connsiteY28" fmla="*/ 321436 h 606086"/>
              <a:gd name="connsiteX29" fmla="*/ 77527 w 518162"/>
              <a:gd name="connsiteY29" fmla="*/ 391172 h 606086"/>
              <a:gd name="connsiteX30" fmla="*/ 87083 w 518162"/>
              <a:gd name="connsiteY30" fmla="*/ 391172 h 606086"/>
              <a:gd name="connsiteX31" fmla="*/ 105405 w 518162"/>
              <a:gd name="connsiteY31" fmla="*/ 409565 h 606086"/>
              <a:gd name="connsiteX32" fmla="*/ 87083 w 518162"/>
              <a:gd name="connsiteY32" fmla="*/ 427959 h 606086"/>
              <a:gd name="connsiteX33" fmla="*/ 77527 w 518162"/>
              <a:gd name="connsiteY33" fmla="*/ 427959 h 606086"/>
              <a:gd name="connsiteX34" fmla="*/ 77527 w 518162"/>
              <a:gd name="connsiteY34" fmla="*/ 497695 h 606086"/>
              <a:gd name="connsiteX35" fmla="*/ 87083 w 518162"/>
              <a:gd name="connsiteY35" fmla="*/ 497695 h 606086"/>
              <a:gd name="connsiteX36" fmla="*/ 105405 w 518162"/>
              <a:gd name="connsiteY36" fmla="*/ 516088 h 606086"/>
              <a:gd name="connsiteX37" fmla="*/ 87083 w 518162"/>
              <a:gd name="connsiteY37" fmla="*/ 534481 h 606086"/>
              <a:gd name="connsiteX38" fmla="*/ 77527 w 518162"/>
              <a:gd name="connsiteY38" fmla="*/ 534481 h 606086"/>
              <a:gd name="connsiteX39" fmla="*/ 77527 w 518162"/>
              <a:gd name="connsiteY39" fmla="*/ 569398 h 606086"/>
              <a:gd name="connsiteX40" fmla="*/ 481418 w 518162"/>
              <a:gd name="connsiteY40" fmla="*/ 569398 h 606086"/>
              <a:gd name="connsiteX41" fmla="*/ 481418 w 518162"/>
              <a:gd name="connsiteY41" fmla="*/ 36688 h 606086"/>
              <a:gd name="connsiteX42" fmla="*/ 59106 w 518162"/>
              <a:gd name="connsiteY42" fmla="*/ 0 h 606086"/>
              <a:gd name="connsiteX43" fmla="*/ 499839 w 518162"/>
              <a:gd name="connsiteY43" fmla="*/ 0 h 606086"/>
              <a:gd name="connsiteX44" fmla="*/ 518162 w 518162"/>
              <a:gd name="connsiteY44" fmla="*/ 18393 h 606086"/>
              <a:gd name="connsiteX45" fmla="*/ 518162 w 518162"/>
              <a:gd name="connsiteY45" fmla="*/ 587791 h 606086"/>
              <a:gd name="connsiteX46" fmla="*/ 499839 w 518162"/>
              <a:gd name="connsiteY46" fmla="*/ 606086 h 606086"/>
              <a:gd name="connsiteX47" fmla="*/ 59106 w 518162"/>
              <a:gd name="connsiteY47" fmla="*/ 606086 h 606086"/>
              <a:gd name="connsiteX48" fmla="*/ 40684 w 518162"/>
              <a:gd name="connsiteY48" fmla="*/ 587791 h 606086"/>
              <a:gd name="connsiteX49" fmla="*/ 40684 w 518162"/>
              <a:gd name="connsiteY49" fmla="*/ 534481 h 606086"/>
              <a:gd name="connsiteX50" fmla="*/ 18421 w 518162"/>
              <a:gd name="connsiteY50" fmla="*/ 534481 h 606086"/>
              <a:gd name="connsiteX51" fmla="*/ 0 w 518162"/>
              <a:gd name="connsiteY51" fmla="*/ 516088 h 606086"/>
              <a:gd name="connsiteX52" fmla="*/ 18421 w 518162"/>
              <a:gd name="connsiteY52" fmla="*/ 497695 h 606086"/>
              <a:gd name="connsiteX53" fmla="*/ 40684 w 518162"/>
              <a:gd name="connsiteY53" fmla="*/ 497695 h 606086"/>
              <a:gd name="connsiteX54" fmla="*/ 40684 w 518162"/>
              <a:gd name="connsiteY54" fmla="*/ 427959 h 606086"/>
              <a:gd name="connsiteX55" fmla="*/ 18421 w 518162"/>
              <a:gd name="connsiteY55" fmla="*/ 427959 h 606086"/>
              <a:gd name="connsiteX56" fmla="*/ 0 w 518162"/>
              <a:gd name="connsiteY56" fmla="*/ 409565 h 606086"/>
              <a:gd name="connsiteX57" fmla="*/ 18421 w 518162"/>
              <a:gd name="connsiteY57" fmla="*/ 391172 h 606086"/>
              <a:gd name="connsiteX58" fmla="*/ 40684 w 518162"/>
              <a:gd name="connsiteY58" fmla="*/ 391172 h 606086"/>
              <a:gd name="connsiteX59" fmla="*/ 40684 w 518162"/>
              <a:gd name="connsiteY59" fmla="*/ 321436 h 606086"/>
              <a:gd name="connsiteX60" fmla="*/ 18421 w 518162"/>
              <a:gd name="connsiteY60" fmla="*/ 321436 h 606086"/>
              <a:gd name="connsiteX61" fmla="*/ 0 w 518162"/>
              <a:gd name="connsiteY61" fmla="*/ 303043 h 606086"/>
              <a:gd name="connsiteX62" fmla="*/ 18421 w 518162"/>
              <a:gd name="connsiteY62" fmla="*/ 284650 h 606086"/>
              <a:gd name="connsiteX63" fmla="*/ 40684 w 518162"/>
              <a:gd name="connsiteY63" fmla="*/ 284650 h 606086"/>
              <a:gd name="connsiteX64" fmla="*/ 40684 w 518162"/>
              <a:gd name="connsiteY64" fmla="*/ 214914 h 606086"/>
              <a:gd name="connsiteX65" fmla="*/ 18421 w 518162"/>
              <a:gd name="connsiteY65" fmla="*/ 214914 h 606086"/>
              <a:gd name="connsiteX66" fmla="*/ 0 w 518162"/>
              <a:gd name="connsiteY66" fmla="*/ 196521 h 606086"/>
              <a:gd name="connsiteX67" fmla="*/ 18421 w 518162"/>
              <a:gd name="connsiteY67" fmla="*/ 178226 h 606086"/>
              <a:gd name="connsiteX68" fmla="*/ 40684 w 518162"/>
              <a:gd name="connsiteY68" fmla="*/ 178226 h 606086"/>
              <a:gd name="connsiteX69" fmla="*/ 40684 w 518162"/>
              <a:gd name="connsiteY69" fmla="*/ 108391 h 606086"/>
              <a:gd name="connsiteX70" fmla="*/ 18421 w 518162"/>
              <a:gd name="connsiteY70" fmla="*/ 108391 h 606086"/>
              <a:gd name="connsiteX71" fmla="*/ 0 w 518162"/>
              <a:gd name="connsiteY71" fmla="*/ 89998 h 606086"/>
              <a:gd name="connsiteX72" fmla="*/ 18421 w 518162"/>
              <a:gd name="connsiteY72" fmla="*/ 71703 h 606086"/>
              <a:gd name="connsiteX73" fmla="*/ 40684 w 518162"/>
              <a:gd name="connsiteY73" fmla="*/ 71703 h 606086"/>
              <a:gd name="connsiteX74" fmla="*/ 40684 w 518162"/>
              <a:gd name="connsiteY74" fmla="*/ 18393 h 606086"/>
              <a:gd name="connsiteX75" fmla="*/ 59106 w 518162"/>
              <a:gd name="connsiteY75" fmla="*/ 0 h 60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18162" h="606086">
                <a:moveTo>
                  <a:pt x="210929" y="147544"/>
                </a:moveTo>
                <a:lnTo>
                  <a:pt x="210929" y="245505"/>
                </a:lnTo>
                <a:lnTo>
                  <a:pt x="381355" y="245505"/>
                </a:lnTo>
                <a:lnTo>
                  <a:pt x="381355" y="147544"/>
                </a:lnTo>
                <a:close/>
                <a:moveTo>
                  <a:pt x="210929" y="110858"/>
                </a:moveTo>
                <a:lnTo>
                  <a:pt x="381355" y="110858"/>
                </a:lnTo>
                <a:cubicBezTo>
                  <a:pt x="401649" y="110858"/>
                  <a:pt x="418100" y="127283"/>
                  <a:pt x="418100" y="147544"/>
                </a:cubicBezTo>
                <a:lnTo>
                  <a:pt x="418100" y="245505"/>
                </a:lnTo>
                <a:cubicBezTo>
                  <a:pt x="418100" y="265766"/>
                  <a:pt x="401649" y="282191"/>
                  <a:pt x="381355" y="282191"/>
                </a:cubicBezTo>
                <a:lnTo>
                  <a:pt x="210929" y="282191"/>
                </a:lnTo>
                <a:cubicBezTo>
                  <a:pt x="190635" y="282191"/>
                  <a:pt x="174085" y="265766"/>
                  <a:pt x="174085" y="245505"/>
                </a:cubicBezTo>
                <a:lnTo>
                  <a:pt x="174085" y="147544"/>
                </a:lnTo>
                <a:cubicBezTo>
                  <a:pt x="174085" y="127283"/>
                  <a:pt x="190635" y="110858"/>
                  <a:pt x="210929" y="110858"/>
                </a:cubicBezTo>
                <a:close/>
                <a:moveTo>
                  <a:pt x="77527" y="36688"/>
                </a:moveTo>
                <a:lnTo>
                  <a:pt x="77527" y="71703"/>
                </a:lnTo>
                <a:lnTo>
                  <a:pt x="87083" y="71703"/>
                </a:lnTo>
                <a:cubicBezTo>
                  <a:pt x="97229" y="71703"/>
                  <a:pt x="105405" y="79867"/>
                  <a:pt x="105405" y="89998"/>
                </a:cubicBezTo>
                <a:cubicBezTo>
                  <a:pt x="105405" y="100129"/>
                  <a:pt x="97229" y="108391"/>
                  <a:pt x="87083" y="108391"/>
                </a:cubicBezTo>
                <a:lnTo>
                  <a:pt x="77527" y="108391"/>
                </a:lnTo>
                <a:lnTo>
                  <a:pt x="77527" y="178128"/>
                </a:lnTo>
                <a:lnTo>
                  <a:pt x="87083" y="178128"/>
                </a:lnTo>
                <a:cubicBezTo>
                  <a:pt x="97229" y="178128"/>
                  <a:pt x="105405" y="186390"/>
                  <a:pt x="105405" y="196521"/>
                </a:cubicBezTo>
                <a:cubicBezTo>
                  <a:pt x="105405" y="206652"/>
                  <a:pt x="97229" y="214914"/>
                  <a:pt x="87083" y="214914"/>
                </a:cubicBezTo>
                <a:lnTo>
                  <a:pt x="77527" y="214914"/>
                </a:lnTo>
                <a:lnTo>
                  <a:pt x="77527" y="284650"/>
                </a:lnTo>
                <a:lnTo>
                  <a:pt x="87083" y="284650"/>
                </a:lnTo>
                <a:cubicBezTo>
                  <a:pt x="97229" y="284650"/>
                  <a:pt x="105405" y="292912"/>
                  <a:pt x="105405" y="303043"/>
                </a:cubicBezTo>
                <a:cubicBezTo>
                  <a:pt x="105405" y="313174"/>
                  <a:pt x="97229" y="321436"/>
                  <a:pt x="87083" y="321436"/>
                </a:cubicBezTo>
                <a:lnTo>
                  <a:pt x="77527" y="321436"/>
                </a:lnTo>
                <a:lnTo>
                  <a:pt x="77527" y="391172"/>
                </a:lnTo>
                <a:lnTo>
                  <a:pt x="87083" y="391172"/>
                </a:lnTo>
                <a:cubicBezTo>
                  <a:pt x="97229" y="391172"/>
                  <a:pt x="105405" y="399434"/>
                  <a:pt x="105405" y="409565"/>
                </a:cubicBezTo>
                <a:cubicBezTo>
                  <a:pt x="105405" y="419696"/>
                  <a:pt x="97229" y="427959"/>
                  <a:pt x="87083" y="427959"/>
                </a:cubicBezTo>
                <a:lnTo>
                  <a:pt x="77527" y="427959"/>
                </a:lnTo>
                <a:lnTo>
                  <a:pt x="77527" y="497695"/>
                </a:lnTo>
                <a:lnTo>
                  <a:pt x="87083" y="497695"/>
                </a:lnTo>
                <a:cubicBezTo>
                  <a:pt x="97229" y="497695"/>
                  <a:pt x="105405" y="505957"/>
                  <a:pt x="105405" y="516088"/>
                </a:cubicBezTo>
                <a:cubicBezTo>
                  <a:pt x="105405" y="526219"/>
                  <a:pt x="97229" y="534481"/>
                  <a:pt x="87083" y="534481"/>
                </a:cubicBezTo>
                <a:lnTo>
                  <a:pt x="77527" y="534481"/>
                </a:lnTo>
                <a:lnTo>
                  <a:pt x="77527" y="569398"/>
                </a:lnTo>
                <a:lnTo>
                  <a:pt x="481418" y="569398"/>
                </a:lnTo>
                <a:lnTo>
                  <a:pt x="481418" y="36688"/>
                </a:lnTo>
                <a:close/>
                <a:moveTo>
                  <a:pt x="59106" y="0"/>
                </a:moveTo>
                <a:lnTo>
                  <a:pt x="499839" y="0"/>
                </a:lnTo>
                <a:cubicBezTo>
                  <a:pt x="509986" y="0"/>
                  <a:pt x="518162" y="8262"/>
                  <a:pt x="518162" y="18393"/>
                </a:cubicBezTo>
                <a:lnTo>
                  <a:pt x="518162" y="587791"/>
                </a:lnTo>
                <a:cubicBezTo>
                  <a:pt x="518162" y="597922"/>
                  <a:pt x="509986" y="606086"/>
                  <a:pt x="499839" y="606086"/>
                </a:cubicBezTo>
                <a:lnTo>
                  <a:pt x="59106" y="606086"/>
                </a:lnTo>
                <a:cubicBezTo>
                  <a:pt x="48959" y="606086"/>
                  <a:pt x="40684" y="597922"/>
                  <a:pt x="40684" y="587791"/>
                </a:cubicBezTo>
                <a:lnTo>
                  <a:pt x="40684" y="534481"/>
                </a:lnTo>
                <a:lnTo>
                  <a:pt x="18421" y="534481"/>
                </a:lnTo>
                <a:cubicBezTo>
                  <a:pt x="8275" y="534481"/>
                  <a:pt x="0" y="526219"/>
                  <a:pt x="0" y="516088"/>
                </a:cubicBezTo>
                <a:cubicBezTo>
                  <a:pt x="0" y="505957"/>
                  <a:pt x="8275" y="497695"/>
                  <a:pt x="18421" y="497695"/>
                </a:cubicBezTo>
                <a:lnTo>
                  <a:pt x="40684" y="497695"/>
                </a:lnTo>
                <a:lnTo>
                  <a:pt x="40684" y="427959"/>
                </a:lnTo>
                <a:lnTo>
                  <a:pt x="18421" y="427959"/>
                </a:lnTo>
                <a:cubicBezTo>
                  <a:pt x="8275" y="427959"/>
                  <a:pt x="0" y="419696"/>
                  <a:pt x="0" y="409565"/>
                </a:cubicBezTo>
                <a:cubicBezTo>
                  <a:pt x="0" y="399434"/>
                  <a:pt x="8275" y="391172"/>
                  <a:pt x="18421" y="391172"/>
                </a:cubicBezTo>
                <a:lnTo>
                  <a:pt x="40684" y="391172"/>
                </a:lnTo>
                <a:lnTo>
                  <a:pt x="40684" y="321436"/>
                </a:lnTo>
                <a:lnTo>
                  <a:pt x="18421" y="321436"/>
                </a:lnTo>
                <a:cubicBezTo>
                  <a:pt x="8275" y="321436"/>
                  <a:pt x="0" y="313174"/>
                  <a:pt x="0" y="303043"/>
                </a:cubicBezTo>
                <a:cubicBezTo>
                  <a:pt x="0" y="292912"/>
                  <a:pt x="8275" y="284650"/>
                  <a:pt x="18421" y="284650"/>
                </a:cubicBezTo>
                <a:lnTo>
                  <a:pt x="40684" y="284650"/>
                </a:lnTo>
                <a:lnTo>
                  <a:pt x="40684" y="214914"/>
                </a:lnTo>
                <a:lnTo>
                  <a:pt x="18421" y="214914"/>
                </a:lnTo>
                <a:cubicBezTo>
                  <a:pt x="8275" y="214914"/>
                  <a:pt x="0" y="206652"/>
                  <a:pt x="0" y="196521"/>
                </a:cubicBezTo>
                <a:cubicBezTo>
                  <a:pt x="0" y="186390"/>
                  <a:pt x="8275" y="178226"/>
                  <a:pt x="18421" y="178226"/>
                </a:cubicBezTo>
                <a:lnTo>
                  <a:pt x="40684" y="178226"/>
                </a:lnTo>
                <a:lnTo>
                  <a:pt x="40684" y="108391"/>
                </a:lnTo>
                <a:lnTo>
                  <a:pt x="18421" y="108391"/>
                </a:lnTo>
                <a:cubicBezTo>
                  <a:pt x="8275" y="108391"/>
                  <a:pt x="0" y="100129"/>
                  <a:pt x="0" y="89998"/>
                </a:cubicBezTo>
                <a:cubicBezTo>
                  <a:pt x="0" y="79867"/>
                  <a:pt x="8275" y="71703"/>
                  <a:pt x="18421" y="71703"/>
                </a:cubicBezTo>
                <a:lnTo>
                  <a:pt x="40684" y="71703"/>
                </a:lnTo>
                <a:lnTo>
                  <a:pt x="40684" y="18393"/>
                </a:lnTo>
                <a:cubicBezTo>
                  <a:pt x="40684" y="8262"/>
                  <a:pt x="48959" y="0"/>
                  <a:pt x="59106" y="0"/>
                </a:cubicBezTo>
                <a:close/>
              </a:path>
            </a:pathLst>
          </a:custGeom>
          <a:solidFill>
            <a:schemeClr val="bg1"/>
          </a:solidFill>
          <a:ln>
            <a:noFill/>
          </a:ln>
        </p:spPr>
      </p:sp>
      <p:sp>
        <p:nvSpPr>
          <p:cNvPr id="358" name="任意多边形: 形状 357">
            <a:extLst>
              <a:ext uri="{FF2B5EF4-FFF2-40B4-BE49-F238E27FC236}">
                <a16:creationId xmlns="" xmlns:a16="http://schemas.microsoft.com/office/drawing/2014/main" id="{FDC9FDA1-82A9-42B3-97F9-DBFA2AE163D5}"/>
              </a:ext>
            </a:extLst>
          </p:cNvPr>
          <p:cNvSpPr/>
          <p:nvPr/>
        </p:nvSpPr>
        <p:spPr>
          <a:xfrm rot="3240428">
            <a:off x="8501924" y="758907"/>
            <a:ext cx="163378" cy="291274"/>
          </a:xfrm>
          <a:custGeom>
            <a:avLst/>
            <a:gdLst>
              <a:gd name="connsiteX0" fmla="*/ 780404 w 779487"/>
              <a:gd name="connsiteY0" fmla="*/ 579638 h 1389682"/>
              <a:gd name="connsiteX1" fmla="*/ 691107 w 779487"/>
              <a:gd name="connsiteY1" fmla="*/ 303674 h 1389682"/>
              <a:gd name="connsiteX2" fmla="*/ 564733 w 779487"/>
              <a:gd name="connsiteY2" fmla="*/ 125954 h 1389682"/>
              <a:gd name="connsiteX3" fmla="*/ 400539 w 779487"/>
              <a:gd name="connsiteY3" fmla="*/ 2129 h 1389682"/>
              <a:gd name="connsiteX4" fmla="*/ 380205 w 779487"/>
              <a:gd name="connsiteY4" fmla="*/ 2129 h 1389682"/>
              <a:gd name="connsiteX5" fmla="*/ 216010 w 779487"/>
              <a:gd name="connsiteY5" fmla="*/ 125954 h 1389682"/>
              <a:gd name="connsiteX6" fmla="*/ 89637 w 779487"/>
              <a:gd name="connsiteY6" fmla="*/ 303674 h 1389682"/>
              <a:gd name="connsiteX7" fmla="*/ 340 w 779487"/>
              <a:gd name="connsiteY7" fmla="*/ 579638 h 1389682"/>
              <a:gd name="connsiteX8" fmla="*/ 21230 w 779487"/>
              <a:gd name="connsiteY8" fmla="*/ 608751 h 1389682"/>
              <a:gd name="connsiteX9" fmla="*/ 25343 w 779487"/>
              <a:gd name="connsiteY9" fmla="*/ 609088 h 1389682"/>
              <a:gd name="connsiteX10" fmla="*/ 365155 w 779487"/>
              <a:gd name="connsiteY10" fmla="*/ 609088 h 1389682"/>
              <a:gd name="connsiteX11" fmla="*/ 365155 w 779487"/>
              <a:gd name="connsiteY11" fmla="*/ 710477 h 1389682"/>
              <a:gd name="connsiteX12" fmla="*/ 197109 w 779487"/>
              <a:gd name="connsiteY12" fmla="*/ 710477 h 1389682"/>
              <a:gd name="connsiteX13" fmla="*/ 171762 w 779487"/>
              <a:gd name="connsiteY13" fmla="*/ 735824 h 1389682"/>
              <a:gd name="connsiteX14" fmla="*/ 197109 w 779487"/>
              <a:gd name="connsiteY14" fmla="*/ 761171 h 1389682"/>
              <a:gd name="connsiteX15" fmla="*/ 365155 w 779487"/>
              <a:gd name="connsiteY15" fmla="*/ 761171 h 1389682"/>
              <a:gd name="connsiteX16" fmla="*/ 365155 w 779487"/>
              <a:gd name="connsiteY16" fmla="*/ 879824 h 1389682"/>
              <a:gd name="connsiteX17" fmla="*/ 197109 w 779487"/>
              <a:gd name="connsiteY17" fmla="*/ 879824 h 1389682"/>
              <a:gd name="connsiteX18" fmla="*/ 171762 w 779487"/>
              <a:gd name="connsiteY18" fmla="*/ 905172 h 1389682"/>
              <a:gd name="connsiteX19" fmla="*/ 197109 w 779487"/>
              <a:gd name="connsiteY19" fmla="*/ 930519 h 1389682"/>
              <a:gd name="connsiteX20" fmla="*/ 365155 w 779487"/>
              <a:gd name="connsiteY20" fmla="*/ 930519 h 1389682"/>
              <a:gd name="connsiteX21" fmla="*/ 365155 w 779487"/>
              <a:gd name="connsiteY21" fmla="*/ 1049172 h 1389682"/>
              <a:gd name="connsiteX22" fmla="*/ 197109 w 779487"/>
              <a:gd name="connsiteY22" fmla="*/ 1049172 h 1389682"/>
              <a:gd name="connsiteX23" fmla="*/ 171762 w 779487"/>
              <a:gd name="connsiteY23" fmla="*/ 1074520 h 1389682"/>
              <a:gd name="connsiteX24" fmla="*/ 197109 w 779487"/>
              <a:gd name="connsiteY24" fmla="*/ 1099867 h 1389682"/>
              <a:gd name="connsiteX25" fmla="*/ 365155 w 779487"/>
              <a:gd name="connsiteY25" fmla="*/ 1099867 h 1389682"/>
              <a:gd name="connsiteX26" fmla="*/ 365155 w 779487"/>
              <a:gd name="connsiteY26" fmla="*/ 1196773 h 1389682"/>
              <a:gd name="connsiteX27" fmla="*/ 144387 w 779487"/>
              <a:gd name="connsiteY27" fmla="*/ 1344819 h 1389682"/>
              <a:gd name="connsiteX28" fmla="*/ 137457 w 779487"/>
              <a:gd name="connsiteY28" fmla="*/ 1379989 h 1389682"/>
              <a:gd name="connsiteX29" fmla="*/ 172627 w 779487"/>
              <a:gd name="connsiteY29" fmla="*/ 1386919 h 1389682"/>
              <a:gd name="connsiteX30" fmla="*/ 390511 w 779487"/>
              <a:gd name="connsiteY30" fmla="*/ 1240789 h 1389682"/>
              <a:gd name="connsiteX31" fmla="*/ 608396 w 779487"/>
              <a:gd name="connsiteY31" fmla="*/ 1386919 h 1389682"/>
              <a:gd name="connsiteX32" fmla="*/ 643566 w 779487"/>
              <a:gd name="connsiteY32" fmla="*/ 1379989 h 1389682"/>
              <a:gd name="connsiteX33" fmla="*/ 636636 w 779487"/>
              <a:gd name="connsiteY33" fmla="*/ 1344819 h 1389682"/>
              <a:gd name="connsiteX34" fmla="*/ 415775 w 779487"/>
              <a:gd name="connsiteY34" fmla="*/ 1196754 h 1389682"/>
              <a:gd name="connsiteX35" fmla="*/ 415775 w 779487"/>
              <a:gd name="connsiteY35" fmla="*/ 1099848 h 1389682"/>
              <a:gd name="connsiteX36" fmla="*/ 583821 w 779487"/>
              <a:gd name="connsiteY36" fmla="*/ 1099848 h 1389682"/>
              <a:gd name="connsiteX37" fmla="*/ 609168 w 779487"/>
              <a:gd name="connsiteY37" fmla="*/ 1074501 h 1389682"/>
              <a:gd name="connsiteX38" fmla="*/ 583821 w 779487"/>
              <a:gd name="connsiteY38" fmla="*/ 1049154 h 1389682"/>
              <a:gd name="connsiteX39" fmla="*/ 415775 w 779487"/>
              <a:gd name="connsiteY39" fmla="*/ 1049154 h 1389682"/>
              <a:gd name="connsiteX40" fmla="*/ 415775 w 779487"/>
              <a:gd name="connsiteY40" fmla="*/ 930500 h 1389682"/>
              <a:gd name="connsiteX41" fmla="*/ 583821 w 779487"/>
              <a:gd name="connsiteY41" fmla="*/ 930500 h 1389682"/>
              <a:gd name="connsiteX42" fmla="*/ 609168 w 779487"/>
              <a:gd name="connsiteY42" fmla="*/ 905153 h 1389682"/>
              <a:gd name="connsiteX43" fmla="*/ 583821 w 779487"/>
              <a:gd name="connsiteY43" fmla="*/ 879806 h 1389682"/>
              <a:gd name="connsiteX44" fmla="*/ 415775 w 779487"/>
              <a:gd name="connsiteY44" fmla="*/ 879806 h 1389682"/>
              <a:gd name="connsiteX45" fmla="*/ 415775 w 779487"/>
              <a:gd name="connsiteY45" fmla="*/ 761171 h 1389682"/>
              <a:gd name="connsiteX46" fmla="*/ 583821 w 779487"/>
              <a:gd name="connsiteY46" fmla="*/ 761171 h 1389682"/>
              <a:gd name="connsiteX47" fmla="*/ 609168 w 779487"/>
              <a:gd name="connsiteY47" fmla="*/ 735824 h 1389682"/>
              <a:gd name="connsiteX48" fmla="*/ 583821 w 779487"/>
              <a:gd name="connsiteY48" fmla="*/ 710477 h 1389682"/>
              <a:gd name="connsiteX49" fmla="*/ 415775 w 779487"/>
              <a:gd name="connsiteY49" fmla="*/ 710477 h 1389682"/>
              <a:gd name="connsiteX50" fmla="*/ 415775 w 779487"/>
              <a:gd name="connsiteY50" fmla="*/ 609088 h 1389682"/>
              <a:gd name="connsiteX51" fmla="*/ 755438 w 779487"/>
              <a:gd name="connsiteY51" fmla="*/ 609088 h 1389682"/>
              <a:gd name="connsiteX52" fmla="*/ 780739 w 779487"/>
              <a:gd name="connsiteY52" fmla="*/ 583714 h 1389682"/>
              <a:gd name="connsiteX53" fmla="*/ 780404 w 779487"/>
              <a:gd name="connsiteY53" fmla="*/ 579638 h 1389682"/>
              <a:gd name="connsiteX54" fmla="*/ 55797 w 779487"/>
              <a:gd name="connsiteY54" fmla="*/ 558393 h 1389682"/>
              <a:gd name="connsiteX55" fmla="*/ 133932 w 779487"/>
              <a:gd name="connsiteY55" fmla="*/ 328565 h 1389682"/>
              <a:gd name="connsiteX56" fmla="*/ 250873 w 779487"/>
              <a:gd name="connsiteY56" fmla="*/ 162994 h 1389682"/>
              <a:gd name="connsiteX57" fmla="*/ 390400 w 779487"/>
              <a:gd name="connsiteY57" fmla="*/ 53587 h 1389682"/>
              <a:gd name="connsiteX58" fmla="*/ 529926 w 779487"/>
              <a:gd name="connsiteY58" fmla="*/ 162994 h 1389682"/>
              <a:gd name="connsiteX59" fmla="*/ 646868 w 779487"/>
              <a:gd name="connsiteY59" fmla="*/ 328565 h 1389682"/>
              <a:gd name="connsiteX60" fmla="*/ 725003 w 779487"/>
              <a:gd name="connsiteY60" fmla="*/ 558393 h 138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79487" h="1389682">
                <a:moveTo>
                  <a:pt x="780404" y="579638"/>
                </a:moveTo>
                <a:cubicBezTo>
                  <a:pt x="763903" y="479049"/>
                  <a:pt x="733895" y="386162"/>
                  <a:pt x="691107" y="303674"/>
                </a:cubicBezTo>
                <a:cubicBezTo>
                  <a:pt x="657721" y="238682"/>
                  <a:pt x="615160" y="178829"/>
                  <a:pt x="564733" y="125954"/>
                </a:cubicBezTo>
                <a:cubicBezTo>
                  <a:pt x="479771" y="37420"/>
                  <a:pt x="403739" y="3524"/>
                  <a:pt x="400539" y="2129"/>
                </a:cubicBezTo>
                <a:cubicBezTo>
                  <a:pt x="394057" y="-710"/>
                  <a:pt x="386687" y="-710"/>
                  <a:pt x="380205" y="2129"/>
                </a:cubicBezTo>
                <a:cubicBezTo>
                  <a:pt x="377005" y="3524"/>
                  <a:pt x="300973" y="37476"/>
                  <a:pt x="216010" y="125954"/>
                </a:cubicBezTo>
                <a:cubicBezTo>
                  <a:pt x="165584" y="178829"/>
                  <a:pt x="123023" y="238682"/>
                  <a:pt x="89637" y="303674"/>
                </a:cubicBezTo>
                <a:cubicBezTo>
                  <a:pt x="46849" y="386199"/>
                  <a:pt x="16897" y="479049"/>
                  <a:pt x="340" y="579638"/>
                </a:cubicBezTo>
                <a:cubicBezTo>
                  <a:pt x="-1932" y="593446"/>
                  <a:pt x="7422" y="606481"/>
                  <a:pt x="21230" y="608751"/>
                </a:cubicBezTo>
                <a:cubicBezTo>
                  <a:pt x="22590" y="608976"/>
                  <a:pt x="23964" y="609088"/>
                  <a:pt x="25343" y="609088"/>
                </a:cubicBezTo>
                <a:lnTo>
                  <a:pt x="365155" y="609088"/>
                </a:lnTo>
                <a:lnTo>
                  <a:pt x="365155" y="710477"/>
                </a:lnTo>
                <a:lnTo>
                  <a:pt x="197109" y="710477"/>
                </a:lnTo>
                <a:cubicBezTo>
                  <a:pt x="183110" y="710477"/>
                  <a:pt x="171762" y="721825"/>
                  <a:pt x="171762" y="735824"/>
                </a:cubicBezTo>
                <a:cubicBezTo>
                  <a:pt x="171762" y="749823"/>
                  <a:pt x="183110" y="761171"/>
                  <a:pt x="197109" y="761171"/>
                </a:cubicBezTo>
                <a:lnTo>
                  <a:pt x="365155" y="761171"/>
                </a:lnTo>
                <a:lnTo>
                  <a:pt x="365155" y="879824"/>
                </a:lnTo>
                <a:lnTo>
                  <a:pt x="197109" y="879824"/>
                </a:lnTo>
                <a:cubicBezTo>
                  <a:pt x="183110" y="879824"/>
                  <a:pt x="171762" y="891173"/>
                  <a:pt x="171762" y="905172"/>
                </a:cubicBezTo>
                <a:cubicBezTo>
                  <a:pt x="171762" y="919171"/>
                  <a:pt x="183110" y="930519"/>
                  <a:pt x="197109" y="930519"/>
                </a:cubicBezTo>
                <a:lnTo>
                  <a:pt x="365155" y="930519"/>
                </a:lnTo>
                <a:lnTo>
                  <a:pt x="365155" y="1049172"/>
                </a:lnTo>
                <a:lnTo>
                  <a:pt x="197109" y="1049172"/>
                </a:lnTo>
                <a:cubicBezTo>
                  <a:pt x="183110" y="1049172"/>
                  <a:pt x="171762" y="1060520"/>
                  <a:pt x="171762" y="1074520"/>
                </a:cubicBezTo>
                <a:cubicBezTo>
                  <a:pt x="171762" y="1088519"/>
                  <a:pt x="183110" y="1099867"/>
                  <a:pt x="197109" y="1099867"/>
                </a:cubicBezTo>
                <a:lnTo>
                  <a:pt x="365155" y="1099867"/>
                </a:lnTo>
                <a:lnTo>
                  <a:pt x="365155" y="1196773"/>
                </a:lnTo>
                <a:lnTo>
                  <a:pt x="144387" y="1344819"/>
                </a:lnTo>
                <a:cubicBezTo>
                  <a:pt x="132762" y="1352618"/>
                  <a:pt x="129659" y="1368364"/>
                  <a:pt x="137457" y="1379989"/>
                </a:cubicBezTo>
                <a:cubicBezTo>
                  <a:pt x="145256" y="1391615"/>
                  <a:pt x="161002" y="1394718"/>
                  <a:pt x="172627" y="1386919"/>
                </a:cubicBezTo>
                <a:lnTo>
                  <a:pt x="390511" y="1240789"/>
                </a:lnTo>
                <a:lnTo>
                  <a:pt x="608396" y="1386919"/>
                </a:lnTo>
                <a:cubicBezTo>
                  <a:pt x="620021" y="1394718"/>
                  <a:pt x="635767" y="1391615"/>
                  <a:pt x="643566" y="1379989"/>
                </a:cubicBezTo>
                <a:cubicBezTo>
                  <a:pt x="651364" y="1368364"/>
                  <a:pt x="648261" y="1352618"/>
                  <a:pt x="636636" y="1344819"/>
                </a:cubicBezTo>
                <a:lnTo>
                  <a:pt x="415775" y="1196754"/>
                </a:lnTo>
                <a:lnTo>
                  <a:pt x="415775" y="1099848"/>
                </a:lnTo>
                <a:lnTo>
                  <a:pt x="583821" y="1099848"/>
                </a:lnTo>
                <a:cubicBezTo>
                  <a:pt x="597820" y="1099848"/>
                  <a:pt x="609168" y="1088500"/>
                  <a:pt x="609168" y="1074501"/>
                </a:cubicBezTo>
                <a:cubicBezTo>
                  <a:pt x="609168" y="1060502"/>
                  <a:pt x="597820" y="1049154"/>
                  <a:pt x="583821" y="1049154"/>
                </a:cubicBezTo>
                <a:lnTo>
                  <a:pt x="415775" y="1049154"/>
                </a:lnTo>
                <a:lnTo>
                  <a:pt x="415775" y="930500"/>
                </a:lnTo>
                <a:lnTo>
                  <a:pt x="583821" y="930500"/>
                </a:lnTo>
                <a:cubicBezTo>
                  <a:pt x="597820" y="930500"/>
                  <a:pt x="609168" y="919152"/>
                  <a:pt x="609168" y="905153"/>
                </a:cubicBezTo>
                <a:cubicBezTo>
                  <a:pt x="609168" y="891154"/>
                  <a:pt x="597820" y="879806"/>
                  <a:pt x="583821" y="879806"/>
                </a:cubicBezTo>
                <a:lnTo>
                  <a:pt x="415775" y="879806"/>
                </a:lnTo>
                <a:lnTo>
                  <a:pt x="415775" y="761171"/>
                </a:lnTo>
                <a:lnTo>
                  <a:pt x="583821" y="761171"/>
                </a:lnTo>
                <a:cubicBezTo>
                  <a:pt x="597820" y="761171"/>
                  <a:pt x="609168" y="749823"/>
                  <a:pt x="609168" y="735824"/>
                </a:cubicBezTo>
                <a:cubicBezTo>
                  <a:pt x="609168" y="721825"/>
                  <a:pt x="597820" y="710477"/>
                  <a:pt x="583821" y="710477"/>
                </a:cubicBezTo>
                <a:lnTo>
                  <a:pt x="415775" y="710477"/>
                </a:lnTo>
                <a:lnTo>
                  <a:pt x="415775" y="609088"/>
                </a:lnTo>
                <a:lnTo>
                  <a:pt x="755438" y="609088"/>
                </a:lnTo>
                <a:cubicBezTo>
                  <a:pt x="769432" y="609067"/>
                  <a:pt x="780759" y="597708"/>
                  <a:pt x="780739" y="583714"/>
                </a:cubicBezTo>
                <a:cubicBezTo>
                  <a:pt x="780737" y="582349"/>
                  <a:pt x="780625" y="580985"/>
                  <a:pt x="780404" y="579638"/>
                </a:cubicBezTo>
                <a:close/>
                <a:moveTo>
                  <a:pt x="55797" y="558393"/>
                </a:moveTo>
                <a:cubicBezTo>
                  <a:pt x="72038" y="475049"/>
                  <a:pt x="98269" y="397863"/>
                  <a:pt x="133932" y="328565"/>
                </a:cubicBezTo>
                <a:cubicBezTo>
                  <a:pt x="164823" y="268083"/>
                  <a:pt x="204201" y="212328"/>
                  <a:pt x="250873" y="162994"/>
                </a:cubicBezTo>
                <a:cubicBezTo>
                  <a:pt x="306033" y="105062"/>
                  <a:pt x="361378" y="68767"/>
                  <a:pt x="390400" y="53587"/>
                </a:cubicBezTo>
                <a:cubicBezTo>
                  <a:pt x="419477" y="68786"/>
                  <a:pt x="474823" y="105062"/>
                  <a:pt x="529926" y="162994"/>
                </a:cubicBezTo>
                <a:cubicBezTo>
                  <a:pt x="576599" y="212328"/>
                  <a:pt x="615977" y="268083"/>
                  <a:pt x="646868" y="328565"/>
                </a:cubicBezTo>
                <a:cubicBezTo>
                  <a:pt x="682531" y="397845"/>
                  <a:pt x="708762" y="475049"/>
                  <a:pt x="725003" y="558393"/>
                </a:cubicBezTo>
                <a:close/>
              </a:path>
            </a:pathLst>
          </a:custGeom>
          <a:solidFill>
            <a:srgbClr val="4F8488"/>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endParaRPr>
          </a:p>
        </p:txBody>
      </p:sp>
      <p:sp>
        <p:nvSpPr>
          <p:cNvPr id="359" name="任意多边形: 形状 358">
            <a:extLst>
              <a:ext uri="{FF2B5EF4-FFF2-40B4-BE49-F238E27FC236}">
                <a16:creationId xmlns="" xmlns:a16="http://schemas.microsoft.com/office/drawing/2014/main" id="{879CD95E-371B-4C34-8956-6F4995424BE6}"/>
              </a:ext>
            </a:extLst>
          </p:cNvPr>
          <p:cNvSpPr/>
          <p:nvPr/>
        </p:nvSpPr>
        <p:spPr>
          <a:xfrm rot="3240428">
            <a:off x="8615788" y="838764"/>
            <a:ext cx="49130" cy="49130"/>
          </a:xfrm>
          <a:custGeom>
            <a:avLst/>
            <a:gdLst>
              <a:gd name="connsiteX0" fmla="*/ 118058 w 234404"/>
              <a:gd name="connsiteY0" fmla="*/ 0 h 234404"/>
              <a:gd name="connsiteX1" fmla="*/ 0 w 234404"/>
              <a:gd name="connsiteY1" fmla="*/ 118058 h 234404"/>
              <a:gd name="connsiteX2" fmla="*/ 118058 w 234404"/>
              <a:gd name="connsiteY2" fmla="*/ 236116 h 234404"/>
              <a:gd name="connsiteX3" fmla="*/ 236116 w 234404"/>
              <a:gd name="connsiteY3" fmla="*/ 118058 h 234404"/>
              <a:gd name="connsiteX4" fmla="*/ 118058 w 234404"/>
              <a:gd name="connsiteY4" fmla="*/ 0 h 234404"/>
              <a:gd name="connsiteX5" fmla="*/ 118058 w 234404"/>
              <a:gd name="connsiteY5" fmla="*/ 185440 h 234404"/>
              <a:gd name="connsiteX6" fmla="*/ 50676 w 234404"/>
              <a:gd name="connsiteY6" fmla="*/ 118058 h 234404"/>
              <a:gd name="connsiteX7" fmla="*/ 118058 w 234404"/>
              <a:gd name="connsiteY7" fmla="*/ 50676 h 234404"/>
              <a:gd name="connsiteX8" fmla="*/ 185440 w 234404"/>
              <a:gd name="connsiteY8" fmla="*/ 118058 h 234404"/>
              <a:gd name="connsiteX9" fmla="*/ 118058 w 234404"/>
              <a:gd name="connsiteY9" fmla="*/ 185440 h 23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404" h="234404">
                <a:moveTo>
                  <a:pt x="118058" y="0"/>
                </a:moveTo>
                <a:cubicBezTo>
                  <a:pt x="52856" y="0"/>
                  <a:pt x="0" y="52856"/>
                  <a:pt x="0" y="118058"/>
                </a:cubicBezTo>
                <a:cubicBezTo>
                  <a:pt x="0" y="183260"/>
                  <a:pt x="52856" y="236116"/>
                  <a:pt x="118058" y="236116"/>
                </a:cubicBezTo>
                <a:cubicBezTo>
                  <a:pt x="183260" y="236116"/>
                  <a:pt x="236116" y="183260"/>
                  <a:pt x="236116" y="118058"/>
                </a:cubicBezTo>
                <a:cubicBezTo>
                  <a:pt x="236034" y="52890"/>
                  <a:pt x="183226" y="82"/>
                  <a:pt x="118058" y="0"/>
                </a:cubicBezTo>
                <a:close/>
                <a:moveTo>
                  <a:pt x="118058" y="185440"/>
                </a:moveTo>
                <a:cubicBezTo>
                  <a:pt x="80843" y="185440"/>
                  <a:pt x="50676" y="155272"/>
                  <a:pt x="50676" y="118058"/>
                </a:cubicBezTo>
                <a:cubicBezTo>
                  <a:pt x="50676" y="80843"/>
                  <a:pt x="80843" y="50676"/>
                  <a:pt x="118058" y="50676"/>
                </a:cubicBezTo>
                <a:cubicBezTo>
                  <a:pt x="155272" y="50676"/>
                  <a:pt x="185440" y="80843"/>
                  <a:pt x="185440" y="118058"/>
                </a:cubicBezTo>
                <a:cubicBezTo>
                  <a:pt x="185399" y="155256"/>
                  <a:pt x="155256" y="185399"/>
                  <a:pt x="118058" y="185440"/>
                </a:cubicBezTo>
                <a:close/>
              </a:path>
            </a:pathLst>
          </a:custGeom>
          <a:solidFill>
            <a:srgbClr val="4F8488"/>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endParaRPr>
          </a:p>
        </p:txBody>
      </p:sp>
      <p:sp>
        <p:nvSpPr>
          <p:cNvPr id="253" name="任意多边形: 形状 252">
            <a:extLst>
              <a:ext uri="{FF2B5EF4-FFF2-40B4-BE49-F238E27FC236}">
                <a16:creationId xmlns="" xmlns:a16="http://schemas.microsoft.com/office/drawing/2014/main" id="{6B508AB2-B719-497F-8BA5-4304C1A6C364}"/>
              </a:ext>
            </a:extLst>
          </p:cNvPr>
          <p:cNvSpPr/>
          <p:nvPr/>
        </p:nvSpPr>
        <p:spPr>
          <a:xfrm>
            <a:off x="8678806" y="3164302"/>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华文细黑"/>
              <a:ea typeface="微软雅黑 Light"/>
            </a:endParaRPr>
          </a:p>
        </p:txBody>
      </p:sp>
      <p:sp>
        <p:nvSpPr>
          <p:cNvPr id="174" name="任意多边形: 形状 173">
            <a:extLst>
              <a:ext uri="{FF2B5EF4-FFF2-40B4-BE49-F238E27FC236}">
                <a16:creationId xmlns="" xmlns:a16="http://schemas.microsoft.com/office/drawing/2014/main" id="{F3981B25-7D4E-4D66-8F82-711737B50FC9}"/>
              </a:ext>
            </a:extLst>
          </p:cNvPr>
          <p:cNvSpPr/>
          <p:nvPr/>
        </p:nvSpPr>
        <p:spPr>
          <a:xfrm>
            <a:off x="8678806" y="3164302"/>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华文细黑"/>
              <a:ea typeface="微软雅黑 Light"/>
            </a:endParaRPr>
          </a:p>
        </p:txBody>
      </p:sp>
      <p:pic>
        <p:nvPicPr>
          <p:cNvPr id="275" name="图片 274" descr="图片包含 水, 深色&#10;&#10;描述已自动生成">
            <a:extLst>
              <a:ext uri="{FF2B5EF4-FFF2-40B4-BE49-F238E27FC236}">
                <a16:creationId xmlns="" xmlns:a16="http://schemas.microsoft.com/office/drawing/2014/main" id="{A1DD7FA0-575A-4692-8DD6-BD27DFFAF73D}"/>
              </a:ext>
            </a:extLst>
          </p:cNvPr>
          <p:cNvPicPr>
            <a:picLocks noChangeAspect="1"/>
          </p:cNvPicPr>
          <p:nvPr/>
        </p:nvPicPr>
        <p:blipFill>
          <a:blip r:embed="rId8" cstate="print">
            <a:extLst>
              <a:ext uri="{28A0092B-C50C-407E-A947-70E740481C1C}">
                <a14:useLocalDpi xmlns:a14="http://schemas.microsoft.com/office/drawing/2010/main" val="0"/>
              </a:ext>
            </a:extLst>
          </a:blip>
          <a:srcRect l="16186" t="17166" r="30810" b="16785"/>
          <a:stretch>
            <a:fillRect/>
          </a:stretch>
        </p:blipFill>
        <p:spPr>
          <a:xfrm flipH="1">
            <a:off x="8678809" y="3164304"/>
            <a:ext cx="2993592" cy="3370978"/>
          </a:xfrm>
          <a:custGeom>
            <a:avLst/>
            <a:gdLst>
              <a:gd name="connsiteX0" fmla="*/ 1507105 w 2993592"/>
              <a:gd name="connsiteY0" fmla="*/ 5 h 3370978"/>
              <a:gd name="connsiteX1" fmla="*/ 1384790 w 2993592"/>
              <a:gd name="connsiteY1" fmla="*/ 31989 h 3370978"/>
              <a:gd name="connsiteX2" fmla="*/ 132237 w 2993592"/>
              <a:gd name="connsiteY2" fmla="*/ 744970 h 3370978"/>
              <a:gd name="connsiteX3" fmla="*/ 8825 w 2993592"/>
              <a:gd name="connsiteY3" fmla="*/ 955743 h 3370978"/>
              <a:gd name="connsiteX4" fmla="*/ 5 w 2993592"/>
              <a:gd name="connsiteY4" fmla="*/ 2396975 h 3370978"/>
              <a:gd name="connsiteX5" fmla="*/ 120829 w 2993592"/>
              <a:gd name="connsiteY5" fmla="*/ 2609242 h 3370978"/>
              <a:gd name="connsiteX6" fmla="*/ 1364563 w 2993592"/>
              <a:gd name="connsiteY6" fmla="*/ 3337493 h 3370978"/>
              <a:gd name="connsiteX7" fmla="*/ 1608799 w 2993592"/>
              <a:gd name="connsiteY7" fmla="*/ 3338990 h 3370978"/>
              <a:gd name="connsiteX8" fmla="*/ 2861353 w 2993592"/>
              <a:gd name="connsiteY8" fmla="*/ 2626006 h 3370978"/>
              <a:gd name="connsiteX9" fmla="*/ 2984765 w 2993592"/>
              <a:gd name="connsiteY9" fmla="*/ 2415233 h 3370978"/>
              <a:gd name="connsiteX10" fmla="*/ 2993588 w 2993592"/>
              <a:gd name="connsiteY10" fmla="*/ 974001 h 3370978"/>
              <a:gd name="connsiteX11" fmla="*/ 2872760 w 2993592"/>
              <a:gd name="connsiteY11" fmla="*/ 761738 h 3370978"/>
              <a:gd name="connsiteX12" fmla="*/ 1629027 w 2993592"/>
              <a:gd name="connsiteY12" fmla="*/ 33487 h 3370978"/>
              <a:gd name="connsiteX13" fmla="*/ 1507105 w 2993592"/>
              <a:gd name="connsiteY13" fmla="*/ 5 h 337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93592" h="3370978">
                <a:moveTo>
                  <a:pt x="1507105" y="5"/>
                </a:moveTo>
                <a:cubicBezTo>
                  <a:pt x="1464946" y="-253"/>
                  <a:pt x="1422716" y="10400"/>
                  <a:pt x="1384790" y="31989"/>
                </a:cubicBezTo>
                <a:lnTo>
                  <a:pt x="132237" y="744970"/>
                </a:lnTo>
                <a:cubicBezTo>
                  <a:pt x="56379" y="788151"/>
                  <a:pt x="9358" y="868454"/>
                  <a:pt x="8825" y="955743"/>
                </a:cubicBezTo>
                <a:lnTo>
                  <a:pt x="5" y="2396975"/>
                </a:lnTo>
                <a:cubicBezTo>
                  <a:pt x="-532" y="2484261"/>
                  <a:pt x="45504" y="2565137"/>
                  <a:pt x="120829" y="2609242"/>
                </a:cubicBezTo>
                <a:lnTo>
                  <a:pt x="1364563" y="3337493"/>
                </a:lnTo>
                <a:cubicBezTo>
                  <a:pt x="1439887" y="3381601"/>
                  <a:pt x="1532945" y="3382168"/>
                  <a:pt x="1608799" y="3338990"/>
                </a:cubicBezTo>
                <a:lnTo>
                  <a:pt x="2861353" y="2626006"/>
                </a:lnTo>
                <a:cubicBezTo>
                  <a:pt x="2937211" y="2582828"/>
                  <a:pt x="2984232" y="2502526"/>
                  <a:pt x="2984765" y="2415233"/>
                </a:cubicBezTo>
                <a:lnTo>
                  <a:pt x="2993588" y="974001"/>
                </a:lnTo>
                <a:cubicBezTo>
                  <a:pt x="2994121" y="886715"/>
                  <a:pt x="2948085" y="805843"/>
                  <a:pt x="2872760" y="761738"/>
                </a:cubicBezTo>
                <a:lnTo>
                  <a:pt x="1629027" y="33487"/>
                </a:lnTo>
                <a:cubicBezTo>
                  <a:pt x="1591363" y="11433"/>
                  <a:pt x="1549268" y="263"/>
                  <a:pt x="1507105" y="5"/>
                </a:cubicBezTo>
                <a:close/>
              </a:path>
            </a:pathLst>
          </a:custGeom>
        </p:spPr>
      </p:pic>
      <p:sp>
        <p:nvSpPr>
          <p:cNvPr id="154" name="PA-矩形 4">
            <a:extLst>
              <a:ext uri="{FF2B5EF4-FFF2-40B4-BE49-F238E27FC236}">
                <a16:creationId xmlns="" xmlns:a16="http://schemas.microsoft.com/office/drawing/2014/main" id="{05BD8769-69A3-4129-89C4-010582FE945C}"/>
              </a:ext>
            </a:extLst>
          </p:cNvPr>
          <p:cNvSpPr/>
          <p:nvPr>
            <p:custDataLst>
              <p:tags r:id="rId4"/>
            </p:custDataLst>
          </p:nvPr>
        </p:nvSpPr>
        <p:spPr>
          <a:xfrm>
            <a:off x="8744317" y="3966835"/>
            <a:ext cx="2834419" cy="1323439"/>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gradFill flip="none" rotWithShape="1">
                  <a:gsLst>
                    <a:gs pos="0">
                      <a:srgbClr val="22C0C3"/>
                    </a:gs>
                    <a:gs pos="41000">
                      <a:srgbClr val="3ED0BB">
                        <a:alpha val="74000"/>
                      </a:srgbClr>
                    </a:gs>
                    <a:gs pos="100000">
                      <a:srgbClr val="63E6B0">
                        <a:alpha val="0"/>
                      </a:srgbClr>
                    </a:gs>
                  </a:gsLst>
                  <a:lin ang="2700000" scaled="1"/>
                  <a:tileRect/>
                </a:gradFill>
                <a:effectLst/>
                <a:uLnTx/>
                <a:uFillTx/>
                <a:latin typeface="微软雅黑"/>
                <a:ea typeface="微软雅黑"/>
              </a:rPr>
              <a:t>SHANG</a:t>
            </a:r>
          </a:p>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gradFill flip="none" rotWithShape="1">
                  <a:gsLst>
                    <a:gs pos="0">
                      <a:srgbClr val="22C0C3"/>
                    </a:gs>
                    <a:gs pos="41000">
                      <a:srgbClr val="3ED0BB">
                        <a:alpha val="74000"/>
                      </a:srgbClr>
                    </a:gs>
                    <a:gs pos="100000">
                      <a:srgbClr val="63E6B0">
                        <a:alpha val="0"/>
                      </a:srgbClr>
                    </a:gs>
                  </a:gsLst>
                  <a:lin ang="2700000" scaled="1"/>
                  <a:tileRect/>
                </a:gradFill>
                <a:effectLst/>
                <a:uLnTx/>
                <a:uFillTx/>
                <a:latin typeface="微软雅黑"/>
                <a:ea typeface="微软雅黑"/>
              </a:rPr>
              <a:t>	HAI </a:t>
            </a:r>
            <a:endParaRPr kumimoji="0" lang="zh-CN" altLang="en-US" sz="5400" b="1" i="0" u="none" strike="noStrike" kern="1200" cap="none" spc="0" normalizeH="0" baseline="0" noProof="0" dirty="0">
              <a:ln>
                <a:noFill/>
              </a:ln>
              <a:gradFill flip="none" rotWithShape="1">
                <a:gsLst>
                  <a:gs pos="0">
                    <a:srgbClr val="22C0C3"/>
                  </a:gs>
                  <a:gs pos="41000">
                    <a:srgbClr val="3ED0BB">
                      <a:alpha val="74000"/>
                    </a:srgbClr>
                  </a:gs>
                  <a:gs pos="100000">
                    <a:srgbClr val="63E6B0">
                      <a:alpha val="0"/>
                    </a:srgbClr>
                  </a:gs>
                </a:gsLst>
                <a:lin ang="2700000" scaled="1"/>
                <a:tileRect/>
              </a:gradFill>
              <a:effectLst/>
              <a:uLnTx/>
              <a:uFillTx/>
              <a:latin typeface="微软雅黑"/>
              <a:ea typeface="微软雅黑"/>
            </a:endParaRPr>
          </a:p>
        </p:txBody>
      </p:sp>
      <p:pic>
        <p:nvPicPr>
          <p:cNvPr id="256" name="图片 255" descr="图片包含 水, 深色&#10;&#10;描述已自动生成">
            <a:extLst>
              <a:ext uri="{FF2B5EF4-FFF2-40B4-BE49-F238E27FC236}">
                <a16:creationId xmlns="" xmlns:a16="http://schemas.microsoft.com/office/drawing/2014/main" id="{0228EB5E-16B2-413F-82B6-9116FA8F3FA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38107"/>
          <a:stretch/>
        </p:blipFill>
        <p:spPr>
          <a:xfrm flipH="1">
            <a:off x="6938707" y="2288219"/>
            <a:ext cx="5647832" cy="3158848"/>
          </a:xfrm>
          <a:prstGeom prst="rect">
            <a:avLst/>
          </a:prstGeom>
        </p:spPr>
      </p:pic>
      <p:sp>
        <p:nvSpPr>
          <p:cNvPr id="367" name="任意多边形: 形状 366">
            <a:extLst>
              <a:ext uri="{FF2B5EF4-FFF2-40B4-BE49-F238E27FC236}">
                <a16:creationId xmlns="" xmlns:a16="http://schemas.microsoft.com/office/drawing/2014/main" id="{B595AD8E-800D-4A4A-A346-25715CA6C278}"/>
              </a:ext>
            </a:extLst>
          </p:cNvPr>
          <p:cNvSpPr/>
          <p:nvPr/>
        </p:nvSpPr>
        <p:spPr>
          <a:xfrm>
            <a:off x="6904064" y="3606462"/>
            <a:ext cx="141870" cy="160559"/>
          </a:xfrm>
          <a:custGeom>
            <a:avLst/>
            <a:gdLst>
              <a:gd name="connsiteX0" fmla="*/ 210700 w 1612900"/>
              <a:gd name="connsiteY0" fmla="*/ 78349 h 1825370"/>
              <a:gd name="connsiteX1" fmla="*/ 290075 w 1612900"/>
              <a:gd name="connsiteY1" fmla="*/ 154275 h 1825370"/>
              <a:gd name="connsiteX2" fmla="*/ 369450 w 1612900"/>
              <a:gd name="connsiteY2" fmla="*/ 243801 h 1825370"/>
              <a:gd name="connsiteX3" fmla="*/ 413619 w 1612900"/>
              <a:gd name="connsiteY3" fmla="*/ 287415 h 1825370"/>
              <a:gd name="connsiteX4" fmla="*/ 584535 w 1612900"/>
              <a:gd name="connsiteY4" fmla="*/ 512317 h 1825370"/>
              <a:gd name="connsiteX5" fmla="*/ 679234 w 1612900"/>
              <a:gd name="connsiteY5" fmla="*/ 664717 h 1825370"/>
              <a:gd name="connsiteX6" fmla="*/ 864464 w 1612900"/>
              <a:gd name="connsiteY6" fmla="*/ 963167 h 1825370"/>
              <a:gd name="connsiteX7" fmla="*/ 1281123 w 1612900"/>
              <a:gd name="connsiteY7" fmla="*/ 1626247 h 1825370"/>
              <a:gd name="connsiteX8" fmla="*/ 1370868 w 1612900"/>
              <a:gd name="connsiteY8" fmla="*/ 1692170 h 1825370"/>
              <a:gd name="connsiteX9" fmla="*/ 1512450 w 1612900"/>
              <a:gd name="connsiteY9" fmla="*/ 1574080 h 1825370"/>
              <a:gd name="connsiteX10" fmla="*/ 1455400 w 1612900"/>
              <a:gd name="connsiteY10" fmla="*/ 1470294 h 1825370"/>
              <a:gd name="connsiteX11" fmla="*/ 1141949 w 1612900"/>
              <a:gd name="connsiteY11" fmla="*/ 956817 h 1825370"/>
              <a:gd name="connsiteX12" fmla="*/ 535611 w 1612900"/>
              <a:gd name="connsiteY12" fmla="*/ 135710 h 1825370"/>
              <a:gd name="connsiteX13" fmla="*/ 331350 w 1612900"/>
              <a:gd name="connsiteY13" fmla="*/ 83183 h 1825370"/>
              <a:gd name="connsiteX14" fmla="*/ 242250 w 1612900"/>
              <a:gd name="connsiteY14" fmla="*/ 99 h 1825370"/>
              <a:gd name="connsiteX15" fmla="*/ 317500 w 1612900"/>
              <a:gd name="connsiteY15" fmla="*/ 619 h 1825370"/>
              <a:gd name="connsiteX16" fmla="*/ 476250 w 1612900"/>
              <a:gd name="connsiteY16" fmla="*/ 3719 h 1825370"/>
              <a:gd name="connsiteX17" fmla="*/ 580095 w 1612900"/>
              <a:gd name="connsiteY17" fmla="*/ 58455 h 1825370"/>
              <a:gd name="connsiteX18" fmla="*/ 1067395 w 1612900"/>
              <a:gd name="connsiteY18" fmla="*/ 650620 h 1825370"/>
              <a:gd name="connsiteX19" fmla="*/ 1346431 w 1612900"/>
              <a:gd name="connsiteY19" fmla="*/ 1107820 h 1825370"/>
              <a:gd name="connsiteX20" fmla="*/ 1541074 w 1612900"/>
              <a:gd name="connsiteY20" fmla="*/ 1424172 h 1825370"/>
              <a:gd name="connsiteX21" fmla="*/ 1612900 w 1612900"/>
              <a:gd name="connsiteY21" fmla="*/ 1594782 h 1825370"/>
              <a:gd name="connsiteX22" fmla="*/ 1545951 w 1612900"/>
              <a:gd name="connsiteY22" fmla="*/ 1703880 h 1825370"/>
              <a:gd name="connsiteX23" fmla="*/ 1316234 w 1612900"/>
              <a:gd name="connsiteY23" fmla="*/ 1825370 h 1825370"/>
              <a:gd name="connsiteX24" fmla="*/ 1250794 w 1612900"/>
              <a:gd name="connsiteY24" fmla="*/ 1809495 h 1825370"/>
              <a:gd name="connsiteX25" fmla="*/ 1092738 w 1612900"/>
              <a:gd name="connsiteY25" fmla="*/ 1552320 h 1825370"/>
              <a:gd name="connsiteX26" fmla="*/ 798526 w 1612900"/>
              <a:gd name="connsiteY26" fmla="*/ 1076070 h 1825370"/>
              <a:gd name="connsiteX27" fmla="*/ 572408 w 1612900"/>
              <a:gd name="connsiteY27" fmla="*/ 711749 h 1825370"/>
              <a:gd name="connsiteX28" fmla="*/ 439352 w 1612900"/>
              <a:gd name="connsiteY28" fmla="*/ 497551 h 1825370"/>
              <a:gd name="connsiteX29" fmla="*/ 347397 w 1612900"/>
              <a:gd name="connsiteY29" fmla="*/ 395028 h 1825370"/>
              <a:gd name="connsiteX30" fmla="*/ 281232 w 1612900"/>
              <a:gd name="connsiteY30" fmla="*/ 329825 h 1825370"/>
              <a:gd name="connsiteX31" fmla="*/ 84017 w 1612900"/>
              <a:gd name="connsiteY31" fmla="*/ 160496 h 1825370"/>
              <a:gd name="connsiteX32" fmla="*/ 0 w 1612900"/>
              <a:gd name="connsiteY32" fmla="*/ 104839 h 1825370"/>
              <a:gd name="connsiteX33" fmla="*/ 51770 w 1612900"/>
              <a:gd name="connsiteY33" fmla="*/ 61051 h 1825370"/>
              <a:gd name="connsiteX34" fmla="*/ 131145 w 1612900"/>
              <a:gd name="connsiteY34" fmla="*/ 14737 h 1825370"/>
              <a:gd name="connsiteX35" fmla="*/ 242250 w 1612900"/>
              <a:gd name="connsiteY35" fmla="*/ 99 h 182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12900" h="1825370">
                <a:moveTo>
                  <a:pt x="210700" y="78349"/>
                </a:moveTo>
                <a:lnTo>
                  <a:pt x="290075" y="154275"/>
                </a:lnTo>
                <a:cubicBezTo>
                  <a:pt x="333731" y="196034"/>
                  <a:pt x="369450" y="236321"/>
                  <a:pt x="369450" y="243801"/>
                </a:cubicBezTo>
                <a:cubicBezTo>
                  <a:pt x="369450" y="251281"/>
                  <a:pt x="389326" y="270907"/>
                  <a:pt x="413619" y="287415"/>
                </a:cubicBezTo>
                <a:cubicBezTo>
                  <a:pt x="465844" y="322903"/>
                  <a:pt x="511091" y="382441"/>
                  <a:pt x="584535" y="512317"/>
                </a:cubicBezTo>
                <a:cubicBezTo>
                  <a:pt x="614160" y="564705"/>
                  <a:pt x="656775" y="633285"/>
                  <a:pt x="679234" y="664717"/>
                </a:cubicBezTo>
                <a:cubicBezTo>
                  <a:pt x="701694" y="696149"/>
                  <a:pt x="785047" y="830452"/>
                  <a:pt x="864464" y="963167"/>
                </a:cubicBezTo>
                <a:cubicBezTo>
                  <a:pt x="1000480" y="1190465"/>
                  <a:pt x="1162242" y="1447897"/>
                  <a:pt x="1281123" y="1626247"/>
                </a:cubicBezTo>
                <a:cubicBezTo>
                  <a:pt x="1332046" y="1702645"/>
                  <a:pt x="1334870" y="1704719"/>
                  <a:pt x="1370868" y="1692170"/>
                </a:cubicBezTo>
                <a:cubicBezTo>
                  <a:pt x="1415937" y="1676459"/>
                  <a:pt x="1512450" y="1595960"/>
                  <a:pt x="1512450" y="1574080"/>
                </a:cubicBezTo>
                <a:cubicBezTo>
                  <a:pt x="1512450" y="1565413"/>
                  <a:pt x="1486778" y="1518709"/>
                  <a:pt x="1455400" y="1470294"/>
                </a:cubicBezTo>
                <a:cubicBezTo>
                  <a:pt x="1424023" y="1421879"/>
                  <a:pt x="1282970" y="1190815"/>
                  <a:pt x="1141949" y="956817"/>
                </a:cubicBezTo>
                <a:cubicBezTo>
                  <a:pt x="706270" y="233889"/>
                  <a:pt x="705206" y="232448"/>
                  <a:pt x="535611" y="135710"/>
                </a:cubicBezTo>
                <a:cubicBezTo>
                  <a:pt x="458108" y="91501"/>
                  <a:pt x="443186" y="87664"/>
                  <a:pt x="331350" y="83183"/>
                </a:cubicBezTo>
                <a:close/>
                <a:moveTo>
                  <a:pt x="242250" y="99"/>
                </a:moveTo>
                <a:cubicBezTo>
                  <a:pt x="263585" y="-135"/>
                  <a:pt x="288481" y="53"/>
                  <a:pt x="317500" y="619"/>
                </a:cubicBezTo>
                <a:lnTo>
                  <a:pt x="476250" y="3719"/>
                </a:lnTo>
                <a:lnTo>
                  <a:pt x="580095" y="58455"/>
                </a:lnTo>
                <a:cubicBezTo>
                  <a:pt x="763707" y="155236"/>
                  <a:pt x="759794" y="150481"/>
                  <a:pt x="1067395" y="650620"/>
                </a:cubicBezTo>
                <a:cubicBezTo>
                  <a:pt x="1153315" y="790320"/>
                  <a:pt x="1278881" y="996060"/>
                  <a:pt x="1346431" y="1107820"/>
                </a:cubicBezTo>
                <a:cubicBezTo>
                  <a:pt x="1413981" y="1219580"/>
                  <a:pt x="1501570" y="1361938"/>
                  <a:pt x="1541074" y="1424172"/>
                </a:cubicBezTo>
                <a:cubicBezTo>
                  <a:pt x="1601118" y="1518763"/>
                  <a:pt x="1612900" y="1546749"/>
                  <a:pt x="1612900" y="1594782"/>
                </a:cubicBezTo>
                <a:cubicBezTo>
                  <a:pt x="1612900" y="1649128"/>
                  <a:pt x="1609275" y="1655036"/>
                  <a:pt x="1545951" y="1703880"/>
                </a:cubicBezTo>
                <a:cubicBezTo>
                  <a:pt x="1410171" y="1808611"/>
                  <a:pt x="1378483" y="1825370"/>
                  <a:pt x="1316234" y="1825370"/>
                </a:cubicBezTo>
                <a:cubicBezTo>
                  <a:pt x="1281023" y="1825370"/>
                  <a:pt x="1254681" y="1818980"/>
                  <a:pt x="1250794" y="1809495"/>
                </a:cubicBezTo>
                <a:cubicBezTo>
                  <a:pt x="1247216" y="1800764"/>
                  <a:pt x="1176090" y="1685035"/>
                  <a:pt x="1092738" y="1552320"/>
                </a:cubicBezTo>
                <a:cubicBezTo>
                  <a:pt x="1009385" y="1419605"/>
                  <a:pt x="876990" y="1205293"/>
                  <a:pt x="798526" y="1076070"/>
                </a:cubicBezTo>
                <a:cubicBezTo>
                  <a:pt x="720063" y="946847"/>
                  <a:pt x="618310" y="782903"/>
                  <a:pt x="572408" y="711749"/>
                </a:cubicBezTo>
                <a:cubicBezTo>
                  <a:pt x="526506" y="640595"/>
                  <a:pt x="466631" y="544206"/>
                  <a:pt x="439352" y="497551"/>
                </a:cubicBezTo>
                <a:cubicBezTo>
                  <a:pt x="403300" y="435891"/>
                  <a:pt x="378187" y="407892"/>
                  <a:pt x="347397" y="395028"/>
                </a:cubicBezTo>
                <a:cubicBezTo>
                  <a:pt x="320536" y="383804"/>
                  <a:pt x="296330" y="359950"/>
                  <a:pt x="281232" y="329825"/>
                </a:cubicBezTo>
                <a:cubicBezTo>
                  <a:pt x="248646" y="264806"/>
                  <a:pt x="183852" y="209174"/>
                  <a:pt x="84017" y="160496"/>
                </a:cubicBezTo>
                <a:cubicBezTo>
                  <a:pt x="37808" y="137965"/>
                  <a:pt x="0" y="112920"/>
                  <a:pt x="0" y="104839"/>
                </a:cubicBezTo>
                <a:cubicBezTo>
                  <a:pt x="0" y="96759"/>
                  <a:pt x="23296" y="77054"/>
                  <a:pt x="51770" y="61051"/>
                </a:cubicBezTo>
                <a:cubicBezTo>
                  <a:pt x="80243" y="45048"/>
                  <a:pt x="115962" y="24207"/>
                  <a:pt x="131145" y="14737"/>
                </a:cubicBezTo>
                <a:cubicBezTo>
                  <a:pt x="146284" y="5296"/>
                  <a:pt x="178245" y="800"/>
                  <a:pt x="242250" y="99"/>
                </a:cubicBezTo>
                <a:close/>
              </a:path>
            </a:pathLst>
          </a:custGeom>
          <a:solidFill>
            <a:srgbClr val="4F8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endParaRPr>
          </a:p>
        </p:txBody>
      </p:sp>
      <p:sp>
        <p:nvSpPr>
          <p:cNvPr id="368" name="任意多边形: 形状 367">
            <a:extLst>
              <a:ext uri="{FF2B5EF4-FFF2-40B4-BE49-F238E27FC236}">
                <a16:creationId xmlns="" xmlns:a16="http://schemas.microsoft.com/office/drawing/2014/main" id="{CE9C4F94-E051-4F6D-B756-7A5224A3E237}"/>
              </a:ext>
            </a:extLst>
          </p:cNvPr>
          <p:cNvSpPr/>
          <p:nvPr/>
        </p:nvSpPr>
        <p:spPr>
          <a:xfrm>
            <a:off x="6810787" y="3619355"/>
            <a:ext cx="115332" cy="175069"/>
          </a:xfrm>
          <a:custGeom>
            <a:avLst/>
            <a:gdLst>
              <a:gd name="connsiteX0" fmla="*/ 1030428 w 1311192"/>
              <a:gd name="connsiteY0" fmla="*/ 110374 h 1990332"/>
              <a:gd name="connsiteX1" fmla="*/ 830798 w 1311192"/>
              <a:gd name="connsiteY1" fmla="*/ 392949 h 1990332"/>
              <a:gd name="connsiteX2" fmla="*/ 502472 w 1311192"/>
              <a:gd name="connsiteY2" fmla="*/ 910445 h 1990332"/>
              <a:gd name="connsiteX3" fmla="*/ 277842 w 1311192"/>
              <a:gd name="connsiteY3" fmla="*/ 1266045 h 1990332"/>
              <a:gd name="connsiteX4" fmla="*/ 108890 w 1311192"/>
              <a:gd name="connsiteY4" fmla="*/ 1822293 h 1990332"/>
              <a:gd name="connsiteX5" fmla="*/ 158143 w 1311192"/>
              <a:gd name="connsiteY5" fmla="*/ 1802076 h 1990332"/>
              <a:gd name="connsiteX6" fmla="*/ 271645 w 1311192"/>
              <a:gd name="connsiteY6" fmla="*/ 1718669 h 1990332"/>
              <a:gd name="connsiteX7" fmla="*/ 348719 w 1311192"/>
              <a:gd name="connsiteY7" fmla="*/ 1637286 h 1990332"/>
              <a:gd name="connsiteX8" fmla="*/ 418283 w 1311192"/>
              <a:gd name="connsiteY8" fmla="*/ 1488295 h 1990332"/>
              <a:gd name="connsiteX9" fmla="*/ 578815 w 1311192"/>
              <a:gd name="connsiteY9" fmla="*/ 1227945 h 1990332"/>
              <a:gd name="connsiteX10" fmla="*/ 1151564 w 1311192"/>
              <a:gd name="connsiteY10" fmla="*/ 317330 h 1990332"/>
              <a:gd name="connsiteX11" fmla="*/ 1200150 w 1311192"/>
              <a:gd name="connsiteY11" fmla="*/ 239006 h 1990332"/>
              <a:gd name="connsiteX12" fmla="*/ 1030428 w 1311192"/>
              <a:gd name="connsiteY12" fmla="*/ 110374 h 1990332"/>
              <a:gd name="connsiteX13" fmla="*/ 1010360 w 1311192"/>
              <a:gd name="connsiteY13" fmla="*/ 498 h 1990332"/>
              <a:gd name="connsiteX14" fmla="*/ 1270733 w 1311192"/>
              <a:gd name="connsiteY14" fmla="*/ 157279 h 1990332"/>
              <a:gd name="connsiteX15" fmla="*/ 1246452 w 1311192"/>
              <a:gd name="connsiteY15" fmla="*/ 365409 h 1990332"/>
              <a:gd name="connsiteX16" fmla="*/ 1154220 w 1311192"/>
              <a:gd name="connsiteY16" fmla="*/ 497695 h 1990332"/>
              <a:gd name="connsiteX17" fmla="*/ 973857 w 1311192"/>
              <a:gd name="connsiteY17" fmla="*/ 789795 h 1990332"/>
              <a:gd name="connsiteX18" fmla="*/ 569212 w 1311192"/>
              <a:gd name="connsiteY18" fmla="*/ 1443845 h 1990332"/>
              <a:gd name="connsiteX19" fmla="*/ 441271 w 1311192"/>
              <a:gd name="connsiteY19" fmla="*/ 1687578 h 1990332"/>
              <a:gd name="connsiteX20" fmla="*/ 340767 w 1311192"/>
              <a:gd name="connsiteY20" fmla="*/ 1793031 h 1990332"/>
              <a:gd name="connsiteX21" fmla="*/ 196850 w 1311192"/>
              <a:gd name="connsiteY21" fmla="*/ 1894303 h 1990332"/>
              <a:gd name="connsiteX22" fmla="*/ 93400 w 1311192"/>
              <a:gd name="connsiteY22" fmla="*/ 1983243 h 1990332"/>
              <a:gd name="connsiteX23" fmla="*/ 29900 w 1311192"/>
              <a:gd name="connsiteY23" fmla="*/ 1930338 h 1990332"/>
              <a:gd name="connsiteX24" fmla="*/ 0 w 1311192"/>
              <a:gd name="connsiteY24" fmla="*/ 1710545 h 1990332"/>
              <a:gd name="connsiteX25" fmla="*/ 0 w 1311192"/>
              <a:gd name="connsiteY25" fmla="*/ 1558145 h 1990332"/>
              <a:gd name="connsiteX26" fmla="*/ 53062 w 1311192"/>
              <a:gd name="connsiteY26" fmla="*/ 1466675 h 1990332"/>
              <a:gd name="connsiteX27" fmla="*/ 217164 w 1311192"/>
              <a:gd name="connsiteY27" fmla="*/ 1180925 h 1990332"/>
              <a:gd name="connsiteX28" fmla="*/ 381440 w 1311192"/>
              <a:gd name="connsiteY28" fmla="*/ 904095 h 1990332"/>
              <a:gd name="connsiteX29" fmla="*/ 784285 w 1311192"/>
              <a:gd name="connsiteY29" fmla="*/ 269095 h 1990332"/>
              <a:gd name="connsiteX30" fmla="*/ 984250 w 1311192"/>
              <a:gd name="connsiteY30" fmla="*/ 1724 h 1990332"/>
              <a:gd name="connsiteX31" fmla="*/ 1010360 w 1311192"/>
              <a:gd name="connsiteY31" fmla="*/ 498 h 199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11192" h="1990332">
                <a:moveTo>
                  <a:pt x="1030428" y="110374"/>
                </a:moveTo>
                <a:cubicBezTo>
                  <a:pt x="1022224" y="106779"/>
                  <a:pt x="936108" y="228676"/>
                  <a:pt x="830798" y="392949"/>
                </a:cubicBezTo>
                <a:cubicBezTo>
                  <a:pt x="728936" y="551842"/>
                  <a:pt x="581190" y="784715"/>
                  <a:pt x="502472" y="910445"/>
                </a:cubicBezTo>
                <a:cubicBezTo>
                  <a:pt x="423755" y="1036175"/>
                  <a:pt x="322671" y="1196195"/>
                  <a:pt x="277842" y="1266045"/>
                </a:cubicBezTo>
                <a:cubicBezTo>
                  <a:pt x="141849" y="1477941"/>
                  <a:pt x="64301" y="1733253"/>
                  <a:pt x="108890" y="1822293"/>
                </a:cubicBezTo>
                <a:cubicBezTo>
                  <a:pt x="119185" y="1842852"/>
                  <a:pt x="124121" y="1840826"/>
                  <a:pt x="158143" y="1802076"/>
                </a:cubicBezTo>
                <a:cubicBezTo>
                  <a:pt x="178940" y="1778390"/>
                  <a:pt x="230016" y="1740857"/>
                  <a:pt x="271645" y="1718669"/>
                </a:cubicBezTo>
                <a:cubicBezTo>
                  <a:pt x="339277" y="1682621"/>
                  <a:pt x="347482" y="1673957"/>
                  <a:pt x="348719" y="1637286"/>
                </a:cubicBezTo>
                <a:cubicBezTo>
                  <a:pt x="349597" y="1611236"/>
                  <a:pt x="375007" y="1556813"/>
                  <a:pt x="418283" y="1488295"/>
                </a:cubicBezTo>
                <a:cubicBezTo>
                  <a:pt x="455781" y="1428922"/>
                  <a:pt x="528021" y="1311765"/>
                  <a:pt x="578815" y="1227945"/>
                </a:cubicBezTo>
                <a:cubicBezTo>
                  <a:pt x="837432" y="801176"/>
                  <a:pt x="1108350" y="370443"/>
                  <a:pt x="1151564" y="317330"/>
                </a:cubicBezTo>
                <a:cubicBezTo>
                  <a:pt x="1178286" y="284487"/>
                  <a:pt x="1200150" y="249241"/>
                  <a:pt x="1200150" y="239006"/>
                </a:cubicBezTo>
                <a:cubicBezTo>
                  <a:pt x="1200150" y="223458"/>
                  <a:pt x="1079048" y="131676"/>
                  <a:pt x="1030428" y="110374"/>
                </a:cubicBezTo>
                <a:close/>
                <a:moveTo>
                  <a:pt x="1010360" y="498"/>
                </a:moveTo>
                <a:cubicBezTo>
                  <a:pt x="1079090" y="7009"/>
                  <a:pt x="1197889" y="76650"/>
                  <a:pt x="1270733" y="157279"/>
                </a:cubicBezTo>
                <a:cubicBezTo>
                  <a:pt x="1330242" y="223148"/>
                  <a:pt x="1325711" y="261984"/>
                  <a:pt x="1246452" y="365409"/>
                </a:cubicBezTo>
                <a:cubicBezTo>
                  <a:pt x="1214783" y="406734"/>
                  <a:pt x="1173278" y="466263"/>
                  <a:pt x="1154220" y="497695"/>
                </a:cubicBezTo>
                <a:cubicBezTo>
                  <a:pt x="1135161" y="529127"/>
                  <a:pt x="1053998" y="660572"/>
                  <a:pt x="973857" y="789795"/>
                </a:cubicBezTo>
                <a:cubicBezTo>
                  <a:pt x="707851" y="1218713"/>
                  <a:pt x="671463" y="1277528"/>
                  <a:pt x="569212" y="1443845"/>
                </a:cubicBezTo>
                <a:cubicBezTo>
                  <a:pt x="513385" y="1534650"/>
                  <a:pt x="455812" y="1644330"/>
                  <a:pt x="441271" y="1687578"/>
                </a:cubicBezTo>
                <a:cubicBezTo>
                  <a:pt x="415035" y="1765615"/>
                  <a:pt x="414274" y="1766414"/>
                  <a:pt x="340767" y="1793031"/>
                </a:cubicBezTo>
                <a:cubicBezTo>
                  <a:pt x="284241" y="1813500"/>
                  <a:pt x="250158" y="1837484"/>
                  <a:pt x="196850" y="1894303"/>
                </a:cubicBezTo>
                <a:cubicBezTo>
                  <a:pt x="158433" y="1935251"/>
                  <a:pt x="111880" y="1975274"/>
                  <a:pt x="93400" y="1983243"/>
                </a:cubicBezTo>
                <a:cubicBezTo>
                  <a:pt x="60875" y="1997268"/>
                  <a:pt x="58842" y="1995574"/>
                  <a:pt x="29900" y="1930338"/>
                </a:cubicBezTo>
                <a:cubicBezTo>
                  <a:pt x="3905" y="1871747"/>
                  <a:pt x="0" y="1843040"/>
                  <a:pt x="0" y="1710545"/>
                </a:cubicBezTo>
                <a:lnTo>
                  <a:pt x="0" y="1558145"/>
                </a:lnTo>
                <a:lnTo>
                  <a:pt x="53062" y="1466675"/>
                </a:lnTo>
                <a:cubicBezTo>
                  <a:pt x="82246" y="1416367"/>
                  <a:pt x="156092" y="1287779"/>
                  <a:pt x="217164" y="1180925"/>
                </a:cubicBezTo>
                <a:cubicBezTo>
                  <a:pt x="278237" y="1074071"/>
                  <a:pt x="352161" y="949497"/>
                  <a:pt x="381440" y="904095"/>
                </a:cubicBezTo>
                <a:cubicBezTo>
                  <a:pt x="477101" y="755754"/>
                  <a:pt x="724034" y="366518"/>
                  <a:pt x="784285" y="269095"/>
                </a:cubicBezTo>
                <a:cubicBezTo>
                  <a:pt x="909993" y="65835"/>
                  <a:pt x="952186" y="9418"/>
                  <a:pt x="984250" y="1724"/>
                </a:cubicBezTo>
                <a:cubicBezTo>
                  <a:pt x="991745" y="-74"/>
                  <a:pt x="1000542" y="-433"/>
                  <a:pt x="1010360" y="498"/>
                </a:cubicBezTo>
                <a:close/>
              </a:path>
            </a:pathLst>
          </a:custGeom>
          <a:solidFill>
            <a:srgbClr val="4F8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endParaRPr>
          </a:p>
        </p:txBody>
      </p:sp>
      <p:sp>
        <p:nvSpPr>
          <p:cNvPr id="369" name="任意多边形: 形状 368">
            <a:extLst>
              <a:ext uri="{FF2B5EF4-FFF2-40B4-BE49-F238E27FC236}">
                <a16:creationId xmlns="" xmlns:a16="http://schemas.microsoft.com/office/drawing/2014/main" id="{680FA6BA-9C65-4F9A-823C-B15DAD347589}"/>
              </a:ext>
            </a:extLst>
          </p:cNvPr>
          <p:cNvSpPr/>
          <p:nvPr/>
        </p:nvSpPr>
        <p:spPr>
          <a:xfrm>
            <a:off x="6943721" y="3756408"/>
            <a:ext cx="108590" cy="116393"/>
          </a:xfrm>
          <a:custGeom>
            <a:avLst/>
            <a:gdLst>
              <a:gd name="connsiteX0" fmla="*/ 1130300 w 1234543"/>
              <a:gd name="connsiteY0" fmla="*/ 164833 h 1323257"/>
              <a:gd name="connsiteX1" fmla="*/ 1060450 w 1234543"/>
              <a:gd name="connsiteY1" fmla="*/ 200221 h 1323257"/>
              <a:gd name="connsiteX2" fmla="*/ 939800 w 1234543"/>
              <a:gd name="connsiteY2" fmla="*/ 243548 h 1323257"/>
              <a:gd name="connsiteX3" fmla="*/ 853602 w 1234543"/>
              <a:gd name="connsiteY3" fmla="*/ 294045 h 1323257"/>
              <a:gd name="connsiteX4" fmla="*/ 417341 w 1234543"/>
              <a:gd name="connsiteY4" fmla="*/ 370213 h 1323257"/>
              <a:gd name="connsiteX5" fmla="*/ 123481 w 1234543"/>
              <a:gd name="connsiteY5" fmla="*/ 373147 h 1323257"/>
              <a:gd name="connsiteX6" fmla="*/ 114176 w 1234543"/>
              <a:gd name="connsiteY6" fmla="*/ 621332 h 1323257"/>
              <a:gd name="connsiteX7" fmla="*/ 127642 w 1234543"/>
              <a:gd name="connsiteY7" fmla="*/ 1187450 h 1323257"/>
              <a:gd name="connsiteX8" fmla="*/ 186688 w 1234543"/>
              <a:gd name="connsiteY8" fmla="*/ 1140893 h 1323257"/>
              <a:gd name="connsiteX9" fmla="*/ 340546 w 1234543"/>
              <a:gd name="connsiteY9" fmla="*/ 1030554 h 1323257"/>
              <a:gd name="connsiteX10" fmla="*/ 439793 w 1234543"/>
              <a:gd name="connsiteY10" fmla="*/ 966771 h 1323257"/>
              <a:gd name="connsiteX11" fmla="*/ 407383 w 1234543"/>
              <a:gd name="connsiteY11" fmla="*/ 949789 h 1323257"/>
              <a:gd name="connsiteX12" fmla="*/ 393123 w 1234543"/>
              <a:gd name="connsiteY12" fmla="*/ 634423 h 1323257"/>
              <a:gd name="connsiteX13" fmla="*/ 561398 w 1234543"/>
              <a:gd name="connsiteY13" fmla="*/ 596679 h 1323257"/>
              <a:gd name="connsiteX14" fmla="*/ 1064801 w 1234543"/>
              <a:gd name="connsiteY14" fmla="*/ 438691 h 1323257"/>
              <a:gd name="connsiteX15" fmla="*/ 1128494 w 1234543"/>
              <a:gd name="connsiteY15" fmla="*/ 215766 h 1323257"/>
              <a:gd name="connsiteX16" fmla="*/ 1219200 w 1234543"/>
              <a:gd name="connsiteY16" fmla="*/ 0 h 1323257"/>
              <a:gd name="connsiteX17" fmla="*/ 1229135 w 1234543"/>
              <a:gd name="connsiteY17" fmla="*/ 164331 h 1323257"/>
              <a:gd name="connsiteX18" fmla="*/ 1210085 w 1234543"/>
              <a:gd name="connsiteY18" fmla="*/ 386366 h 1323257"/>
              <a:gd name="connsiteX19" fmla="*/ 957606 w 1234543"/>
              <a:gd name="connsiteY19" fmla="*/ 624058 h 1323257"/>
              <a:gd name="connsiteX20" fmla="*/ 608975 w 1234543"/>
              <a:gd name="connsiteY20" fmla="*/ 704850 h 1323257"/>
              <a:gd name="connsiteX21" fmla="*/ 463550 w 1234543"/>
              <a:gd name="connsiteY21" fmla="*/ 704850 h 1323257"/>
              <a:gd name="connsiteX22" fmla="*/ 463550 w 1234543"/>
              <a:gd name="connsiteY22" fmla="*/ 857250 h 1323257"/>
              <a:gd name="connsiteX23" fmla="*/ 520102 w 1234543"/>
              <a:gd name="connsiteY23" fmla="*/ 857250 h 1323257"/>
              <a:gd name="connsiteX24" fmla="*/ 641350 w 1234543"/>
              <a:gd name="connsiteY24" fmla="*/ 909114 h 1323257"/>
              <a:gd name="connsiteX25" fmla="*/ 523339 w 1234543"/>
              <a:gd name="connsiteY25" fmla="*/ 1030663 h 1323257"/>
              <a:gd name="connsiteX26" fmla="*/ 393700 w 1234543"/>
              <a:gd name="connsiteY26" fmla="*/ 1111937 h 1323257"/>
              <a:gd name="connsiteX27" fmla="*/ 55039 w 1234543"/>
              <a:gd name="connsiteY27" fmla="*/ 1318455 h 1323257"/>
              <a:gd name="connsiteX28" fmla="*/ 0 w 1234543"/>
              <a:gd name="connsiteY28" fmla="*/ 1308100 h 1323257"/>
              <a:gd name="connsiteX29" fmla="*/ 0 w 1234543"/>
              <a:gd name="connsiteY29" fmla="*/ 803899 h 1323257"/>
              <a:gd name="connsiteX30" fmla="*/ 16480 w 1234543"/>
              <a:gd name="connsiteY30" fmla="*/ 283199 h 1323257"/>
              <a:gd name="connsiteX31" fmla="*/ 372080 w 1234543"/>
              <a:gd name="connsiteY31" fmla="*/ 260350 h 1323257"/>
              <a:gd name="connsiteX32" fmla="*/ 743092 w 1234543"/>
              <a:gd name="connsiteY32" fmla="*/ 245651 h 1323257"/>
              <a:gd name="connsiteX33" fmla="*/ 793892 w 1234543"/>
              <a:gd name="connsiteY33" fmla="*/ 202623 h 1323257"/>
              <a:gd name="connsiteX34" fmla="*/ 939898 w 1234543"/>
              <a:gd name="connsiteY34" fmla="*/ 146050 h 1323257"/>
              <a:gd name="connsiteX35" fmla="*/ 1101377 w 1234543"/>
              <a:gd name="connsiteY35" fmla="*/ 44833 h 1323257"/>
              <a:gd name="connsiteX36" fmla="*/ 1183927 w 1234543"/>
              <a:gd name="connsiteY36" fmla="*/ 2344 h 132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34543" h="1323257">
                <a:moveTo>
                  <a:pt x="1130300" y="164833"/>
                </a:moveTo>
                <a:lnTo>
                  <a:pt x="1060450" y="200221"/>
                </a:lnTo>
                <a:cubicBezTo>
                  <a:pt x="1022033" y="219684"/>
                  <a:pt x="967740" y="239182"/>
                  <a:pt x="939800" y="243548"/>
                </a:cubicBezTo>
                <a:cubicBezTo>
                  <a:pt x="903324" y="249248"/>
                  <a:pt x="879019" y="263486"/>
                  <a:pt x="853602" y="294045"/>
                </a:cubicBezTo>
                <a:cubicBezTo>
                  <a:pt x="800367" y="358050"/>
                  <a:pt x="749712" y="366894"/>
                  <a:pt x="417341" y="370213"/>
                </a:cubicBezTo>
                <a:lnTo>
                  <a:pt x="123481" y="373147"/>
                </a:lnTo>
                <a:lnTo>
                  <a:pt x="114176" y="621332"/>
                </a:lnTo>
                <a:cubicBezTo>
                  <a:pt x="106116" y="836276"/>
                  <a:pt x="114470" y="1187450"/>
                  <a:pt x="127642" y="1187450"/>
                </a:cubicBezTo>
                <a:cubicBezTo>
                  <a:pt x="130081" y="1187450"/>
                  <a:pt x="156652" y="1166500"/>
                  <a:pt x="186688" y="1140893"/>
                </a:cubicBezTo>
                <a:cubicBezTo>
                  <a:pt x="216725" y="1115287"/>
                  <a:pt x="285961" y="1065634"/>
                  <a:pt x="340546" y="1030554"/>
                </a:cubicBezTo>
                <a:lnTo>
                  <a:pt x="439793" y="966771"/>
                </a:lnTo>
                <a:lnTo>
                  <a:pt x="407383" y="949789"/>
                </a:lnTo>
                <a:cubicBezTo>
                  <a:pt x="332274" y="910436"/>
                  <a:pt x="322966" y="704580"/>
                  <a:pt x="393123" y="634423"/>
                </a:cubicBezTo>
                <a:cubicBezTo>
                  <a:pt x="421324" y="606222"/>
                  <a:pt x="437367" y="602623"/>
                  <a:pt x="561398" y="596679"/>
                </a:cubicBezTo>
                <a:cubicBezTo>
                  <a:pt x="864855" y="582137"/>
                  <a:pt x="963047" y="551320"/>
                  <a:pt x="1064801" y="438691"/>
                </a:cubicBezTo>
                <a:cubicBezTo>
                  <a:pt x="1110549" y="388053"/>
                  <a:pt x="1124060" y="340764"/>
                  <a:pt x="1128494" y="215766"/>
                </a:cubicBezTo>
                <a:close/>
                <a:moveTo>
                  <a:pt x="1219200" y="0"/>
                </a:moveTo>
                <a:lnTo>
                  <a:pt x="1229135" y="164331"/>
                </a:lnTo>
                <a:cubicBezTo>
                  <a:pt x="1238582" y="320583"/>
                  <a:pt x="1237645" y="331499"/>
                  <a:pt x="1210085" y="386366"/>
                </a:cubicBezTo>
                <a:cubicBezTo>
                  <a:pt x="1168983" y="468191"/>
                  <a:pt x="1053194" y="577199"/>
                  <a:pt x="957606" y="624058"/>
                </a:cubicBezTo>
                <a:cubicBezTo>
                  <a:pt x="816247" y="693356"/>
                  <a:pt x="766647" y="704850"/>
                  <a:pt x="608975" y="704850"/>
                </a:cubicBezTo>
                <a:lnTo>
                  <a:pt x="463550" y="704850"/>
                </a:lnTo>
                <a:lnTo>
                  <a:pt x="463550" y="857250"/>
                </a:lnTo>
                <a:lnTo>
                  <a:pt x="520102" y="857250"/>
                </a:lnTo>
                <a:cubicBezTo>
                  <a:pt x="589710" y="857250"/>
                  <a:pt x="641350" y="879339"/>
                  <a:pt x="641350" y="909114"/>
                </a:cubicBezTo>
                <a:cubicBezTo>
                  <a:pt x="641350" y="944655"/>
                  <a:pt x="581565" y="1006233"/>
                  <a:pt x="523339" y="1030663"/>
                </a:cubicBezTo>
                <a:cubicBezTo>
                  <a:pt x="493947" y="1042995"/>
                  <a:pt x="435610" y="1079568"/>
                  <a:pt x="393700" y="1111937"/>
                </a:cubicBezTo>
                <a:cubicBezTo>
                  <a:pt x="98287" y="1340092"/>
                  <a:pt x="115206" y="1329775"/>
                  <a:pt x="55039" y="1318455"/>
                </a:cubicBezTo>
                <a:lnTo>
                  <a:pt x="0" y="1308100"/>
                </a:lnTo>
                <a:lnTo>
                  <a:pt x="0" y="803899"/>
                </a:lnTo>
                <a:cubicBezTo>
                  <a:pt x="0" y="407606"/>
                  <a:pt x="3527" y="296167"/>
                  <a:pt x="16480" y="283199"/>
                </a:cubicBezTo>
                <a:cubicBezTo>
                  <a:pt x="28836" y="270829"/>
                  <a:pt x="117825" y="265111"/>
                  <a:pt x="372080" y="260350"/>
                </a:cubicBezTo>
                <a:cubicBezTo>
                  <a:pt x="558596" y="256858"/>
                  <a:pt x="725551" y="250243"/>
                  <a:pt x="743092" y="245651"/>
                </a:cubicBezTo>
                <a:cubicBezTo>
                  <a:pt x="760633" y="241060"/>
                  <a:pt x="783493" y="221697"/>
                  <a:pt x="793892" y="202623"/>
                </a:cubicBezTo>
                <a:cubicBezTo>
                  <a:pt x="812948" y="167673"/>
                  <a:pt x="868753" y="146050"/>
                  <a:pt x="939898" y="146050"/>
                </a:cubicBezTo>
                <a:cubicBezTo>
                  <a:pt x="972271" y="146050"/>
                  <a:pt x="1010106" y="122335"/>
                  <a:pt x="1101377" y="44833"/>
                </a:cubicBezTo>
                <a:cubicBezTo>
                  <a:pt x="1127379" y="22754"/>
                  <a:pt x="1164526" y="3634"/>
                  <a:pt x="1183927" y="2344"/>
                </a:cubicBezTo>
                <a:close/>
              </a:path>
            </a:pathLst>
          </a:custGeom>
          <a:solidFill>
            <a:srgbClr val="4F8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endParaRPr>
          </a:p>
        </p:txBody>
      </p:sp>
      <p:sp>
        <p:nvSpPr>
          <p:cNvPr id="370" name="任意多边形: 形状 369">
            <a:extLst>
              <a:ext uri="{FF2B5EF4-FFF2-40B4-BE49-F238E27FC236}">
                <a16:creationId xmlns="" xmlns:a16="http://schemas.microsoft.com/office/drawing/2014/main" id="{EA42726A-EA79-458E-954C-A67A9433819E}"/>
              </a:ext>
            </a:extLst>
          </p:cNvPr>
          <p:cNvSpPr/>
          <p:nvPr/>
        </p:nvSpPr>
        <p:spPr>
          <a:xfrm>
            <a:off x="6824816" y="3777075"/>
            <a:ext cx="100039" cy="96069"/>
          </a:xfrm>
          <a:custGeom>
            <a:avLst/>
            <a:gdLst>
              <a:gd name="connsiteX0" fmla="*/ 302317 w 1137323"/>
              <a:gd name="connsiteY0" fmla="*/ 115683 h 1092200"/>
              <a:gd name="connsiteX1" fmla="*/ 194367 w 1137323"/>
              <a:gd name="connsiteY1" fmla="*/ 174381 h 1092200"/>
              <a:gd name="connsiteX2" fmla="*/ 107203 w 1137323"/>
              <a:gd name="connsiteY2" fmla="*/ 254461 h 1092200"/>
              <a:gd name="connsiteX3" fmla="*/ 189753 w 1137323"/>
              <a:gd name="connsiteY3" fmla="*/ 307170 h 1092200"/>
              <a:gd name="connsiteX4" fmla="*/ 470433 w 1137323"/>
              <a:gd name="connsiteY4" fmla="*/ 348845 h 1092200"/>
              <a:gd name="connsiteX5" fmla="*/ 786653 w 1137323"/>
              <a:gd name="connsiteY5" fmla="*/ 546100 h 1092200"/>
              <a:gd name="connsiteX6" fmla="*/ 764428 w 1137323"/>
              <a:gd name="connsiteY6" fmla="*/ 681794 h 1092200"/>
              <a:gd name="connsiteX7" fmla="*/ 861968 w 1137323"/>
              <a:gd name="connsiteY7" fmla="*/ 841808 h 1092200"/>
              <a:gd name="connsiteX8" fmla="*/ 1020589 w 1137323"/>
              <a:gd name="connsiteY8" fmla="*/ 952500 h 1092200"/>
              <a:gd name="connsiteX9" fmla="*/ 1027953 w 1137323"/>
              <a:gd name="connsiteY9" fmla="*/ 546674 h 1092200"/>
              <a:gd name="connsiteX10" fmla="*/ 1027953 w 1137323"/>
              <a:gd name="connsiteY10" fmla="*/ 140849 h 1092200"/>
              <a:gd name="connsiteX11" fmla="*/ 675528 w 1137323"/>
              <a:gd name="connsiteY11" fmla="*/ 130062 h 1092200"/>
              <a:gd name="connsiteX12" fmla="*/ 302317 w 1137323"/>
              <a:gd name="connsiteY12" fmla="*/ 115683 h 1092200"/>
              <a:gd name="connsiteX13" fmla="*/ 272960 w 1137323"/>
              <a:gd name="connsiteY13" fmla="*/ 0 h 1092200"/>
              <a:gd name="connsiteX14" fmla="*/ 344708 w 1137323"/>
              <a:gd name="connsiteY14" fmla="*/ 12989 h 1092200"/>
              <a:gd name="connsiteX15" fmla="*/ 685053 w 1137323"/>
              <a:gd name="connsiteY15" fmla="*/ 17788 h 1092200"/>
              <a:gd name="connsiteX16" fmla="*/ 1039915 w 1137323"/>
              <a:gd name="connsiteY16" fmla="*/ 30219 h 1092200"/>
              <a:gd name="connsiteX17" fmla="*/ 1125446 w 1137323"/>
              <a:gd name="connsiteY17" fmla="*/ 60344 h 1092200"/>
              <a:gd name="connsiteX18" fmla="*/ 1134544 w 1137323"/>
              <a:gd name="connsiteY18" fmla="*/ 1072111 h 1092200"/>
              <a:gd name="connsiteX19" fmla="*/ 1075744 w 1137323"/>
              <a:gd name="connsiteY19" fmla="*/ 1092200 h 1092200"/>
              <a:gd name="connsiteX20" fmla="*/ 781828 w 1137323"/>
              <a:gd name="connsiteY20" fmla="*/ 913652 h 1092200"/>
              <a:gd name="connsiteX21" fmla="*/ 529788 w 1137323"/>
              <a:gd name="connsiteY21" fmla="*/ 689687 h 1092200"/>
              <a:gd name="connsiteX22" fmla="*/ 527362 w 1137323"/>
              <a:gd name="connsiteY22" fmla="*/ 633286 h 1092200"/>
              <a:gd name="connsiteX23" fmla="*/ 602677 w 1137323"/>
              <a:gd name="connsiteY23" fmla="*/ 622300 h 1092200"/>
              <a:gd name="connsiteX24" fmla="*/ 679229 w 1137323"/>
              <a:gd name="connsiteY24" fmla="*/ 579514 h 1092200"/>
              <a:gd name="connsiteX25" fmla="*/ 676629 w 1137323"/>
              <a:gd name="connsiteY25" fmla="*/ 500139 h 1092200"/>
              <a:gd name="connsiteX26" fmla="*/ 666003 w 1137323"/>
              <a:gd name="connsiteY26" fmla="*/ 463550 h 1092200"/>
              <a:gd name="connsiteX27" fmla="*/ 462803 w 1137323"/>
              <a:gd name="connsiteY27" fmla="*/ 456145 h 1092200"/>
              <a:gd name="connsiteX28" fmla="*/ 189753 w 1137323"/>
              <a:gd name="connsiteY28" fmla="*/ 421143 h 1092200"/>
              <a:gd name="connsiteX29" fmla="*/ 66753 w 1137323"/>
              <a:gd name="connsiteY29" fmla="*/ 144910 h 1092200"/>
              <a:gd name="connsiteX30" fmla="*/ 194204 w 1137323"/>
              <a:gd name="connsiteY30" fmla="*/ 39282 h 1092200"/>
              <a:gd name="connsiteX31" fmla="*/ 272960 w 1137323"/>
              <a:gd name="connsiteY31" fmla="*/ 0 h 109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37323" h="1092200">
                <a:moveTo>
                  <a:pt x="302317" y="115683"/>
                </a:moveTo>
                <a:cubicBezTo>
                  <a:pt x="290885" y="113707"/>
                  <a:pt x="242308" y="140121"/>
                  <a:pt x="194367" y="174381"/>
                </a:cubicBezTo>
                <a:cubicBezTo>
                  <a:pt x="146427" y="208641"/>
                  <a:pt x="107203" y="244677"/>
                  <a:pt x="107203" y="254461"/>
                </a:cubicBezTo>
                <a:cubicBezTo>
                  <a:pt x="107203" y="264307"/>
                  <a:pt x="144062" y="287842"/>
                  <a:pt x="189753" y="307170"/>
                </a:cubicBezTo>
                <a:cubicBezTo>
                  <a:pt x="264401" y="338747"/>
                  <a:pt x="291269" y="342737"/>
                  <a:pt x="470433" y="348845"/>
                </a:cubicBezTo>
                <a:cubicBezTo>
                  <a:pt x="785856" y="359599"/>
                  <a:pt x="786653" y="360096"/>
                  <a:pt x="786653" y="546100"/>
                </a:cubicBezTo>
                <a:cubicBezTo>
                  <a:pt x="786653" y="648801"/>
                  <a:pt x="783115" y="670402"/>
                  <a:pt x="764428" y="681794"/>
                </a:cubicBezTo>
                <a:cubicBezTo>
                  <a:pt x="700528" y="720748"/>
                  <a:pt x="703737" y="726012"/>
                  <a:pt x="861968" y="841808"/>
                </a:cubicBezTo>
                <a:cubicBezTo>
                  <a:pt x="945160" y="902689"/>
                  <a:pt x="1016539" y="952500"/>
                  <a:pt x="1020589" y="952500"/>
                </a:cubicBezTo>
                <a:cubicBezTo>
                  <a:pt x="1024639" y="952500"/>
                  <a:pt x="1027953" y="769878"/>
                  <a:pt x="1027953" y="546674"/>
                </a:cubicBezTo>
                <a:lnTo>
                  <a:pt x="1027953" y="140849"/>
                </a:lnTo>
                <a:lnTo>
                  <a:pt x="675528" y="130062"/>
                </a:lnTo>
                <a:cubicBezTo>
                  <a:pt x="481694" y="124130"/>
                  <a:pt x="313750" y="117659"/>
                  <a:pt x="302317" y="115683"/>
                </a:cubicBezTo>
                <a:close/>
                <a:moveTo>
                  <a:pt x="272960" y="0"/>
                </a:moveTo>
                <a:cubicBezTo>
                  <a:pt x="275409" y="0"/>
                  <a:pt x="307696" y="5845"/>
                  <a:pt x="344708" y="12989"/>
                </a:cubicBezTo>
                <a:cubicBezTo>
                  <a:pt x="386446" y="21045"/>
                  <a:pt x="515700" y="22868"/>
                  <a:pt x="685053" y="17788"/>
                </a:cubicBezTo>
                <a:cubicBezTo>
                  <a:pt x="914348" y="10911"/>
                  <a:pt x="971213" y="12903"/>
                  <a:pt x="1039915" y="30219"/>
                </a:cubicBezTo>
                <a:cubicBezTo>
                  <a:pt x="1084912" y="41560"/>
                  <a:pt x="1123401" y="55116"/>
                  <a:pt x="1125446" y="60344"/>
                </a:cubicBezTo>
                <a:cubicBezTo>
                  <a:pt x="1133160" y="80066"/>
                  <a:pt x="1141908" y="1052920"/>
                  <a:pt x="1134544" y="1072111"/>
                </a:cubicBezTo>
                <a:cubicBezTo>
                  <a:pt x="1129283" y="1085823"/>
                  <a:pt x="1110617" y="1092200"/>
                  <a:pt x="1075744" y="1092200"/>
                </a:cubicBezTo>
                <a:cubicBezTo>
                  <a:pt x="1030026" y="1092200"/>
                  <a:pt x="999114" y="1073421"/>
                  <a:pt x="781828" y="913652"/>
                </a:cubicBezTo>
                <a:cubicBezTo>
                  <a:pt x="562362" y="752279"/>
                  <a:pt x="538117" y="730734"/>
                  <a:pt x="529788" y="689687"/>
                </a:cubicBezTo>
                <a:cubicBezTo>
                  <a:pt x="524720" y="664709"/>
                  <a:pt x="523628" y="639328"/>
                  <a:pt x="527362" y="633286"/>
                </a:cubicBezTo>
                <a:cubicBezTo>
                  <a:pt x="531097" y="627243"/>
                  <a:pt x="564988" y="622300"/>
                  <a:pt x="602677" y="622300"/>
                </a:cubicBezTo>
                <a:cubicBezTo>
                  <a:pt x="670429" y="622300"/>
                  <a:pt x="671293" y="621817"/>
                  <a:pt x="679229" y="579514"/>
                </a:cubicBezTo>
                <a:cubicBezTo>
                  <a:pt x="683644" y="555981"/>
                  <a:pt x="682474" y="520262"/>
                  <a:pt x="676629" y="500139"/>
                </a:cubicBezTo>
                <a:lnTo>
                  <a:pt x="666003" y="463550"/>
                </a:lnTo>
                <a:lnTo>
                  <a:pt x="462803" y="456145"/>
                </a:lnTo>
                <a:cubicBezTo>
                  <a:pt x="295983" y="450065"/>
                  <a:pt x="247097" y="443799"/>
                  <a:pt x="189753" y="421143"/>
                </a:cubicBezTo>
                <a:cubicBezTo>
                  <a:pt x="-22996" y="337088"/>
                  <a:pt x="-45934" y="285573"/>
                  <a:pt x="66753" y="144910"/>
                </a:cubicBezTo>
                <a:cubicBezTo>
                  <a:pt x="100710" y="102523"/>
                  <a:pt x="146734" y="64379"/>
                  <a:pt x="194204" y="39282"/>
                </a:cubicBezTo>
                <a:cubicBezTo>
                  <a:pt x="235070" y="17677"/>
                  <a:pt x="270510" y="0"/>
                  <a:pt x="272960" y="0"/>
                </a:cubicBezTo>
                <a:close/>
              </a:path>
            </a:pathLst>
          </a:custGeom>
          <a:solidFill>
            <a:srgbClr val="4F84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endParaRPr>
          </a:p>
        </p:txBody>
      </p:sp>
      <p:sp>
        <p:nvSpPr>
          <p:cNvPr id="2" name="图形 355">
            <a:extLst>
              <a:ext uri="{FF2B5EF4-FFF2-40B4-BE49-F238E27FC236}">
                <a16:creationId xmlns="" xmlns:a16="http://schemas.microsoft.com/office/drawing/2014/main" id="{AF8EBC62-DD9F-4BA3-AA4C-0984769DF41D}"/>
              </a:ext>
            </a:extLst>
          </p:cNvPr>
          <p:cNvSpPr/>
          <p:nvPr/>
        </p:nvSpPr>
        <p:spPr>
          <a:xfrm>
            <a:off x="5159325" y="789558"/>
            <a:ext cx="264601" cy="259034"/>
          </a:xfrm>
          <a:custGeom>
            <a:avLst/>
            <a:gdLst>
              <a:gd name="connsiteX0" fmla="*/ 130830 w 264600"/>
              <a:gd name="connsiteY0" fmla="*/ 8507 h 259034"/>
              <a:gd name="connsiteX1" fmla="*/ 199364 w 264600"/>
              <a:gd name="connsiteY1" fmla="*/ 26479 h 259034"/>
              <a:gd name="connsiteX2" fmla="*/ 236706 w 264600"/>
              <a:gd name="connsiteY2" fmla="*/ 66612 h 259034"/>
              <a:gd name="connsiteX3" fmla="*/ 256105 w 264600"/>
              <a:gd name="connsiteY3" fmla="*/ 131602 h 259034"/>
              <a:gd name="connsiteX4" fmla="*/ 220099 w 264600"/>
              <a:gd name="connsiteY4" fmla="*/ 201197 h 259034"/>
              <a:gd name="connsiteX5" fmla="*/ 183330 w 264600"/>
              <a:gd name="connsiteY5" fmla="*/ 217870 h 259034"/>
              <a:gd name="connsiteX6" fmla="*/ 174526 w 264600"/>
              <a:gd name="connsiteY6" fmla="*/ 217870 h 259034"/>
              <a:gd name="connsiteX7" fmla="*/ 175835 w 264600"/>
              <a:gd name="connsiteY7" fmla="*/ 227520 h 259034"/>
              <a:gd name="connsiteX8" fmla="*/ 172116 w 264600"/>
              <a:gd name="connsiteY8" fmla="*/ 242756 h 259034"/>
              <a:gd name="connsiteX9" fmla="*/ 158978 w 264600"/>
              <a:gd name="connsiteY9" fmla="*/ 248447 h 259034"/>
              <a:gd name="connsiteX10" fmla="*/ 150826 w 264600"/>
              <a:gd name="connsiteY10" fmla="*/ 246450 h 259034"/>
              <a:gd name="connsiteX11" fmla="*/ 145656 w 264600"/>
              <a:gd name="connsiteY11" fmla="*/ 243648 h 259034"/>
              <a:gd name="connsiteX12" fmla="*/ 141208 w 264600"/>
              <a:gd name="connsiteY12" fmla="*/ 247495 h 259034"/>
              <a:gd name="connsiteX13" fmla="*/ 131097 w 264600"/>
              <a:gd name="connsiteY13" fmla="*/ 250622 h 259034"/>
              <a:gd name="connsiteX14" fmla="*/ 117307 w 264600"/>
              <a:gd name="connsiteY14" fmla="*/ 245839 h 259034"/>
              <a:gd name="connsiteX15" fmla="*/ 113389 w 264600"/>
              <a:gd name="connsiteY15" fmla="*/ 243205 h 259034"/>
              <a:gd name="connsiteX16" fmla="*/ 109081 w 264600"/>
              <a:gd name="connsiteY16" fmla="*/ 245137 h 259034"/>
              <a:gd name="connsiteX17" fmla="*/ 97464 w 264600"/>
              <a:gd name="connsiteY17" fmla="*/ 248002 h 259034"/>
              <a:gd name="connsiteX18" fmla="*/ 88064 w 264600"/>
              <a:gd name="connsiteY18" fmla="*/ 244047 h 259034"/>
              <a:gd name="connsiteX19" fmla="*/ 85415 w 264600"/>
              <a:gd name="connsiteY19" fmla="*/ 228200 h 259034"/>
              <a:gd name="connsiteX20" fmla="*/ 87064 w 264600"/>
              <a:gd name="connsiteY20" fmla="*/ 219605 h 259034"/>
              <a:gd name="connsiteX21" fmla="*/ 78426 w 264600"/>
              <a:gd name="connsiteY21" fmla="*/ 218199 h 259034"/>
              <a:gd name="connsiteX22" fmla="*/ 43377 w 264600"/>
              <a:gd name="connsiteY22" fmla="*/ 203109 h 259034"/>
              <a:gd name="connsiteX23" fmla="*/ 8507 w 264600"/>
              <a:gd name="connsiteY23" fmla="*/ 132243 h 259034"/>
              <a:gd name="connsiteX24" fmla="*/ 31253 w 264600"/>
              <a:gd name="connsiteY24" fmla="*/ 62144 h 259034"/>
              <a:gd name="connsiteX25" fmla="*/ 68271 w 264600"/>
              <a:gd name="connsiteY25" fmla="*/ 24743 h 259034"/>
              <a:gd name="connsiteX26" fmla="*/ 130830 w 264600"/>
              <a:gd name="connsiteY26" fmla="*/ 8507 h 259034"/>
              <a:gd name="connsiteX27" fmla="*/ 79666 w 264600"/>
              <a:gd name="connsiteY27" fmla="*/ 168072 h 259034"/>
              <a:gd name="connsiteX28" fmla="*/ 109140 w 264600"/>
              <a:gd name="connsiteY28" fmla="*/ 154016 h 259034"/>
              <a:gd name="connsiteX29" fmla="*/ 120729 w 264600"/>
              <a:gd name="connsiteY29" fmla="*/ 121684 h 259034"/>
              <a:gd name="connsiteX30" fmla="*/ 79666 w 264600"/>
              <a:gd name="connsiteY30" fmla="*/ 75308 h 259034"/>
              <a:gd name="connsiteX31" fmla="*/ 38591 w 264600"/>
              <a:gd name="connsiteY31" fmla="*/ 121684 h 259034"/>
              <a:gd name="connsiteX32" fmla="*/ 79666 w 264600"/>
              <a:gd name="connsiteY32" fmla="*/ 168072 h 259034"/>
              <a:gd name="connsiteX33" fmla="*/ 184935 w 264600"/>
              <a:gd name="connsiteY33" fmla="*/ 168072 h 259034"/>
              <a:gd name="connsiteX34" fmla="*/ 214408 w 264600"/>
              <a:gd name="connsiteY34" fmla="*/ 154016 h 259034"/>
              <a:gd name="connsiteX35" fmla="*/ 225997 w 264600"/>
              <a:gd name="connsiteY35" fmla="*/ 121684 h 259034"/>
              <a:gd name="connsiteX36" fmla="*/ 184935 w 264600"/>
              <a:gd name="connsiteY36" fmla="*/ 75308 h 259034"/>
              <a:gd name="connsiteX37" fmla="*/ 143859 w 264600"/>
              <a:gd name="connsiteY37" fmla="*/ 121684 h 259034"/>
              <a:gd name="connsiteX38" fmla="*/ 184935 w 264600"/>
              <a:gd name="connsiteY38" fmla="*/ 168072 h 259034"/>
              <a:gd name="connsiteX39" fmla="*/ 133466 w 264600"/>
              <a:gd name="connsiteY39" fmla="*/ 201168 h 259034"/>
              <a:gd name="connsiteX40" fmla="*/ 152958 w 264600"/>
              <a:gd name="connsiteY40" fmla="*/ 184097 h 259034"/>
              <a:gd name="connsiteX41" fmla="*/ 146615 w 264600"/>
              <a:gd name="connsiteY41" fmla="*/ 167078 h 259034"/>
              <a:gd name="connsiteX42" fmla="*/ 133972 w 264600"/>
              <a:gd name="connsiteY42" fmla="*/ 160590 h 259034"/>
              <a:gd name="connsiteX43" fmla="*/ 122717 w 264600"/>
              <a:gd name="connsiteY43" fmla="*/ 166052 h 259034"/>
              <a:gd name="connsiteX44" fmla="*/ 114966 w 264600"/>
              <a:gd name="connsiteY44" fmla="*/ 183874 h 259034"/>
              <a:gd name="connsiteX45" fmla="*/ 114987 w 264600"/>
              <a:gd name="connsiteY45" fmla="*/ 184162 h 259034"/>
              <a:gd name="connsiteX46" fmla="*/ 115025 w 264600"/>
              <a:gd name="connsiteY46" fmla="*/ 184447 h 259034"/>
              <a:gd name="connsiteX47" fmla="*/ 133466 w 264600"/>
              <a:gd name="connsiteY47" fmla="*/ 201168 h 259034"/>
              <a:gd name="connsiteX48" fmla="*/ 130830 w 264600"/>
              <a:gd name="connsiteY48" fmla="*/ 0 h 259034"/>
              <a:gd name="connsiteX49" fmla="*/ 0 w 264600"/>
              <a:gd name="connsiteY49" fmla="*/ 132242 h 259034"/>
              <a:gd name="connsiteX50" fmla="*/ 77060 w 264600"/>
              <a:gd name="connsiteY50" fmla="*/ 226596 h 259034"/>
              <a:gd name="connsiteX51" fmla="*/ 97464 w 264600"/>
              <a:gd name="connsiteY51" fmla="*/ 256508 h 259034"/>
              <a:gd name="connsiteX52" fmla="*/ 112561 w 264600"/>
              <a:gd name="connsiteY52" fmla="*/ 252898 h 259034"/>
              <a:gd name="connsiteX53" fmla="*/ 131097 w 264600"/>
              <a:gd name="connsiteY53" fmla="*/ 259129 h 259034"/>
              <a:gd name="connsiteX54" fmla="*/ 146773 w 264600"/>
              <a:gd name="connsiteY54" fmla="*/ 253930 h 259034"/>
              <a:gd name="connsiteX55" fmla="*/ 158977 w 264600"/>
              <a:gd name="connsiteY55" fmla="*/ 256955 h 259034"/>
              <a:gd name="connsiteX56" fmla="*/ 184264 w 264600"/>
              <a:gd name="connsiteY56" fmla="*/ 226377 h 259034"/>
              <a:gd name="connsiteX57" fmla="*/ 264612 w 264600"/>
              <a:gd name="connsiteY57" fmla="*/ 131602 h 259034"/>
              <a:gd name="connsiteX58" fmla="*/ 130830 w 264600"/>
              <a:gd name="connsiteY58" fmla="*/ 0 h 259034"/>
              <a:gd name="connsiteX59" fmla="*/ 79666 w 264600"/>
              <a:gd name="connsiteY59" fmla="*/ 159565 h 259034"/>
              <a:gd name="connsiteX60" fmla="*/ 47098 w 264600"/>
              <a:gd name="connsiteY60" fmla="*/ 121684 h 259034"/>
              <a:gd name="connsiteX61" fmla="*/ 79666 w 264600"/>
              <a:gd name="connsiteY61" fmla="*/ 83816 h 259034"/>
              <a:gd name="connsiteX62" fmla="*/ 112221 w 264600"/>
              <a:gd name="connsiteY62" fmla="*/ 121684 h 259034"/>
              <a:gd name="connsiteX63" fmla="*/ 79666 w 264600"/>
              <a:gd name="connsiteY63" fmla="*/ 159565 h 259034"/>
              <a:gd name="connsiteX64" fmla="*/ 184935 w 264600"/>
              <a:gd name="connsiteY64" fmla="*/ 159565 h 259034"/>
              <a:gd name="connsiteX65" fmla="*/ 152367 w 264600"/>
              <a:gd name="connsiteY65" fmla="*/ 121684 h 259034"/>
              <a:gd name="connsiteX66" fmla="*/ 184935 w 264600"/>
              <a:gd name="connsiteY66" fmla="*/ 83816 h 259034"/>
              <a:gd name="connsiteX67" fmla="*/ 217490 w 264600"/>
              <a:gd name="connsiteY67" fmla="*/ 121684 h 259034"/>
              <a:gd name="connsiteX68" fmla="*/ 184935 w 264600"/>
              <a:gd name="connsiteY68" fmla="*/ 159565 h 259034"/>
              <a:gd name="connsiteX69" fmla="*/ 133466 w 264600"/>
              <a:gd name="connsiteY69" fmla="*/ 192660 h 259034"/>
              <a:gd name="connsiteX70" fmla="*/ 123453 w 264600"/>
              <a:gd name="connsiteY70" fmla="*/ 183283 h 259034"/>
              <a:gd name="connsiteX71" fmla="*/ 133973 w 264600"/>
              <a:gd name="connsiteY71" fmla="*/ 169097 h 259034"/>
              <a:gd name="connsiteX72" fmla="*/ 144486 w 264600"/>
              <a:gd name="connsiteY72" fmla="*/ 183283 h 259034"/>
              <a:gd name="connsiteX73" fmla="*/ 133466 w 264600"/>
              <a:gd name="connsiteY73" fmla="*/ 192660 h 259034"/>
              <a:gd name="connsiteX74" fmla="*/ 79666 w 264600"/>
              <a:gd name="connsiteY74" fmla="*/ 84630 h 259034"/>
              <a:gd name="connsiteX75" fmla="*/ 111407 w 264600"/>
              <a:gd name="connsiteY75" fmla="*/ 121684 h 259034"/>
              <a:gd name="connsiteX76" fmla="*/ 102071 w 264600"/>
              <a:gd name="connsiteY76" fmla="*/ 147941 h 259034"/>
              <a:gd name="connsiteX77" fmla="*/ 79666 w 264600"/>
              <a:gd name="connsiteY77" fmla="*/ 158752 h 259034"/>
              <a:gd name="connsiteX78" fmla="*/ 47913 w 264600"/>
              <a:gd name="connsiteY78" fmla="*/ 121684 h 259034"/>
              <a:gd name="connsiteX79" fmla="*/ 79666 w 264600"/>
              <a:gd name="connsiteY79" fmla="*/ 84630 h 259034"/>
              <a:gd name="connsiteX80" fmla="*/ 79666 w 264600"/>
              <a:gd name="connsiteY80" fmla="*/ 83816 h 259034"/>
              <a:gd name="connsiteX81" fmla="*/ 47098 w 264600"/>
              <a:gd name="connsiteY81" fmla="*/ 121684 h 259034"/>
              <a:gd name="connsiteX82" fmla="*/ 79666 w 264600"/>
              <a:gd name="connsiteY82" fmla="*/ 159565 h 259034"/>
              <a:gd name="connsiteX83" fmla="*/ 112221 w 264600"/>
              <a:gd name="connsiteY83" fmla="*/ 121684 h 259034"/>
              <a:gd name="connsiteX84" fmla="*/ 79666 w 264600"/>
              <a:gd name="connsiteY84" fmla="*/ 83816 h 259034"/>
              <a:gd name="connsiteX85" fmla="*/ 133972 w 264600"/>
              <a:gd name="connsiteY85" fmla="*/ 169097 h 259034"/>
              <a:gd name="connsiteX86" fmla="*/ 123452 w 264600"/>
              <a:gd name="connsiteY86" fmla="*/ 183283 h 259034"/>
              <a:gd name="connsiteX87" fmla="*/ 144485 w 264600"/>
              <a:gd name="connsiteY87" fmla="*/ 183283 h 259034"/>
              <a:gd name="connsiteX88" fmla="*/ 133972 w 264600"/>
              <a:gd name="connsiteY88" fmla="*/ 169097 h 259034"/>
              <a:gd name="connsiteX89" fmla="*/ 184935 w 264600"/>
              <a:gd name="connsiteY89" fmla="*/ 84630 h 259034"/>
              <a:gd name="connsiteX90" fmla="*/ 216676 w 264600"/>
              <a:gd name="connsiteY90" fmla="*/ 121684 h 259034"/>
              <a:gd name="connsiteX91" fmla="*/ 207339 w 264600"/>
              <a:gd name="connsiteY91" fmla="*/ 147940 h 259034"/>
              <a:gd name="connsiteX92" fmla="*/ 184935 w 264600"/>
              <a:gd name="connsiteY92" fmla="*/ 158751 h 259034"/>
              <a:gd name="connsiteX93" fmla="*/ 153181 w 264600"/>
              <a:gd name="connsiteY93" fmla="*/ 121684 h 259034"/>
              <a:gd name="connsiteX94" fmla="*/ 184935 w 264600"/>
              <a:gd name="connsiteY94" fmla="*/ 84630 h 259034"/>
              <a:gd name="connsiteX95" fmla="*/ 184935 w 264600"/>
              <a:gd name="connsiteY95" fmla="*/ 83816 h 259034"/>
              <a:gd name="connsiteX96" fmla="*/ 152367 w 264600"/>
              <a:gd name="connsiteY96" fmla="*/ 121684 h 259034"/>
              <a:gd name="connsiteX97" fmla="*/ 184935 w 264600"/>
              <a:gd name="connsiteY97" fmla="*/ 159565 h 259034"/>
              <a:gd name="connsiteX98" fmla="*/ 217490 w 264600"/>
              <a:gd name="connsiteY98" fmla="*/ 121684 h 259034"/>
              <a:gd name="connsiteX99" fmla="*/ 184935 w 264600"/>
              <a:gd name="connsiteY99" fmla="*/ 83816 h 25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264600" h="259034">
                <a:moveTo>
                  <a:pt x="130830" y="8507"/>
                </a:moveTo>
                <a:cubicBezTo>
                  <a:pt x="157505" y="8507"/>
                  <a:pt x="180562" y="14553"/>
                  <a:pt x="199364" y="26479"/>
                </a:cubicBezTo>
                <a:cubicBezTo>
                  <a:pt x="214507" y="36084"/>
                  <a:pt x="227071" y="49587"/>
                  <a:pt x="236706" y="66612"/>
                </a:cubicBezTo>
                <a:cubicBezTo>
                  <a:pt x="254965" y="98875"/>
                  <a:pt x="256105" y="131295"/>
                  <a:pt x="256105" y="131602"/>
                </a:cubicBezTo>
                <a:cubicBezTo>
                  <a:pt x="256105" y="161109"/>
                  <a:pt x="243990" y="184524"/>
                  <a:pt x="220099" y="201197"/>
                </a:cubicBezTo>
                <a:cubicBezTo>
                  <a:pt x="203729" y="212621"/>
                  <a:pt x="186998" y="217005"/>
                  <a:pt x="183330" y="217870"/>
                </a:cubicBezTo>
                <a:lnTo>
                  <a:pt x="174526" y="217870"/>
                </a:lnTo>
                <a:lnTo>
                  <a:pt x="175835" y="227520"/>
                </a:lnTo>
                <a:cubicBezTo>
                  <a:pt x="176677" y="233738"/>
                  <a:pt x="175392" y="239005"/>
                  <a:pt x="172116" y="242756"/>
                </a:cubicBezTo>
                <a:cubicBezTo>
                  <a:pt x="169002" y="246319"/>
                  <a:pt x="164091" y="248447"/>
                  <a:pt x="158978" y="248447"/>
                </a:cubicBezTo>
                <a:cubicBezTo>
                  <a:pt x="156058" y="248447"/>
                  <a:pt x="153239" y="247756"/>
                  <a:pt x="150826" y="246450"/>
                </a:cubicBezTo>
                <a:lnTo>
                  <a:pt x="145656" y="243648"/>
                </a:lnTo>
                <a:lnTo>
                  <a:pt x="141208" y="247495"/>
                </a:lnTo>
                <a:cubicBezTo>
                  <a:pt x="141172" y="247526"/>
                  <a:pt x="137210" y="250622"/>
                  <a:pt x="131097" y="250622"/>
                </a:cubicBezTo>
                <a:cubicBezTo>
                  <a:pt x="126668" y="250622"/>
                  <a:pt x="122029" y="249013"/>
                  <a:pt x="117307" y="245839"/>
                </a:cubicBezTo>
                <a:lnTo>
                  <a:pt x="113389" y="243205"/>
                </a:lnTo>
                <a:lnTo>
                  <a:pt x="109081" y="245137"/>
                </a:lnTo>
                <a:cubicBezTo>
                  <a:pt x="104840" y="247038"/>
                  <a:pt x="100931" y="248002"/>
                  <a:pt x="97464" y="248002"/>
                </a:cubicBezTo>
                <a:cubicBezTo>
                  <a:pt x="93395" y="248002"/>
                  <a:pt x="90233" y="246672"/>
                  <a:pt x="88064" y="244047"/>
                </a:cubicBezTo>
                <a:cubicBezTo>
                  <a:pt x="85129" y="240496"/>
                  <a:pt x="84163" y="234719"/>
                  <a:pt x="85415" y="228200"/>
                </a:cubicBezTo>
                <a:lnTo>
                  <a:pt x="87064" y="219605"/>
                </a:lnTo>
                <a:lnTo>
                  <a:pt x="78426" y="218199"/>
                </a:lnTo>
                <a:cubicBezTo>
                  <a:pt x="78252" y="218170"/>
                  <a:pt x="60859" y="215233"/>
                  <a:pt x="43377" y="203109"/>
                </a:cubicBezTo>
                <a:cubicBezTo>
                  <a:pt x="20239" y="187061"/>
                  <a:pt x="8507" y="163218"/>
                  <a:pt x="8507" y="132243"/>
                </a:cubicBezTo>
                <a:cubicBezTo>
                  <a:pt x="8507" y="123488"/>
                  <a:pt x="12686" y="91818"/>
                  <a:pt x="31253" y="62144"/>
                </a:cubicBezTo>
                <a:cubicBezTo>
                  <a:pt x="41212" y="46229"/>
                  <a:pt x="53666" y="33646"/>
                  <a:pt x="68271" y="24743"/>
                </a:cubicBezTo>
                <a:cubicBezTo>
                  <a:pt x="85945" y="13970"/>
                  <a:pt x="106993" y="8507"/>
                  <a:pt x="130830" y="8507"/>
                </a:cubicBezTo>
                <a:moveTo>
                  <a:pt x="79666" y="168072"/>
                </a:moveTo>
                <a:cubicBezTo>
                  <a:pt x="90881" y="168072"/>
                  <a:pt x="101348" y="163081"/>
                  <a:pt x="109140" y="154016"/>
                </a:cubicBezTo>
                <a:cubicBezTo>
                  <a:pt x="116618" y="145317"/>
                  <a:pt x="120733" y="133833"/>
                  <a:pt x="120729" y="121684"/>
                </a:cubicBezTo>
                <a:cubicBezTo>
                  <a:pt x="120729" y="96112"/>
                  <a:pt x="102308" y="75308"/>
                  <a:pt x="79666" y="75308"/>
                </a:cubicBezTo>
                <a:cubicBezTo>
                  <a:pt x="57017" y="75308"/>
                  <a:pt x="38591" y="96112"/>
                  <a:pt x="38591" y="121684"/>
                </a:cubicBezTo>
                <a:cubicBezTo>
                  <a:pt x="38591" y="147263"/>
                  <a:pt x="57017" y="168072"/>
                  <a:pt x="79666" y="168072"/>
                </a:cubicBezTo>
                <a:moveTo>
                  <a:pt x="184935" y="168072"/>
                </a:moveTo>
                <a:cubicBezTo>
                  <a:pt x="196150" y="168072"/>
                  <a:pt x="206617" y="163080"/>
                  <a:pt x="214408" y="154016"/>
                </a:cubicBezTo>
                <a:cubicBezTo>
                  <a:pt x="221885" y="145317"/>
                  <a:pt x="226000" y="133834"/>
                  <a:pt x="225997" y="121684"/>
                </a:cubicBezTo>
                <a:cubicBezTo>
                  <a:pt x="225997" y="96112"/>
                  <a:pt x="207576" y="75308"/>
                  <a:pt x="184935" y="75308"/>
                </a:cubicBezTo>
                <a:cubicBezTo>
                  <a:pt x="162286" y="75308"/>
                  <a:pt x="143859" y="96112"/>
                  <a:pt x="143859" y="121684"/>
                </a:cubicBezTo>
                <a:cubicBezTo>
                  <a:pt x="143860" y="147263"/>
                  <a:pt x="162286" y="168072"/>
                  <a:pt x="184935" y="168072"/>
                </a:cubicBezTo>
                <a:moveTo>
                  <a:pt x="133466" y="201168"/>
                </a:moveTo>
                <a:cubicBezTo>
                  <a:pt x="143764" y="201168"/>
                  <a:pt x="152252" y="193699"/>
                  <a:pt x="152958" y="184097"/>
                </a:cubicBezTo>
                <a:cubicBezTo>
                  <a:pt x="153577" y="178543"/>
                  <a:pt x="150298" y="171407"/>
                  <a:pt x="146615" y="167078"/>
                </a:cubicBezTo>
                <a:cubicBezTo>
                  <a:pt x="142053" y="161716"/>
                  <a:pt x="137222" y="160590"/>
                  <a:pt x="133972" y="160590"/>
                </a:cubicBezTo>
                <a:cubicBezTo>
                  <a:pt x="131161" y="160590"/>
                  <a:pt x="126927" y="161538"/>
                  <a:pt x="122717" y="166052"/>
                </a:cubicBezTo>
                <a:cubicBezTo>
                  <a:pt x="118676" y="170385"/>
                  <a:pt x="114596" y="178581"/>
                  <a:pt x="114966" y="183874"/>
                </a:cubicBezTo>
                <a:lnTo>
                  <a:pt x="114987" y="184162"/>
                </a:lnTo>
                <a:lnTo>
                  <a:pt x="115025" y="184447"/>
                </a:lnTo>
                <a:cubicBezTo>
                  <a:pt x="116408" y="194448"/>
                  <a:pt x="123818" y="201168"/>
                  <a:pt x="133466" y="201168"/>
                </a:cubicBezTo>
                <a:moveTo>
                  <a:pt x="130830" y="0"/>
                </a:moveTo>
                <a:cubicBezTo>
                  <a:pt x="20502" y="0"/>
                  <a:pt x="0" y="109602"/>
                  <a:pt x="0" y="132242"/>
                </a:cubicBezTo>
                <a:cubicBezTo>
                  <a:pt x="0" y="214056"/>
                  <a:pt x="77060" y="226596"/>
                  <a:pt x="77060" y="226596"/>
                </a:cubicBezTo>
                <a:cubicBezTo>
                  <a:pt x="73814" y="243504"/>
                  <a:pt x="82232" y="256508"/>
                  <a:pt x="97464" y="256508"/>
                </a:cubicBezTo>
                <a:cubicBezTo>
                  <a:pt x="101948" y="256508"/>
                  <a:pt x="107019" y="255383"/>
                  <a:pt x="112561" y="252898"/>
                </a:cubicBezTo>
                <a:cubicBezTo>
                  <a:pt x="119557" y="257603"/>
                  <a:pt x="125864" y="259129"/>
                  <a:pt x="131097" y="259129"/>
                </a:cubicBezTo>
                <a:cubicBezTo>
                  <a:pt x="140760" y="259129"/>
                  <a:pt x="146773" y="253930"/>
                  <a:pt x="146773" y="253930"/>
                </a:cubicBezTo>
                <a:cubicBezTo>
                  <a:pt x="150526" y="255963"/>
                  <a:pt x="154750" y="256955"/>
                  <a:pt x="158977" y="256955"/>
                </a:cubicBezTo>
                <a:cubicBezTo>
                  <a:pt x="172938" y="256955"/>
                  <a:pt x="186944" y="246144"/>
                  <a:pt x="184264" y="226377"/>
                </a:cubicBezTo>
                <a:cubicBezTo>
                  <a:pt x="184266" y="226377"/>
                  <a:pt x="264612" y="210403"/>
                  <a:pt x="264612" y="131602"/>
                </a:cubicBezTo>
                <a:cubicBezTo>
                  <a:pt x="264612" y="122593"/>
                  <a:pt x="254531" y="0"/>
                  <a:pt x="130830" y="0"/>
                </a:cubicBezTo>
                <a:close/>
                <a:moveTo>
                  <a:pt x="79666" y="159565"/>
                </a:moveTo>
                <a:cubicBezTo>
                  <a:pt x="61682" y="159565"/>
                  <a:pt x="47098" y="142606"/>
                  <a:pt x="47098" y="121684"/>
                </a:cubicBezTo>
                <a:cubicBezTo>
                  <a:pt x="47098" y="100774"/>
                  <a:pt x="61682" y="83816"/>
                  <a:pt x="79666" y="83816"/>
                </a:cubicBezTo>
                <a:cubicBezTo>
                  <a:pt x="97636" y="83816"/>
                  <a:pt x="112221" y="100774"/>
                  <a:pt x="112221" y="121684"/>
                </a:cubicBezTo>
                <a:cubicBezTo>
                  <a:pt x="112229" y="142607"/>
                  <a:pt x="97644" y="159565"/>
                  <a:pt x="79666" y="159565"/>
                </a:cubicBezTo>
                <a:close/>
                <a:moveTo>
                  <a:pt x="184935" y="159565"/>
                </a:moveTo>
                <a:cubicBezTo>
                  <a:pt x="166945" y="159565"/>
                  <a:pt x="152367" y="142606"/>
                  <a:pt x="152367" y="121684"/>
                </a:cubicBezTo>
                <a:cubicBezTo>
                  <a:pt x="152367" y="100774"/>
                  <a:pt x="166944" y="83816"/>
                  <a:pt x="184935" y="83816"/>
                </a:cubicBezTo>
                <a:cubicBezTo>
                  <a:pt x="202906" y="83816"/>
                  <a:pt x="217490" y="100774"/>
                  <a:pt x="217490" y="121684"/>
                </a:cubicBezTo>
                <a:cubicBezTo>
                  <a:pt x="217496" y="142606"/>
                  <a:pt x="202913" y="159565"/>
                  <a:pt x="184935" y="159565"/>
                </a:cubicBezTo>
                <a:close/>
                <a:moveTo>
                  <a:pt x="133466" y="192660"/>
                </a:moveTo>
                <a:cubicBezTo>
                  <a:pt x="128862" y="192660"/>
                  <a:pt x="124366" y="189887"/>
                  <a:pt x="123453" y="183283"/>
                </a:cubicBezTo>
                <a:cubicBezTo>
                  <a:pt x="123250" y="180370"/>
                  <a:pt x="128326" y="169097"/>
                  <a:pt x="133973" y="169097"/>
                </a:cubicBezTo>
                <a:cubicBezTo>
                  <a:pt x="140231" y="169097"/>
                  <a:pt x="145053" y="179791"/>
                  <a:pt x="144486" y="183283"/>
                </a:cubicBezTo>
                <a:cubicBezTo>
                  <a:pt x="144185" y="188999"/>
                  <a:pt x="138755" y="192660"/>
                  <a:pt x="133466" y="192660"/>
                </a:cubicBezTo>
                <a:close/>
                <a:moveTo>
                  <a:pt x="79666" y="84630"/>
                </a:moveTo>
                <a:cubicBezTo>
                  <a:pt x="97168" y="84630"/>
                  <a:pt x="111407" y="101252"/>
                  <a:pt x="111407" y="121684"/>
                </a:cubicBezTo>
                <a:cubicBezTo>
                  <a:pt x="111411" y="131607"/>
                  <a:pt x="108095" y="140932"/>
                  <a:pt x="102071" y="147941"/>
                </a:cubicBezTo>
                <a:cubicBezTo>
                  <a:pt x="96078" y="154913"/>
                  <a:pt x="88122" y="158752"/>
                  <a:pt x="79666" y="158752"/>
                </a:cubicBezTo>
                <a:cubicBezTo>
                  <a:pt x="62157" y="158752"/>
                  <a:pt x="47913" y="142124"/>
                  <a:pt x="47913" y="121684"/>
                </a:cubicBezTo>
                <a:cubicBezTo>
                  <a:pt x="47913" y="101251"/>
                  <a:pt x="62157" y="84630"/>
                  <a:pt x="79666" y="84630"/>
                </a:cubicBezTo>
                <a:moveTo>
                  <a:pt x="79666" y="83816"/>
                </a:moveTo>
                <a:cubicBezTo>
                  <a:pt x="61682" y="83816"/>
                  <a:pt x="47098" y="100774"/>
                  <a:pt x="47098" y="121684"/>
                </a:cubicBezTo>
                <a:cubicBezTo>
                  <a:pt x="47098" y="142606"/>
                  <a:pt x="61682" y="159565"/>
                  <a:pt x="79666" y="159565"/>
                </a:cubicBezTo>
                <a:cubicBezTo>
                  <a:pt x="97644" y="159565"/>
                  <a:pt x="112229" y="142606"/>
                  <a:pt x="112221" y="121684"/>
                </a:cubicBezTo>
                <a:cubicBezTo>
                  <a:pt x="112221" y="100774"/>
                  <a:pt x="97636" y="83816"/>
                  <a:pt x="79666" y="83816"/>
                </a:cubicBezTo>
                <a:close/>
                <a:moveTo>
                  <a:pt x="133972" y="169097"/>
                </a:moveTo>
                <a:cubicBezTo>
                  <a:pt x="128325" y="169097"/>
                  <a:pt x="123250" y="180370"/>
                  <a:pt x="123452" y="183283"/>
                </a:cubicBezTo>
                <a:cubicBezTo>
                  <a:pt x="125413" y="197474"/>
                  <a:pt x="143923" y="193976"/>
                  <a:pt x="144485" y="183283"/>
                </a:cubicBezTo>
                <a:cubicBezTo>
                  <a:pt x="145052" y="179791"/>
                  <a:pt x="140230" y="169097"/>
                  <a:pt x="133972" y="169097"/>
                </a:cubicBezTo>
                <a:close/>
                <a:moveTo>
                  <a:pt x="184935" y="84630"/>
                </a:moveTo>
                <a:cubicBezTo>
                  <a:pt x="202436" y="84630"/>
                  <a:pt x="216676" y="101252"/>
                  <a:pt x="216676" y="121684"/>
                </a:cubicBezTo>
                <a:cubicBezTo>
                  <a:pt x="216679" y="131607"/>
                  <a:pt x="213362" y="140932"/>
                  <a:pt x="207339" y="147940"/>
                </a:cubicBezTo>
                <a:cubicBezTo>
                  <a:pt x="201346" y="154911"/>
                  <a:pt x="193389" y="158751"/>
                  <a:pt x="184935" y="158751"/>
                </a:cubicBezTo>
                <a:cubicBezTo>
                  <a:pt x="167426" y="158751"/>
                  <a:pt x="153181" y="142123"/>
                  <a:pt x="153181" y="121684"/>
                </a:cubicBezTo>
                <a:cubicBezTo>
                  <a:pt x="153182" y="101252"/>
                  <a:pt x="167426" y="84630"/>
                  <a:pt x="184935" y="84630"/>
                </a:cubicBezTo>
                <a:moveTo>
                  <a:pt x="184935" y="83816"/>
                </a:moveTo>
                <a:cubicBezTo>
                  <a:pt x="166945" y="83816"/>
                  <a:pt x="152367" y="100774"/>
                  <a:pt x="152367" y="121684"/>
                </a:cubicBezTo>
                <a:cubicBezTo>
                  <a:pt x="152367" y="142606"/>
                  <a:pt x="166944" y="159565"/>
                  <a:pt x="184935" y="159565"/>
                </a:cubicBezTo>
                <a:cubicBezTo>
                  <a:pt x="202913" y="159565"/>
                  <a:pt x="217496" y="142606"/>
                  <a:pt x="217490" y="121684"/>
                </a:cubicBezTo>
                <a:cubicBezTo>
                  <a:pt x="217491" y="100774"/>
                  <a:pt x="202907" y="83816"/>
                  <a:pt x="184935" y="83816"/>
                </a:cubicBezTo>
                <a:close/>
              </a:path>
            </a:pathLst>
          </a:custGeom>
          <a:solidFill>
            <a:srgbClr val="4F8488"/>
          </a:solidFill>
          <a:ln w="27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6" name="任意多边形: 形状 5">
            <a:extLst>
              <a:ext uri="{FF2B5EF4-FFF2-40B4-BE49-F238E27FC236}">
                <a16:creationId xmlns="" xmlns:a16="http://schemas.microsoft.com/office/drawing/2014/main" id="{0B1C99B0-2186-46A3-8134-D6120AF123F5}"/>
              </a:ext>
            </a:extLst>
          </p:cNvPr>
          <p:cNvSpPr/>
          <p:nvPr/>
        </p:nvSpPr>
        <p:spPr>
          <a:xfrm>
            <a:off x="3600751" y="3611535"/>
            <a:ext cx="189114" cy="109721"/>
          </a:xfrm>
          <a:custGeom>
            <a:avLst/>
            <a:gdLst>
              <a:gd name="connsiteX0" fmla="*/ 55339 w 189113"/>
              <a:gd name="connsiteY0" fmla="*/ 108087 h 109721"/>
              <a:gd name="connsiteX1" fmla="*/ 2832 w 189113"/>
              <a:gd name="connsiteY1" fmla="*/ 77632 h 109721"/>
              <a:gd name="connsiteX2" fmla="*/ 0 w 189113"/>
              <a:gd name="connsiteY2" fmla="*/ 76032 h 109721"/>
              <a:gd name="connsiteX3" fmla="*/ 1054 w 189113"/>
              <a:gd name="connsiteY3" fmla="*/ 73014 h 109721"/>
              <a:gd name="connsiteX4" fmla="*/ 1355 w 189113"/>
              <a:gd name="connsiteY4" fmla="*/ 72108 h 109721"/>
              <a:gd name="connsiteX5" fmla="*/ 1355 w 189113"/>
              <a:gd name="connsiteY5" fmla="*/ 71746 h 109721"/>
              <a:gd name="connsiteX6" fmla="*/ 1566 w 189113"/>
              <a:gd name="connsiteY6" fmla="*/ 71384 h 109721"/>
              <a:gd name="connsiteX7" fmla="*/ 29311 w 189113"/>
              <a:gd name="connsiteY7" fmla="*/ 24056 h 109721"/>
              <a:gd name="connsiteX8" fmla="*/ 40186 w 189113"/>
              <a:gd name="connsiteY8" fmla="*/ 7636 h 109721"/>
              <a:gd name="connsiteX9" fmla="*/ 55248 w 189113"/>
              <a:gd name="connsiteY9" fmla="*/ 875 h 109721"/>
              <a:gd name="connsiteX10" fmla="*/ 55700 w 189113"/>
              <a:gd name="connsiteY10" fmla="*/ 875 h 109721"/>
              <a:gd name="connsiteX11" fmla="*/ 63201 w 189113"/>
              <a:gd name="connsiteY11" fmla="*/ 0 h 109721"/>
              <a:gd name="connsiteX12" fmla="*/ 63713 w 189113"/>
              <a:gd name="connsiteY12" fmla="*/ 0 h 109721"/>
              <a:gd name="connsiteX13" fmla="*/ 116823 w 189113"/>
              <a:gd name="connsiteY13" fmla="*/ 573 h 109721"/>
              <a:gd name="connsiteX14" fmla="*/ 129053 w 189113"/>
              <a:gd name="connsiteY14" fmla="*/ 392 h 109721"/>
              <a:gd name="connsiteX15" fmla="*/ 146526 w 189113"/>
              <a:gd name="connsiteY15" fmla="*/ 3713 h 109721"/>
              <a:gd name="connsiteX16" fmla="*/ 163456 w 189113"/>
              <a:gd name="connsiteY16" fmla="*/ 24448 h 109721"/>
              <a:gd name="connsiteX17" fmla="*/ 173306 w 189113"/>
              <a:gd name="connsiteY17" fmla="*/ 43524 h 109721"/>
              <a:gd name="connsiteX18" fmla="*/ 179572 w 189113"/>
              <a:gd name="connsiteY18" fmla="*/ 40084 h 109721"/>
              <a:gd name="connsiteX19" fmla="*/ 189453 w 189113"/>
              <a:gd name="connsiteY19" fmla="*/ 34651 h 109721"/>
              <a:gd name="connsiteX20" fmla="*/ 185115 w 189113"/>
              <a:gd name="connsiteY20" fmla="*/ 45034 h 109721"/>
              <a:gd name="connsiteX21" fmla="*/ 165263 w 189113"/>
              <a:gd name="connsiteY21" fmla="*/ 92573 h 109721"/>
              <a:gd name="connsiteX22" fmla="*/ 164148 w 189113"/>
              <a:gd name="connsiteY22" fmla="*/ 95349 h 109721"/>
              <a:gd name="connsiteX23" fmla="*/ 161136 w 189113"/>
              <a:gd name="connsiteY23" fmla="*/ 94987 h 109721"/>
              <a:gd name="connsiteX24" fmla="*/ 110105 w 189113"/>
              <a:gd name="connsiteY24" fmla="*/ 88649 h 109721"/>
              <a:gd name="connsiteX25" fmla="*/ 103749 w 189113"/>
              <a:gd name="connsiteY25" fmla="*/ 87864 h 109721"/>
              <a:gd name="connsiteX26" fmla="*/ 107363 w 189113"/>
              <a:gd name="connsiteY26" fmla="*/ 82552 h 109721"/>
              <a:gd name="connsiteX27" fmla="*/ 107936 w 189113"/>
              <a:gd name="connsiteY27" fmla="*/ 81676 h 109721"/>
              <a:gd name="connsiteX28" fmla="*/ 108448 w 189113"/>
              <a:gd name="connsiteY28" fmla="*/ 80922 h 109721"/>
              <a:gd name="connsiteX29" fmla="*/ 109201 w 189113"/>
              <a:gd name="connsiteY29" fmla="*/ 80469 h 109721"/>
              <a:gd name="connsiteX30" fmla="*/ 113961 w 189113"/>
              <a:gd name="connsiteY30" fmla="*/ 77450 h 109721"/>
              <a:gd name="connsiteX31" fmla="*/ 95886 w 189113"/>
              <a:gd name="connsiteY31" fmla="*/ 46211 h 109721"/>
              <a:gd name="connsiteX32" fmla="*/ 60701 w 189113"/>
              <a:gd name="connsiteY32" fmla="*/ 106578 h 109721"/>
              <a:gd name="connsiteX33" fmla="*/ 58713 w 189113"/>
              <a:gd name="connsiteY33" fmla="*/ 109958 h 109721"/>
              <a:gd name="connsiteX34" fmla="*/ 55911 w 189113"/>
              <a:gd name="connsiteY34" fmla="*/ 99303 h 109721"/>
              <a:gd name="connsiteX35" fmla="*/ 92060 w 189113"/>
              <a:gd name="connsiteY35" fmla="*/ 37397 h 109721"/>
              <a:gd name="connsiteX36" fmla="*/ 92060 w 189113"/>
              <a:gd name="connsiteY36" fmla="*/ 37186 h 109721"/>
              <a:gd name="connsiteX37" fmla="*/ 92964 w 189113"/>
              <a:gd name="connsiteY37" fmla="*/ 36160 h 109721"/>
              <a:gd name="connsiteX38" fmla="*/ 93356 w 189113"/>
              <a:gd name="connsiteY38" fmla="*/ 35888 h 109721"/>
              <a:gd name="connsiteX39" fmla="*/ 96911 w 189113"/>
              <a:gd name="connsiteY39" fmla="*/ 33292 h 109721"/>
              <a:gd name="connsiteX40" fmla="*/ 99079 w 189113"/>
              <a:gd name="connsiteY40" fmla="*/ 37096 h 109721"/>
              <a:gd name="connsiteX41" fmla="*/ 122215 w 189113"/>
              <a:gd name="connsiteY41" fmla="*/ 77421 h 109721"/>
              <a:gd name="connsiteX42" fmla="*/ 124143 w 189113"/>
              <a:gd name="connsiteY42" fmla="*/ 80801 h 109721"/>
              <a:gd name="connsiteX43" fmla="*/ 121131 w 189113"/>
              <a:gd name="connsiteY43" fmla="*/ 82521 h 109721"/>
              <a:gd name="connsiteX44" fmla="*/ 158545 w 189113"/>
              <a:gd name="connsiteY44" fmla="*/ 87139 h 109721"/>
              <a:gd name="connsiteX45" fmla="*/ 172854 w 189113"/>
              <a:gd name="connsiteY45" fmla="*/ 52760 h 109721"/>
              <a:gd name="connsiteX46" fmla="*/ 170475 w 189113"/>
              <a:gd name="connsiteY46" fmla="*/ 54089 h 109721"/>
              <a:gd name="connsiteX47" fmla="*/ 168426 w 189113"/>
              <a:gd name="connsiteY47" fmla="*/ 51432 h 109721"/>
              <a:gd name="connsiteX48" fmla="*/ 155804 w 189113"/>
              <a:gd name="connsiteY48" fmla="*/ 28372 h 109721"/>
              <a:gd name="connsiteX49" fmla="*/ 141917 w 189113"/>
              <a:gd name="connsiteY49" fmla="*/ 10926 h 109721"/>
              <a:gd name="connsiteX50" fmla="*/ 128511 w 189113"/>
              <a:gd name="connsiteY50" fmla="*/ 8512 h 109721"/>
              <a:gd name="connsiteX51" fmla="*/ 116250 w 189113"/>
              <a:gd name="connsiteY51" fmla="*/ 8723 h 109721"/>
              <a:gd name="connsiteX52" fmla="*/ 63352 w 189113"/>
              <a:gd name="connsiteY52" fmla="*/ 8119 h 109721"/>
              <a:gd name="connsiteX53" fmla="*/ 56815 w 189113"/>
              <a:gd name="connsiteY53" fmla="*/ 8482 h 109721"/>
              <a:gd name="connsiteX54" fmla="*/ 45036 w 189113"/>
              <a:gd name="connsiteY54" fmla="*/ 13703 h 109721"/>
              <a:gd name="connsiteX55" fmla="*/ 35999 w 189113"/>
              <a:gd name="connsiteY55" fmla="*/ 27980 h 109721"/>
              <a:gd name="connsiteX56" fmla="*/ 10001 w 189113"/>
              <a:gd name="connsiteY56" fmla="*/ 72681 h 10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89113" h="109721">
                <a:moveTo>
                  <a:pt x="55339" y="108087"/>
                </a:moveTo>
                <a:lnTo>
                  <a:pt x="2832" y="77632"/>
                </a:lnTo>
                <a:lnTo>
                  <a:pt x="0" y="76032"/>
                </a:lnTo>
                <a:lnTo>
                  <a:pt x="1054" y="73014"/>
                </a:lnTo>
                <a:cubicBezTo>
                  <a:pt x="1054" y="72742"/>
                  <a:pt x="1235" y="72410"/>
                  <a:pt x="1355" y="72108"/>
                </a:cubicBezTo>
                <a:lnTo>
                  <a:pt x="1355" y="71746"/>
                </a:lnTo>
                <a:lnTo>
                  <a:pt x="1566" y="71384"/>
                </a:lnTo>
                <a:cubicBezTo>
                  <a:pt x="10865" y="55608"/>
                  <a:pt x="20113" y="39832"/>
                  <a:pt x="29311" y="24056"/>
                </a:cubicBezTo>
                <a:cubicBezTo>
                  <a:pt x="32323" y="19438"/>
                  <a:pt x="34312" y="12405"/>
                  <a:pt x="40186" y="7636"/>
                </a:cubicBezTo>
                <a:cubicBezTo>
                  <a:pt x="44667" y="4331"/>
                  <a:pt x="49803" y="2026"/>
                  <a:pt x="55248" y="875"/>
                </a:cubicBezTo>
                <a:lnTo>
                  <a:pt x="55700" y="875"/>
                </a:lnTo>
                <a:lnTo>
                  <a:pt x="63201" y="0"/>
                </a:lnTo>
                <a:lnTo>
                  <a:pt x="63713" y="0"/>
                </a:lnTo>
                <a:lnTo>
                  <a:pt x="116823" y="573"/>
                </a:lnTo>
                <a:cubicBezTo>
                  <a:pt x="120920" y="573"/>
                  <a:pt x="125017" y="392"/>
                  <a:pt x="129053" y="392"/>
                </a:cubicBezTo>
                <a:cubicBezTo>
                  <a:pt x="135067" y="-59"/>
                  <a:pt x="141094" y="1087"/>
                  <a:pt x="146526" y="3713"/>
                </a:cubicBezTo>
                <a:cubicBezTo>
                  <a:pt x="154720" y="8512"/>
                  <a:pt x="159449" y="16510"/>
                  <a:pt x="163456" y="24448"/>
                </a:cubicBezTo>
                <a:cubicBezTo>
                  <a:pt x="166406" y="30975"/>
                  <a:pt x="169694" y="37342"/>
                  <a:pt x="173306" y="43524"/>
                </a:cubicBezTo>
                <a:lnTo>
                  <a:pt x="179572" y="40084"/>
                </a:lnTo>
                <a:lnTo>
                  <a:pt x="189453" y="34651"/>
                </a:lnTo>
                <a:lnTo>
                  <a:pt x="185115" y="45034"/>
                </a:lnTo>
                <a:cubicBezTo>
                  <a:pt x="178457" y="60910"/>
                  <a:pt x="171890" y="76756"/>
                  <a:pt x="165263" y="92573"/>
                </a:cubicBezTo>
                <a:lnTo>
                  <a:pt x="164148" y="95349"/>
                </a:lnTo>
                <a:lnTo>
                  <a:pt x="161136" y="94987"/>
                </a:lnTo>
                <a:lnTo>
                  <a:pt x="110105" y="88649"/>
                </a:lnTo>
                <a:lnTo>
                  <a:pt x="103749" y="87864"/>
                </a:lnTo>
                <a:lnTo>
                  <a:pt x="107363" y="82552"/>
                </a:lnTo>
                <a:cubicBezTo>
                  <a:pt x="107514" y="82280"/>
                  <a:pt x="107755" y="81978"/>
                  <a:pt x="107936" y="81676"/>
                </a:cubicBezTo>
                <a:lnTo>
                  <a:pt x="108448" y="80922"/>
                </a:lnTo>
                <a:lnTo>
                  <a:pt x="109201" y="80469"/>
                </a:lnTo>
                <a:lnTo>
                  <a:pt x="113961" y="77450"/>
                </a:lnTo>
                <a:cubicBezTo>
                  <a:pt x="107936" y="67067"/>
                  <a:pt x="101911" y="56654"/>
                  <a:pt x="95886" y="46211"/>
                </a:cubicBezTo>
                <a:cubicBezTo>
                  <a:pt x="84138" y="66333"/>
                  <a:pt x="72409" y="86455"/>
                  <a:pt x="60701" y="106578"/>
                </a:cubicBezTo>
                <a:lnTo>
                  <a:pt x="58713" y="109958"/>
                </a:lnTo>
                <a:close/>
                <a:moveTo>
                  <a:pt x="55911" y="99303"/>
                </a:moveTo>
                <a:lnTo>
                  <a:pt x="92060" y="37397"/>
                </a:lnTo>
                <a:lnTo>
                  <a:pt x="92060" y="37186"/>
                </a:lnTo>
                <a:cubicBezTo>
                  <a:pt x="92300" y="36794"/>
                  <a:pt x="92606" y="36447"/>
                  <a:pt x="92964" y="36160"/>
                </a:cubicBezTo>
                <a:lnTo>
                  <a:pt x="93356" y="35888"/>
                </a:lnTo>
                <a:lnTo>
                  <a:pt x="96911" y="33292"/>
                </a:lnTo>
                <a:lnTo>
                  <a:pt x="99079" y="37096"/>
                </a:lnTo>
                <a:cubicBezTo>
                  <a:pt x="106791" y="50557"/>
                  <a:pt x="114503" y="63999"/>
                  <a:pt x="122215" y="77421"/>
                </a:cubicBezTo>
                <a:lnTo>
                  <a:pt x="124143" y="80801"/>
                </a:lnTo>
                <a:lnTo>
                  <a:pt x="121131" y="82521"/>
                </a:lnTo>
                <a:lnTo>
                  <a:pt x="158545" y="87139"/>
                </a:lnTo>
                <a:cubicBezTo>
                  <a:pt x="163305" y="75710"/>
                  <a:pt x="168075" y="64250"/>
                  <a:pt x="172854" y="52760"/>
                </a:cubicBezTo>
                <a:lnTo>
                  <a:pt x="170475" y="54089"/>
                </a:lnTo>
                <a:lnTo>
                  <a:pt x="168426" y="51432"/>
                </a:lnTo>
                <a:cubicBezTo>
                  <a:pt x="163034" y="44490"/>
                  <a:pt x="159630" y="35918"/>
                  <a:pt x="155804" y="28372"/>
                </a:cubicBezTo>
                <a:cubicBezTo>
                  <a:pt x="151978" y="20826"/>
                  <a:pt x="147851" y="14307"/>
                  <a:pt x="141917" y="10926"/>
                </a:cubicBezTo>
                <a:cubicBezTo>
                  <a:pt x="137730" y="8979"/>
                  <a:pt x="133112" y="8147"/>
                  <a:pt x="128511" y="8512"/>
                </a:cubicBezTo>
                <a:cubicBezTo>
                  <a:pt x="124776" y="8512"/>
                  <a:pt x="120619" y="8723"/>
                  <a:pt x="116250" y="8723"/>
                </a:cubicBezTo>
                <a:lnTo>
                  <a:pt x="63352" y="8119"/>
                </a:lnTo>
                <a:lnTo>
                  <a:pt x="56815" y="8482"/>
                </a:lnTo>
                <a:cubicBezTo>
                  <a:pt x="52569" y="9383"/>
                  <a:pt x="48558" y="11162"/>
                  <a:pt x="45036" y="13703"/>
                </a:cubicBezTo>
                <a:cubicBezTo>
                  <a:pt x="41692" y="16208"/>
                  <a:pt x="39403" y="22245"/>
                  <a:pt x="35999" y="27980"/>
                </a:cubicBezTo>
                <a:lnTo>
                  <a:pt x="10001" y="72681"/>
                </a:lnTo>
                <a:close/>
              </a:path>
            </a:pathLst>
          </a:custGeom>
          <a:solidFill>
            <a:srgbClr val="4F8488"/>
          </a:solidFill>
          <a:ln w="3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7" name="任意多边形: 形状 6">
            <a:extLst>
              <a:ext uri="{FF2B5EF4-FFF2-40B4-BE49-F238E27FC236}">
                <a16:creationId xmlns="" xmlns:a16="http://schemas.microsoft.com/office/drawing/2014/main" id="{1A06CA22-20C8-490F-9AD9-C42747493C87}"/>
              </a:ext>
            </a:extLst>
          </p:cNvPr>
          <p:cNvSpPr/>
          <p:nvPr/>
        </p:nvSpPr>
        <p:spPr>
          <a:xfrm>
            <a:off x="3693776" y="3687506"/>
            <a:ext cx="137855" cy="180145"/>
          </a:xfrm>
          <a:custGeom>
            <a:avLst/>
            <a:gdLst>
              <a:gd name="connsiteX0" fmla="*/ 34372 w 137855"/>
              <a:gd name="connsiteY0" fmla="*/ 177780 h 180145"/>
              <a:gd name="connsiteX1" fmla="*/ 33710 w 137855"/>
              <a:gd name="connsiteY1" fmla="*/ 177479 h 180145"/>
              <a:gd name="connsiteX2" fmla="*/ 32866 w 137855"/>
              <a:gd name="connsiteY2" fmla="*/ 176995 h 180145"/>
              <a:gd name="connsiteX3" fmla="*/ 32414 w 137855"/>
              <a:gd name="connsiteY3" fmla="*/ 176301 h 180145"/>
              <a:gd name="connsiteX4" fmla="*/ 9761 w 137855"/>
              <a:gd name="connsiteY4" fmla="*/ 145605 h 180145"/>
              <a:gd name="connsiteX5" fmla="*/ 1627 w 137855"/>
              <a:gd name="connsiteY5" fmla="*/ 134346 h 180145"/>
              <a:gd name="connsiteX6" fmla="*/ 0 w 137855"/>
              <a:gd name="connsiteY6" fmla="*/ 132022 h 180145"/>
              <a:gd name="connsiteX7" fmla="*/ 1717 w 137855"/>
              <a:gd name="connsiteY7" fmla="*/ 129728 h 180145"/>
              <a:gd name="connsiteX8" fmla="*/ 32956 w 137855"/>
              <a:gd name="connsiteY8" fmla="*/ 88830 h 180145"/>
              <a:gd name="connsiteX9" fmla="*/ 40006 w 137855"/>
              <a:gd name="connsiteY9" fmla="*/ 79564 h 180145"/>
              <a:gd name="connsiteX10" fmla="*/ 40006 w 137855"/>
              <a:gd name="connsiteY10" fmla="*/ 98096 h 180145"/>
              <a:gd name="connsiteX11" fmla="*/ 76155 w 137855"/>
              <a:gd name="connsiteY11" fmla="*/ 98096 h 180145"/>
              <a:gd name="connsiteX12" fmla="*/ 41753 w 137855"/>
              <a:gd name="connsiteY12" fmla="*/ 37518 h 180145"/>
              <a:gd name="connsiteX13" fmla="*/ 39825 w 137855"/>
              <a:gd name="connsiteY13" fmla="*/ 34077 h 180145"/>
              <a:gd name="connsiteX14" fmla="*/ 43139 w 137855"/>
              <a:gd name="connsiteY14" fmla="*/ 32115 h 180145"/>
              <a:gd name="connsiteX15" fmla="*/ 95977 w 137855"/>
              <a:gd name="connsiteY15" fmla="*/ 1932 h 180145"/>
              <a:gd name="connsiteX16" fmla="*/ 99411 w 137855"/>
              <a:gd name="connsiteY16" fmla="*/ 0 h 180145"/>
              <a:gd name="connsiteX17" fmla="*/ 101369 w 137855"/>
              <a:gd name="connsiteY17" fmla="*/ 3411 h 180145"/>
              <a:gd name="connsiteX18" fmla="*/ 127126 w 137855"/>
              <a:gd name="connsiteY18" fmla="*/ 48686 h 180145"/>
              <a:gd name="connsiteX19" fmla="*/ 137217 w 137855"/>
              <a:gd name="connsiteY19" fmla="*/ 67551 h 180145"/>
              <a:gd name="connsiteX20" fmla="*/ 138061 w 137855"/>
              <a:gd name="connsiteY20" fmla="*/ 74734 h 180145"/>
              <a:gd name="connsiteX21" fmla="*/ 130470 w 137855"/>
              <a:gd name="connsiteY21" fmla="*/ 96496 h 180145"/>
              <a:gd name="connsiteX22" fmla="*/ 129596 w 137855"/>
              <a:gd name="connsiteY22" fmla="*/ 98006 h 180145"/>
              <a:gd name="connsiteX23" fmla="*/ 129144 w 137855"/>
              <a:gd name="connsiteY23" fmla="*/ 98730 h 180145"/>
              <a:gd name="connsiteX24" fmla="*/ 129144 w 137855"/>
              <a:gd name="connsiteY24" fmla="*/ 98911 h 180145"/>
              <a:gd name="connsiteX25" fmla="*/ 119203 w 137855"/>
              <a:gd name="connsiteY25" fmla="*/ 115784 h 180145"/>
              <a:gd name="connsiteX26" fmla="*/ 104141 w 137855"/>
              <a:gd name="connsiteY26" fmla="*/ 143190 h 180145"/>
              <a:gd name="connsiteX27" fmla="*/ 82059 w 137855"/>
              <a:gd name="connsiteY27" fmla="*/ 165918 h 180145"/>
              <a:gd name="connsiteX28" fmla="*/ 65160 w 137855"/>
              <a:gd name="connsiteY28" fmla="*/ 167729 h 180145"/>
              <a:gd name="connsiteX29" fmla="*/ 40216 w 137855"/>
              <a:gd name="connsiteY29" fmla="*/ 166824 h 180145"/>
              <a:gd name="connsiteX30" fmla="*/ 40216 w 137855"/>
              <a:gd name="connsiteY30" fmla="*/ 180256 h 180145"/>
              <a:gd name="connsiteX31" fmla="*/ 16117 w 137855"/>
              <a:gd name="connsiteY31" fmla="*/ 140926 h 180145"/>
              <a:gd name="connsiteX32" fmla="*/ 32113 w 137855"/>
              <a:gd name="connsiteY32" fmla="*/ 162749 h 180145"/>
              <a:gd name="connsiteX33" fmla="*/ 32113 w 137855"/>
              <a:gd name="connsiteY33" fmla="*/ 159187 h 180145"/>
              <a:gd name="connsiteX34" fmla="*/ 36089 w 137855"/>
              <a:gd name="connsiteY34" fmla="*/ 159187 h 180145"/>
              <a:gd name="connsiteX35" fmla="*/ 64949 w 137855"/>
              <a:gd name="connsiteY35" fmla="*/ 160184 h 180145"/>
              <a:gd name="connsiteX36" fmla="*/ 79198 w 137855"/>
              <a:gd name="connsiteY36" fmla="*/ 158825 h 180145"/>
              <a:gd name="connsiteX37" fmla="*/ 97272 w 137855"/>
              <a:gd name="connsiteY37" fmla="*/ 139417 h 180145"/>
              <a:gd name="connsiteX38" fmla="*/ 112334 w 137855"/>
              <a:gd name="connsiteY38" fmla="*/ 112071 h 180145"/>
              <a:gd name="connsiteX39" fmla="*/ 122095 w 137855"/>
              <a:gd name="connsiteY39" fmla="*/ 95500 h 180145"/>
              <a:gd name="connsiteX40" fmla="*/ 123240 w 137855"/>
              <a:gd name="connsiteY40" fmla="*/ 93659 h 180145"/>
              <a:gd name="connsiteX41" fmla="*/ 123480 w 137855"/>
              <a:gd name="connsiteY41" fmla="*/ 93176 h 180145"/>
              <a:gd name="connsiteX42" fmla="*/ 130138 w 137855"/>
              <a:gd name="connsiteY42" fmla="*/ 75066 h 180145"/>
              <a:gd name="connsiteX43" fmla="*/ 129506 w 137855"/>
              <a:gd name="connsiteY43" fmla="*/ 69694 h 180145"/>
              <a:gd name="connsiteX44" fmla="*/ 120468 w 137855"/>
              <a:gd name="connsiteY44" fmla="*/ 52972 h 180145"/>
              <a:gd name="connsiteX45" fmla="*/ 96579 w 137855"/>
              <a:gd name="connsiteY45" fmla="*/ 10957 h 180145"/>
              <a:gd name="connsiteX46" fmla="*/ 50489 w 137855"/>
              <a:gd name="connsiteY46" fmla="*/ 37035 h 180145"/>
              <a:gd name="connsiteX47" fmla="*/ 85524 w 137855"/>
              <a:gd name="connsiteY47" fmla="*/ 98760 h 180145"/>
              <a:gd name="connsiteX48" fmla="*/ 85765 w 137855"/>
              <a:gd name="connsiteY48" fmla="*/ 98941 h 180145"/>
              <a:gd name="connsiteX49" fmla="*/ 86909 w 137855"/>
              <a:gd name="connsiteY49" fmla="*/ 100118 h 180145"/>
              <a:gd name="connsiteX50" fmla="*/ 86909 w 137855"/>
              <a:gd name="connsiteY50" fmla="*/ 106155 h 180145"/>
              <a:gd name="connsiteX51" fmla="*/ 32113 w 137855"/>
              <a:gd name="connsiteY51" fmla="*/ 106155 h 180145"/>
              <a:gd name="connsiteX52" fmla="*/ 32113 w 137855"/>
              <a:gd name="connsiteY52" fmla="*/ 103137 h 180145"/>
              <a:gd name="connsiteX53" fmla="*/ 9700 w 137855"/>
              <a:gd name="connsiteY53" fmla="*/ 132505 h 180145"/>
              <a:gd name="connsiteX54" fmla="*/ 16117 w 137855"/>
              <a:gd name="connsiteY54" fmla="*/ 141198 h 18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7855" h="180145">
                <a:moveTo>
                  <a:pt x="34372" y="177780"/>
                </a:moveTo>
                <a:cubicBezTo>
                  <a:pt x="34144" y="177697"/>
                  <a:pt x="33922" y="177596"/>
                  <a:pt x="33710" y="177479"/>
                </a:cubicBezTo>
                <a:lnTo>
                  <a:pt x="32866" y="176995"/>
                </a:lnTo>
                <a:lnTo>
                  <a:pt x="32414" y="176301"/>
                </a:lnTo>
                <a:lnTo>
                  <a:pt x="9761" y="145605"/>
                </a:lnTo>
                <a:cubicBezTo>
                  <a:pt x="7381" y="142345"/>
                  <a:pt x="4790" y="139055"/>
                  <a:pt x="1627" y="134346"/>
                </a:cubicBezTo>
                <a:lnTo>
                  <a:pt x="0" y="132022"/>
                </a:lnTo>
                <a:lnTo>
                  <a:pt x="1717" y="129728"/>
                </a:lnTo>
                <a:lnTo>
                  <a:pt x="32956" y="88830"/>
                </a:lnTo>
                <a:lnTo>
                  <a:pt x="40006" y="79564"/>
                </a:lnTo>
                <a:lnTo>
                  <a:pt x="40006" y="98096"/>
                </a:lnTo>
                <a:lnTo>
                  <a:pt x="76155" y="98096"/>
                </a:lnTo>
                <a:cubicBezTo>
                  <a:pt x="64708" y="77974"/>
                  <a:pt x="53240" y="57781"/>
                  <a:pt x="41753" y="37518"/>
                </a:cubicBezTo>
                <a:lnTo>
                  <a:pt x="39825" y="34077"/>
                </a:lnTo>
                <a:lnTo>
                  <a:pt x="43139" y="32115"/>
                </a:lnTo>
                <a:lnTo>
                  <a:pt x="95977" y="1932"/>
                </a:lnTo>
                <a:lnTo>
                  <a:pt x="99411" y="0"/>
                </a:lnTo>
                <a:lnTo>
                  <a:pt x="101369" y="3411"/>
                </a:lnTo>
                <a:cubicBezTo>
                  <a:pt x="109985" y="18563"/>
                  <a:pt x="118571" y="33655"/>
                  <a:pt x="127126" y="48686"/>
                </a:cubicBezTo>
                <a:cubicBezTo>
                  <a:pt x="130138" y="53696"/>
                  <a:pt x="135260" y="59582"/>
                  <a:pt x="137217" y="67551"/>
                </a:cubicBezTo>
                <a:cubicBezTo>
                  <a:pt x="137768" y="69905"/>
                  <a:pt x="138051" y="72315"/>
                  <a:pt x="138061" y="74734"/>
                </a:cubicBezTo>
                <a:cubicBezTo>
                  <a:pt x="138061" y="84393"/>
                  <a:pt x="133361" y="91396"/>
                  <a:pt x="130470" y="96496"/>
                </a:cubicBezTo>
                <a:cubicBezTo>
                  <a:pt x="130228" y="97026"/>
                  <a:pt x="129935" y="97532"/>
                  <a:pt x="129596" y="98006"/>
                </a:cubicBezTo>
                <a:cubicBezTo>
                  <a:pt x="129392" y="98209"/>
                  <a:pt x="129237" y="98457"/>
                  <a:pt x="129144" y="98730"/>
                </a:cubicBezTo>
                <a:lnTo>
                  <a:pt x="129144" y="98911"/>
                </a:lnTo>
                <a:lnTo>
                  <a:pt x="119203" y="115784"/>
                </a:lnTo>
                <a:cubicBezTo>
                  <a:pt x="115257" y="122303"/>
                  <a:pt x="110166" y="133230"/>
                  <a:pt x="104141" y="143190"/>
                </a:cubicBezTo>
                <a:cubicBezTo>
                  <a:pt x="98116" y="153151"/>
                  <a:pt x="91278" y="162477"/>
                  <a:pt x="82059" y="165918"/>
                </a:cubicBezTo>
                <a:cubicBezTo>
                  <a:pt x="76548" y="167366"/>
                  <a:pt x="70852" y="167976"/>
                  <a:pt x="65160" y="167729"/>
                </a:cubicBezTo>
                <a:cubicBezTo>
                  <a:pt x="56634" y="167729"/>
                  <a:pt x="47085" y="167065"/>
                  <a:pt x="40216" y="166824"/>
                </a:cubicBezTo>
                <a:lnTo>
                  <a:pt x="40216" y="180256"/>
                </a:lnTo>
                <a:close/>
                <a:moveTo>
                  <a:pt x="16117" y="140926"/>
                </a:moveTo>
                <a:lnTo>
                  <a:pt x="32113" y="162749"/>
                </a:lnTo>
                <a:lnTo>
                  <a:pt x="32113" y="159187"/>
                </a:lnTo>
                <a:lnTo>
                  <a:pt x="36089" y="159187"/>
                </a:lnTo>
                <a:cubicBezTo>
                  <a:pt x="43289" y="159187"/>
                  <a:pt x="55008" y="160184"/>
                  <a:pt x="64949" y="160184"/>
                </a:cubicBezTo>
                <a:cubicBezTo>
                  <a:pt x="69738" y="160397"/>
                  <a:pt x="74534" y="159940"/>
                  <a:pt x="79198" y="158825"/>
                </a:cubicBezTo>
                <a:cubicBezTo>
                  <a:pt x="84801" y="156984"/>
                  <a:pt x="91519" y="148955"/>
                  <a:pt x="97272" y="139417"/>
                </a:cubicBezTo>
                <a:cubicBezTo>
                  <a:pt x="103026" y="129879"/>
                  <a:pt x="108087" y="119194"/>
                  <a:pt x="112334" y="112071"/>
                </a:cubicBezTo>
                <a:lnTo>
                  <a:pt x="122095" y="95500"/>
                </a:lnTo>
                <a:cubicBezTo>
                  <a:pt x="122429" y="94858"/>
                  <a:pt x="122811" y="94242"/>
                  <a:pt x="123240" y="93659"/>
                </a:cubicBezTo>
                <a:lnTo>
                  <a:pt x="123480" y="93176"/>
                </a:lnTo>
                <a:cubicBezTo>
                  <a:pt x="126674" y="87653"/>
                  <a:pt x="130168" y="82190"/>
                  <a:pt x="130138" y="75066"/>
                </a:cubicBezTo>
                <a:cubicBezTo>
                  <a:pt x="130139" y="73257"/>
                  <a:pt x="129927" y="71453"/>
                  <a:pt x="129506" y="69694"/>
                </a:cubicBezTo>
                <a:cubicBezTo>
                  <a:pt x="128301" y="64230"/>
                  <a:pt x="123872" y="58858"/>
                  <a:pt x="120468" y="52972"/>
                </a:cubicBezTo>
                <a:cubicBezTo>
                  <a:pt x="112435" y="38887"/>
                  <a:pt x="104472" y="24881"/>
                  <a:pt x="96579" y="10957"/>
                </a:cubicBezTo>
                <a:lnTo>
                  <a:pt x="50489" y="37035"/>
                </a:lnTo>
                <a:cubicBezTo>
                  <a:pt x="62197" y="57580"/>
                  <a:pt x="73876" y="78155"/>
                  <a:pt x="85524" y="98760"/>
                </a:cubicBezTo>
                <a:lnTo>
                  <a:pt x="85765" y="98941"/>
                </a:lnTo>
                <a:lnTo>
                  <a:pt x="86909" y="100118"/>
                </a:lnTo>
                <a:lnTo>
                  <a:pt x="86909" y="106155"/>
                </a:lnTo>
                <a:lnTo>
                  <a:pt x="32113" y="106155"/>
                </a:lnTo>
                <a:lnTo>
                  <a:pt x="32113" y="103137"/>
                </a:lnTo>
                <a:cubicBezTo>
                  <a:pt x="24702" y="112916"/>
                  <a:pt x="17051" y="122726"/>
                  <a:pt x="9700" y="132505"/>
                </a:cubicBezTo>
                <a:cubicBezTo>
                  <a:pt x="12050" y="135795"/>
                  <a:pt x="14068" y="138542"/>
                  <a:pt x="16117" y="141198"/>
                </a:cubicBezTo>
              </a:path>
            </a:pathLst>
          </a:custGeom>
          <a:solidFill>
            <a:srgbClr val="4F8488"/>
          </a:solidFill>
          <a:ln w="3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8" name="任意多边形: 形状 7">
            <a:extLst>
              <a:ext uri="{FF2B5EF4-FFF2-40B4-BE49-F238E27FC236}">
                <a16:creationId xmlns="" xmlns:a16="http://schemas.microsoft.com/office/drawing/2014/main" id="{7FE35463-598B-4765-899C-A7C70E2577DA}"/>
              </a:ext>
            </a:extLst>
          </p:cNvPr>
          <p:cNvSpPr/>
          <p:nvPr/>
        </p:nvSpPr>
        <p:spPr>
          <a:xfrm>
            <a:off x="3560625" y="3611867"/>
            <a:ext cx="172416" cy="242788"/>
          </a:xfrm>
          <a:custGeom>
            <a:avLst/>
            <a:gdLst>
              <a:gd name="connsiteX0" fmla="*/ 56062 w 172415"/>
              <a:gd name="connsiteY0" fmla="*/ 241256 h 242787"/>
              <a:gd name="connsiteX1" fmla="*/ 40999 w 172415"/>
              <a:gd name="connsiteY1" fmla="*/ 228428 h 242787"/>
              <a:gd name="connsiteX2" fmla="*/ 26991 w 172415"/>
              <a:gd name="connsiteY2" fmla="*/ 208567 h 242787"/>
              <a:gd name="connsiteX3" fmla="*/ 9971 w 172415"/>
              <a:gd name="connsiteY3" fmla="*/ 177539 h 242787"/>
              <a:gd name="connsiteX4" fmla="*/ 0 w 172415"/>
              <a:gd name="connsiteY4" fmla="*/ 151460 h 242787"/>
              <a:gd name="connsiteX5" fmla="*/ 0 w 172415"/>
              <a:gd name="connsiteY5" fmla="*/ 149740 h 242787"/>
              <a:gd name="connsiteX6" fmla="*/ 20605 w 172415"/>
              <a:gd name="connsiteY6" fmla="*/ 107634 h 242787"/>
              <a:gd name="connsiteX7" fmla="*/ 14580 w 172415"/>
              <a:gd name="connsiteY7" fmla="*/ 104073 h 242787"/>
              <a:gd name="connsiteX8" fmla="*/ 4458 w 172415"/>
              <a:gd name="connsiteY8" fmla="*/ 98036 h 242787"/>
              <a:gd name="connsiteX9" fmla="*/ 16117 w 172415"/>
              <a:gd name="connsiteY9" fmla="*/ 96647 h 242787"/>
              <a:gd name="connsiteX10" fmla="*/ 54495 w 172415"/>
              <a:gd name="connsiteY10" fmla="*/ 92150 h 242787"/>
              <a:gd name="connsiteX11" fmla="*/ 68322 w 172415"/>
              <a:gd name="connsiteY11" fmla="*/ 90912 h 242787"/>
              <a:gd name="connsiteX12" fmla="*/ 71064 w 172415"/>
              <a:gd name="connsiteY12" fmla="*/ 90912 h 242787"/>
              <a:gd name="connsiteX13" fmla="*/ 72148 w 172415"/>
              <a:gd name="connsiteY13" fmla="*/ 93448 h 242787"/>
              <a:gd name="connsiteX14" fmla="*/ 92060 w 172415"/>
              <a:gd name="connsiteY14" fmla="*/ 140655 h 242787"/>
              <a:gd name="connsiteX15" fmla="*/ 94380 w 172415"/>
              <a:gd name="connsiteY15" fmla="*/ 146118 h 242787"/>
              <a:gd name="connsiteX16" fmla="*/ 87241 w 172415"/>
              <a:gd name="connsiteY16" fmla="*/ 146118 h 242787"/>
              <a:gd name="connsiteX17" fmla="*/ 86307 w 172415"/>
              <a:gd name="connsiteY17" fmla="*/ 145605 h 242787"/>
              <a:gd name="connsiteX18" fmla="*/ 80282 w 172415"/>
              <a:gd name="connsiteY18" fmla="*/ 142254 h 242787"/>
              <a:gd name="connsiteX19" fmla="*/ 62207 w 172415"/>
              <a:gd name="connsiteY19" fmla="*/ 173736 h 242787"/>
              <a:gd name="connsiteX20" fmla="*/ 135621 w 172415"/>
              <a:gd name="connsiteY20" fmla="*/ 173736 h 242787"/>
              <a:gd name="connsiteX21" fmla="*/ 135621 w 172415"/>
              <a:gd name="connsiteY21" fmla="*/ 242705 h 242787"/>
              <a:gd name="connsiteX22" fmla="*/ 81396 w 172415"/>
              <a:gd name="connsiteY22" fmla="*/ 242705 h 242787"/>
              <a:gd name="connsiteX23" fmla="*/ 68804 w 172415"/>
              <a:gd name="connsiteY23" fmla="*/ 242976 h 242787"/>
              <a:gd name="connsiteX24" fmla="*/ 55911 w 172415"/>
              <a:gd name="connsiteY24" fmla="*/ 241256 h 242787"/>
              <a:gd name="connsiteX25" fmla="*/ 28498 w 172415"/>
              <a:gd name="connsiteY25" fmla="*/ 103589 h 242787"/>
              <a:gd name="connsiteX26" fmla="*/ 29130 w 172415"/>
              <a:gd name="connsiteY26" fmla="*/ 104465 h 242787"/>
              <a:gd name="connsiteX27" fmla="*/ 30516 w 172415"/>
              <a:gd name="connsiteY27" fmla="*/ 106608 h 242787"/>
              <a:gd name="connsiteX28" fmla="*/ 29191 w 172415"/>
              <a:gd name="connsiteY28" fmla="*/ 108751 h 242787"/>
              <a:gd name="connsiteX29" fmla="*/ 7862 w 172415"/>
              <a:gd name="connsiteY29" fmla="*/ 150283 h 242787"/>
              <a:gd name="connsiteX30" fmla="*/ 7862 w 172415"/>
              <a:gd name="connsiteY30" fmla="*/ 151460 h 242787"/>
              <a:gd name="connsiteX31" fmla="*/ 16900 w 172415"/>
              <a:gd name="connsiteY31" fmla="*/ 173857 h 242787"/>
              <a:gd name="connsiteX32" fmla="*/ 46783 w 172415"/>
              <a:gd name="connsiteY32" fmla="*/ 223387 h 242787"/>
              <a:gd name="connsiteX33" fmla="*/ 58833 w 172415"/>
              <a:gd name="connsiteY33" fmla="*/ 233891 h 242787"/>
              <a:gd name="connsiteX34" fmla="*/ 68804 w 172415"/>
              <a:gd name="connsiteY34" fmla="*/ 235099 h 242787"/>
              <a:gd name="connsiteX35" fmla="*/ 81396 w 172415"/>
              <a:gd name="connsiteY35" fmla="*/ 234827 h 242787"/>
              <a:gd name="connsiteX36" fmla="*/ 127758 w 172415"/>
              <a:gd name="connsiteY36" fmla="*/ 234827 h 242787"/>
              <a:gd name="connsiteX37" fmla="*/ 127758 w 172415"/>
              <a:gd name="connsiteY37" fmla="*/ 181644 h 242787"/>
              <a:gd name="connsiteX38" fmla="*/ 48591 w 172415"/>
              <a:gd name="connsiteY38" fmla="*/ 181644 h 242787"/>
              <a:gd name="connsiteX39" fmla="*/ 51995 w 172415"/>
              <a:gd name="connsiteY39" fmla="*/ 175607 h 242787"/>
              <a:gd name="connsiteX40" fmla="*/ 75131 w 172415"/>
              <a:gd name="connsiteY40" fmla="*/ 135282 h 242787"/>
              <a:gd name="connsiteX41" fmla="*/ 75733 w 172415"/>
              <a:gd name="connsiteY41" fmla="*/ 134256 h 242787"/>
              <a:gd name="connsiteX42" fmla="*/ 76757 w 172415"/>
              <a:gd name="connsiteY42" fmla="*/ 133713 h 242787"/>
              <a:gd name="connsiteX43" fmla="*/ 77390 w 172415"/>
              <a:gd name="connsiteY43" fmla="*/ 133411 h 242787"/>
              <a:gd name="connsiteX44" fmla="*/ 79257 w 172415"/>
              <a:gd name="connsiteY44" fmla="*/ 132475 h 242787"/>
              <a:gd name="connsiteX45" fmla="*/ 80432 w 172415"/>
              <a:gd name="connsiteY45" fmla="*/ 133139 h 242787"/>
              <a:gd name="connsiteX46" fmla="*/ 66153 w 172415"/>
              <a:gd name="connsiteY46" fmla="*/ 99032 h 242787"/>
              <a:gd name="connsiteX47" fmla="*/ 63773 w 172415"/>
              <a:gd name="connsiteY47" fmla="*/ 99032 h 242787"/>
              <a:gd name="connsiteX48" fmla="*/ 55881 w 172415"/>
              <a:gd name="connsiteY48" fmla="*/ 99877 h 242787"/>
              <a:gd name="connsiteX49" fmla="*/ 55640 w 172415"/>
              <a:gd name="connsiteY49" fmla="*/ 99877 h 242787"/>
              <a:gd name="connsiteX50" fmla="*/ 28528 w 172415"/>
              <a:gd name="connsiteY50" fmla="*/ 103077 h 242787"/>
              <a:gd name="connsiteX51" fmla="*/ 132909 w 172415"/>
              <a:gd name="connsiteY51" fmla="*/ 36160 h 242787"/>
              <a:gd name="connsiteX52" fmla="*/ 135922 w 172415"/>
              <a:gd name="connsiteY52" fmla="*/ 29640 h 242787"/>
              <a:gd name="connsiteX53" fmla="*/ 142850 w 172415"/>
              <a:gd name="connsiteY53" fmla="*/ 17416 h 242787"/>
              <a:gd name="connsiteX54" fmla="*/ 172312 w 172415"/>
              <a:gd name="connsiteY54" fmla="*/ 0 h 242787"/>
              <a:gd name="connsiteX55" fmla="*/ 172583 w 172415"/>
              <a:gd name="connsiteY55" fmla="*/ 0 h 242787"/>
              <a:gd name="connsiteX56" fmla="*/ 172583 w 172415"/>
              <a:gd name="connsiteY56" fmla="*/ 7908 h 242787"/>
              <a:gd name="connsiteX57" fmla="*/ 153966 w 172415"/>
              <a:gd name="connsiteY57" fmla="*/ 16510 h 242787"/>
              <a:gd name="connsiteX58" fmla="*/ 143332 w 172415"/>
              <a:gd name="connsiteY58" fmla="*/ 33021 h 242787"/>
              <a:gd name="connsiteX59" fmla="*/ 139597 w 172415"/>
              <a:gd name="connsiteY59" fmla="*/ 40657 h 24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72415" h="242787">
                <a:moveTo>
                  <a:pt x="56062" y="241256"/>
                </a:moveTo>
                <a:cubicBezTo>
                  <a:pt x="50119" y="238203"/>
                  <a:pt x="44964" y="233812"/>
                  <a:pt x="40999" y="228428"/>
                </a:cubicBezTo>
                <a:cubicBezTo>
                  <a:pt x="35855" y="222157"/>
                  <a:pt x="31173" y="215519"/>
                  <a:pt x="26991" y="208567"/>
                </a:cubicBezTo>
                <a:cubicBezTo>
                  <a:pt x="18466" y="194623"/>
                  <a:pt x="11658" y="180708"/>
                  <a:pt x="9971" y="177539"/>
                </a:cubicBezTo>
                <a:cubicBezTo>
                  <a:pt x="7230" y="172106"/>
                  <a:pt x="60" y="162960"/>
                  <a:pt x="0" y="151460"/>
                </a:cubicBezTo>
                <a:lnTo>
                  <a:pt x="0" y="149740"/>
                </a:lnTo>
                <a:cubicBezTo>
                  <a:pt x="1295" y="132807"/>
                  <a:pt x="13104" y="119013"/>
                  <a:pt x="20605" y="107634"/>
                </a:cubicBezTo>
                <a:lnTo>
                  <a:pt x="14580" y="104073"/>
                </a:lnTo>
                <a:lnTo>
                  <a:pt x="4458" y="98036"/>
                </a:lnTo>
                <a:lnTo>
                  <a:pt x="16117" y="96647"/>
                </a:lnTo>
                <a:lnTo>
                  <a:pt x="54495" y="92150"/>
                </a:lnTo>
                <a:cubicBezTo>
                  <a:pt x="59225" y="91335"/>
                  <a:pt x="68202" y="90943"/>
                  <a:pt x="68322" y="90912"/>
                </a:cubicBezTo>
                <a:lnTo>
                  <a:pt x="71064" y="90912"/>
                </a:lnTo>
                <a:lnTo>
                  <a:pt x="72148" y="93448"/>
                </a:lnTo>
                <a:lnTo>
                  <a:pt x="92060" y="140655"/>
                </a:lnTo>
                <a:lnTo>
                  <a:pt x="94380" y="146118"/>
                </a:lnTo>
                <a:lnTo>
                  <a:pt x="87241" y="146118"/>
                </a:lnTo>
                <a:lnTo>
                  <a:pt x="86307" y="145605"/>
                </a:lnTo>
                <a:lnTo>
                  <a:pt x="80282" y="142254"/>
                </a:lnTo>
                <a:lnTo>
                  <a:pt x="62207" y="173736"/>
                </a:lnTo>
                <a:lnTo>
                  <a:pt x="135621" y="173736"/>
                </a:lnTo>
                <a:lnTo>
                  <a:pt x="135621" y="242705"/>
                </a:lnTo>
                <a:lnTo>
                  <a:pt x="81396" y="242705"/>
                </a:lnTo>
                <a:cubicBezTo>
                  <a:pt x="77721" y="242705"/>
                  <a:pt x="73263" y="242976"/>
                  <a:pt x="68804" y="242976"/>
                </a:cubicBezTo>
                <a:cubicBezTo>
                  <a:pt x="64438" y="243176"/>
                  <a:pt x="60072" y="242594"/>
                  <a:pt x="55911" y="241256"/>
                </a:cubicBezTo>
                <a:moveTo>
                  <a:pt x="28498" y="103589"/>
                </a:moveTo>
                <a:cubicBezTo>
                  <a:pt x="28708" y="103891"/>
                  <a:pt x="28919" y="104223"/>
                  <a:pt x="29130" y="104465"/>
                </a:cubicBezTo>
                <a:lnTo>
                  <a:pt x="30516" y="106608"/>
                </a:lnTo>
                <a:lnTo>
                  <a:pt x="29191" y="108751"/>
                </a:lnTo>
                <a:cubicBezTo>
                  <a:pt x="21147" y="121609"/>
                  <a:pt x="8706" y="135705"/>
                  <a:pt x="7862" y="150283"/>
                </a:cubicBezTo>
                <a:lnTo>
                  <a:pt x="7862" y="151460"/>
                </a:lnTo>
                <a:cubicBezTo>
                  <a:pt x="7862" y="159459"/>
                  <a:pt x="13496" y="167548"/>
                  <a:pt x="16900" y="173857"/>
                </a:cubicBezTo>
                <a:cubicBezTo>
                  <a:pt x="19521" y="178897"/>
                  <a:pt x="33317" y="207058"/>
                  <a:pt x="46783" y="223387"/>
                </a:cubicBezTo>
                <a:cubicBezTo>
                  <a:pt x="49959" y="227753"/>
                  <a:pt x="54079" y="231343"/>
                  <a:pt x="58833" y="233891"/>
                </a:cubicBezTo>
                <a:cubicBezTo>
                  <a:pt x="62064" y="234862"/>
                  <a:pt x="65436" y="235271"/>
                  <a:pt x="68804" y="235099"/>
                </a:cubicBezTo>
                <a:cubicBezTo>
                  <a:pt x="72932" y="235099"/>
                  <a:pt x="77360" y="234827"/>
                  <a:pt x="81396" y="234827"/>
                </a:cubicBezTo>
                <a:lnTo>
                  <a:pt x="127758" y="234827"/>
                </a:lnTo>
                <a:lnTo>
                  <a:pt x="127758" y="181644"/>
                </a:lnTo>
                <a:lnTo>
                  <a:pt x="48591" y="181644"/>
                </a:lnTo>
                <a:lnTo>
                  <a:pt x="51995" y="175607"/>
                </a:lnTo>
                <a:cubicBezTo>
                  <a:pt x="59737" y="162176"/>
                  <a:pt x="67389" y="148714"/>
                  <a:pt x="75131" y="135282"/>
                </a:cubicBezTo>
                <a:lnTo>
                  <a:pt x="75733" y="134256"/>
                </a:lnTo>
                <a:lnTo>
                  <a:pt x="76757" y="133713"/>
                </a:lnTo>
                <a:lnTo>
                  <a:pt x="77390" y="133411"/>
                </a:lnTo>
                <a:lnTo>
                  <a:pt x="79257" y="132475"/>
                </a:lnTo>
                <a:lnTo>
                  <a:pt x="80432" y="133139"/>
                </a:lnTo>
                <a:cubicBezTo>
                  <a:pt x="75191" y="120522"/>
                  <a:pt x="68623" y="105038"/>
                  <a:pt x="66153" y="99032"/>
                </a:cubicBezTo>
                <a:lnTo>
                  <a:pt x="63773" y="99032"/>
                </a:lnTo>
                <a:cubicBezTo>
                  <a:pt x="61002" y="99243"/>
                  <a:pt x="57748" y="99575"/>
                  <a:pt x="55881" y="99877"/>
                </a:cubicBezTo>
                <a:lnTo>
                  <a:pt x="55640" y="99877"/>
                </a:lnTo>
                <a:lnTo>
                  <a:pt x="28528" y="103077"/>
                </a:lnTo>
                <a:close/>
                <a:moveTo>
                  <a:pt x="132909" y="36160"/>
                </a:moveTo>
                <a:cubicBezTo>
                  <a:pt x="133090" y="36009"/>
                  <a:pt x="134385" y="33141"/>
                  <a:pt x="135922" y="29640"/>
                </a:cubicBezTo>
                <a:cubicBezTo>
                  <a:pt x="137893" y="25382"/>
                  <a:pt x="140210" y="21293"/>
                  <a:pt x="142850" y="17416"/>
                </a:cubicBezTo>
                <a:cubicBezTo>
                  <a:pt x="148875" y="8814"/>
                  <a:pt x="158274" y="0"/>
                  <a:pt x="172312" y="0"/>
                </a:cubicBezTo>
                <a:lnTo>
                  <a:pt x="172583" y="0"/>
                </a:lnTo>
                <a:lnTo>
                  <a:pt x="172583" y="7908"/>
                </a:lnTo>
                <a:cubicBezTo>
                  <a:pt x="165435" y="7973"/>
                  <a:pt x="158657" y="11105"/>
                  <a:pt x="153966" y="16510"/>
                </a:cubicBezTo>
                <a:cubicBezTo>
                  <a:pt x="149573" y="21416"/>
                  <a:pt x="145983" y="26989"/>
                  <a:pt x="143332" y="33021"/>
                </a:cubicBezTo>
                <a:cubicBezTo>
                  <a:pt x="142218" y="35628"/>
                  <a:pt x="140971" y="38177"/>
                  <a:pt x="139597" y="40657"/>
                </a:cubicBezTo>
                <a:close/>
              </a:path>
            </a:pathLst>
          </a:custGeom>
          <a:solidFill>
            <a:srgbClr val="4F8488"/>
          </a:solidFill>
          <a:ln w="3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9" name="任意多边形: 形状 8">
            <a:extLst>
              <a:ext uri="{FF2B5EF4-FFF2-40B4-BE49-F238E27FC236}">
                <a16:creationId xmlns="" xmlns:a16="http://schemas.microsoft.com/office/drawing/2014/main" id="{3FA62B83-4331-4150-BBE8-312AE1E99583}"/>
              </a:ext>
            </a:extLst>
          </p:cNvPr>
          <p:cNvSpPr/>
          <p:nvPr/>
        </p:nvSpPr>
        <p:spPr>
          <a:xfrm>
            <a:off x="3595985" y="3778872"/>
            <a:ext cx="228723" cy="54472"/>
          </a:xfrm>
          <a:custGeom>
            <a:avLst/>
            <a:gdLst>
              <a:gd name="connsiteX0" fmla="*/ 96 w 228722"/>
              <a:gd name="connsiteY0" fmla="*/ 48595 h 54471"/>
              <a:gd name="connsiteX1" fmla="*/ 16605 w 228722"/>
              <a:gd name="connsiteY1" fmla="*/ 8482 h 54471"/>
              <a:gd name="connsiteX2" fmla="*/ 22931 w 228722"/>
              <a:gd name="connsiteY2" fmla="*/ 13190 h 54471"/>
              <a:gd name="connsiteX3" fmla="*/ 7869 w 228722"/>
              <a:gd name="connsiteY3" fmla="*/ 48626 h 54471"/>
              <a:gd name="connsiteX4" fmla="*/ 8170 w 228722"/>
              <a:gd name="connsiteY4" fmla="*/ 52097 h 54471"/>
              <a:gd name="connsiteX5" fmla="*/ 669 w 228722"/>
              <a:gd name="connsiteY5" fmla="*/ 54541 h 54471"/>
              <a:gd name="connsiteX6" fmla="*/ 6 w 228722"/>
              <a:gd name="connsiteY6" fmla="*/ 48505 h 54471"/>
              <a:gd name="connsiteX7" fmla="*/ 180211 w 228722"/>
              <a:gd name="connsiteY7" fmla="*/ 14880 h 54471"/>
              <a:gd name="connsiteX8" fmla="*/ 181205 w 228722"/>
              <a:gd name="connsiteY8" fmla="*/ 7063 h 54471"/>
              <a:gd name="connsiteX9" fmla="*/ 185001 w 228722"/>
              <a:gd name="connsiteY9" fmla="*/ 7425 h 54471"/>
              <a:gd name="connsiteX10" fmla="*/ 194490 w 228722"/>
              <a:gd name="connsiteY10" fmla="*/ 7817 h 54471"/>
              <a:gd name="connsiteX11" fmla="*/ 211661 w 228722"/>
              <a:gd name="connsiteY11" fmla="*/ 6037 h 54471"/>
              <a:gd name="connsiteX12" fmla="*/ 222325 w 228722"/>
              <a:gd name="connsiteY12" fmla="*/ 0 h 54471"/>
              <a:gd name="connsiteX13" fmla="*/ 229103 w 228722"/>
              <a:gd name="connsiteY13" fmla="*/ 3894 h 54471"/>
              <a:gd name="connsiteX14" fmla="*/ 213589 w 228722"/>
              <a:gd name="connsiteY14" fmla="*/ 13824 h 54471"/>
              <a:gd name="connsiteX15" fmla="*/ 194490 w 228722"/>
              <a:gd name="connsiteY15" fmla="*/ 15846 h 54471"/>
              <a:gd name="connsiteX16" fmla="*/ 180211 w 228722"/>
              <a:gd name="connsiteY16" fmla="*/ 15031 h 54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722" h="54471">
                <a:moveTo>
                  <a:pt x="96" y="48595"/>
                </a:moveTo>
                <a:cubicBezTo>
                  <a:pt x="96" y="41261"/>
                  <a:pt x="2687" y="27467"/>
                  <a:pt x="16605" y="8482"/>
                </a:cubicBezTo>
                <a:lnTo>
                  <a:pt x="22931" y="13190"/>
                </a:lnTo>
                <a:cubicBezTo>
                  <a:pt x="9797" y="31119"/>
                  <a:pt x="7869" y="43132"/>
                  <a:pt x="7869" y="48626"/>
                </a:cubicBezTo>
                <a:cubicBezTo>
                  <a:pt x="7851" y="49790"/>
                  <a:pt x="7952" y="50953"/>
                  <a:pt x="8170" y="52097"/>
                </a:cubicBezTo>
                <a:lnTo>
                  <a:pt x="669" y="54541"/>
                </a:lnTo>
                <a:cubicBezTo>
                  <a:pt x="182" y="52567"/>
                  <a:pt x="-41" y="50538"/>
                  <a:pt x="6" y="48505"/>
                </a:cubicBezTo>
                <a:moveTo>
                  <a:pt x="180211" y="14880"/>
                </a:moveTo>
                <a:lnTo>
                  <a:pt x="181205" y="7063"/>
                </a:lnTo>
                <a:cubicBezTo>
                  <a:pt x="181205" y="7063"/>
                  <a:pt x="182591" y="7244"/>
                  <a:pt x="185001" y="7425"/>
                </a:cubicBezTo>
                <a:cubicBezTo>
                  <a:pt x="187411" y="7606"/>
                  <a:pt x="190755" y="7817"/>
                  <a:pt x="194490" y="7817"/>
                </a:cubicBezTo>
                <a:cubicBezTo>
                  <a:pt x="200264" y="7910"/>
                  <a:pt x="206028" y="7312"/>
                  <a:pt x="211661" y="6037"/>
                </a:cubicBezTo>
                <a:cubicBezTo>
                  <a:pt x="217023" y="4739"/>
                  <a:pt x="220909" y="2445"/>
                  <a:pt x="222325" y="0"/>
                </a:cubicBezTo>
                <a:lnTo>
                  <a:pt x="229103" y="3894"/>
                </a:lnTo>
                <a:cubicBezTo>
                  <a:pt x="225819" y="9568"/>
                  <a:pt x="219825" y="12255"/>
                  <a:pt x="213589" y="13824"/>
                </a:cubicBezTo>
                <a:cubicBezTo>
                  <a:pt x="207327" y="15266"/>
                  <a:pt x="200915" y="15946"/>
                  <a:pt x="194490" y="15846"/>
                </a:cubicBezTo>
                <a:cubicBezTo>
                  <a:pt x="189719" y="15845"/>
                  <a:pt x="184951" y="15573"/>
                  <a:pt x="180211" y="15031"/>
                </a:cubicBezTo>
              </a:path>
            </a:pathLst>
          </a:custGeom>
          <a:solidFill>
            <a:srgbClr val="4F8488"/>
          </a:solidFill>
          <a:ln w="38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Tree>
    <p:extLst>
      <p:ext uri="{BB962C8B-B14F-4D97-AF65-F5344CB8AC3E}">
        <p14:creationId xmlns:p14="http://schemas.microsoft.com/office/powerpoint/2010/main" val="14323507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 name="平行四边形 14">
            <a:extLst>
              <a:ext uri="{FF2B5EF4-FFF2-40B4-BE49-F238E27FC236}">
                <a16:creationId xmlns="" xmlns:a16="http://schemas.microsoft.com/office/drawing/2014/main" id="{7CEB2106-87B8-4D4C-B150-8D6C2CD73FED}"/>
              </a:ext>
            </a:extLst>
          </p:cNvPr>
          <p:cNvSpPr/>
          <p:nvPr/>
        </p:nvSpPr>
        <p:spPr>
          <a:xfrm flipH="1" flipV="1">
            <a:off x="513699" y="4733214"/>
            <a:ext cx="4062766" cy="1636472"/>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Lst>
            <a:ahLst/>
            <a:cxnLst>
              <a:cxn ang="0">
                <a:pos x="connsiteX0" y="connsiteY0"/>
              </a:cxn>
              <a:cxn ang="0">
                <a:pos x="connsiteX1" y="connsiteY1"/>
              </a:cxn>
              <a:cxn ang="0">
                <a:pos x="connsiteX2" y="connsiteY2"/>
              </a:cxn>
            </a:cxnLst>
            <a:rect l="l" t="t" r="r" b="b"/>
            <a:pathLst>
              <a:path w="4469055" h="970349">
                <a:moveTo>
                  <a:pt x="0" y="970349"/>
                </a:moveTo>
                <a:lnTo>
                  <a:pt x="1049976" y="0"/>
                </a:lnTo>
                <a:lnTo>
                  <a:pt x="4469055" y="0"/>
                </a:lnTo>
              </a:path>
            </a:pathLst>
          </a:cu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78" name="平行四边形 14">
            <a:extLst>
              <a:ext uri="{FF2B5EF4-FFF2-40B4-BE49-F238E27FC236}">
                <a16:creationId xmlns="" xmlns:a16="http://schemas.microsoft.com/office/drawing/2014/main" id="{1DF9EF9D-27DD-46F4-9467-5B7584265BFF}"/>
              </a:ext>
            </a:extLst>
          </p:cNvPr>
          <p:cNvSpPr/>
          <p:nvPr/>
        </p:nvSpPr>
        <p:spPr>
          <a:xfrm flipV="1">
            <a:off x="7653169" y="4733214"/>
            <a:ext cx="4062766" cy="1636472"/>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Lst>
            <a:ahLst/>
            <a:cxnLst>
              <a:cxn ang="0">
                <a:pos x="connsiteX0" y="connsiteY0"/>
              </a:cxn>
              <a:cxn ang="0">
                <a:pos x="connsiteX1" y="connsiteY1"/>
              </a:cxn>
              <a:cxn ang="0">
                <a:pos x="connsiteX2" y="connsiteY2"/>
              </a:cxn>
            </a:cxnLst>
            <a:rect l="l" t="t" r="r" b="b"/>
            <a:pathLst>
              <a:path w="4469055" h="970349">
                <a:moveTo>
                  <a:pt x="0" y="970349"/>
                </a:moveTo>
                <a:lnTo>
                  <a:pt x="1049976" y="0"/>
                </a:lnTo>
                <a:lnTo>
                  <a:pt x="4469055" y="0"/>
                </a:lnTo>
              </a:path>
            </a:pathLst>
          </a:cu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35" name="平行四边形 14">
            <a:extLst>
              <a:ext uri="{FF2B5EF4-FFF2-40B4-BE49-F238E27FC236}">
                <a16:creationId xmlns="" xmlns:a16="http://schemas.microsoft.com/office/drawing/2014/main" id="{B8A0BCF2-7E49-44FD-87DE-CBC8F548905A}"/>
              </a:ext>
            </a:extLst>
          </p:cNvPr>
          <p:cNvSpPr/>
          <p:nvPr/>
        </p:nvSpPr>
        <p:spPr>
          <a:xfrm flipV="1">
            <a:off x="7698347" y="4473079"/>
            <a:ext cx="4062766" cy="1222617"/>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Lst>
            <a:ahLst/>
            <a:cxnLst>
              <a:cxn ang="0">
                <a:pos x="connsiteX0" y="connsiteY0"/>
              </a:cxn>
              <a:cxn ang="0">
                <a:pos x="connsiteX1" y="connsiteY1"/>
              </a:cxn>
              <a:cxn ang="0">
                <a:pos x="connsiteX2" y="connsiteY2"/>
              </a:cxn>
            </a:cxnLst>
            <a:rect l="l" t="t" r="r" b="b"/>
            <a:pathLst>
              <a:path w="4469055" h="970349">
                <a:moveTo>
                  <a:pt x="0" y="970349"/>
                </a:moveTo>
                <a:lnTo>
                  <a:pt x="1049976" y="0"/>
                </a:lnTo>
                <a:lnTo>
                  <a:pt x="4469055" y="0"/>
                </a:lnTo>
              </a:path>
            </a:pathLst>
          </a:custGeom>
          <a:gradFill flip="none" rotWithShape="1">
            <a:gsLst>
              <a:gs pos="0">
                <a:schemeClr val="accent2">
                  <a:lumMod val="20000"/>
                  <a:lumOff val="80000"/>
                  <a:alpha val="0"/>
                </a:schemeClr>
              </a:gs>
              <a:gs pos="53000">
                <a:schemeClr val="accent2">
                  <a:lumMod val="20000"/>
                  <a:lumOff val="80000"/>
                  <a:alpha val="6000"/>
                </a:schemeClr>
              </a:gs>
              <a:gs pos="94000">
                <a:schemeClr val="accent2">
                  <a:lumMod val="20000"/>
                  <a:lumOff val="80000"/>
                </a:schemeClr>
              </a:gs>
            </a:gsLst>
            <a:lin ang="13500000" scaled="1"/>
            <a:tileRect/>
          </a:gradFill>
          <a:ln w="28575">
            <a:gradFill>
              <a:gsLst>
                <a:gs pos="84000">
                  <a:schemeClr val="accent2">
                    <a:lumMod val="20000"/>
                    <a:lumOff val="80000"/>
                    <a:alpha val="50000"/>
                  </a:schemeClr>
                </a:gs>
                <a:gs pos="0">
                  <a:schemeClr val="accent2">
                    <a:lumMod val="20000"/>
                    <a:lumOff val="80000"/>
                    <a:alpha val="0"/>
                  </a:schemeClr>
                </a:gs>
                <a:gs pos="1800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45" name="平行四边形 14">
            <a:extLst>
              <a:ext uri="{FF2B5EF4-FFF2-40B4-BE49-F238E27FC236}">
                <a16:creationId xmlns="" xmlns:a16="http://schemas.microsoft.com/office/drawing/2014/main" id="{7D865BEA-9D0A-46CA-A793-D694D2E868CF}"/>
              </a:ext>
            </a:extLst>
          </p:cNvPr>
          <p:cNvSpPr/>
          <p:nvPr/>
        </p:nvSpPr>
        <p:spPr>
          <a:xfrm flipH="1" flipV="1">
            <a:off x="430887" y="4473079"/>
            <a:ext cx="4062766" cy="1222617"/>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Lst>
            <a:ahLst/>
            <a:cxnLst>
              <a:cxn ang="0">
                <a:pos x="connsiteX0" y="connsiteY0"/>
              </a:cxn>
              <a:cxn ang="0">
                <a:pos x="connsiteX1" y="connsiteY1"/>
              </a:cxn>
              <a:cxn ang="0">
                <a:pos x="connsiteX2" y="connsiteY2"/>
              </a:cxn>
            </a:cxnLst>
            <a:rect l="l" t="t" r="r" b="b"/>
            <a:pathLst>
              <a:path w="4469055" h="970349">
                <a:moveTo>
                  <a:pt x="0" y="970349"/>
                </a:moveTo>
                <a:lnTo>
                  <a:pt x="1049976" y="0"/>
                </a:lnTo>
                <a:lnTo>
                  <a:pt x="4469055" y="0"/>
                </a:lnTo>
              </a:path>
            </a:pathLst>
          </a:custGeom>
          <a:gradFill flip="none" rotWithShape="1">
            <a:gsLst>
              <a:gs pos="0">
                <a:schemeClr val="accent2">
                  <a:lumMod val="20000"/>
                  <a:lumOff val="80000"/>
                  <a:alpha val="0"/>
                </a:schemeClr>
              </a:gs>
              <a:gs pos="53000">
                <a:schemeClr val="accent2">
                  <a:lumMod val="20000"/>
                  <a:lumOff val="80000"/>
                  <a:alpha val="6000"/>
                </a:schemeClr>
              </a:gs>
              <a:gs pos="94000">
                <a:schemeClr val="accent2">
                  <a:lumMod val="20000"/>
                  <a:lumOff val="80000"/>
                </a:schemeClr>
              </a:gs>
            </a:gsLst>
            <a:lin ang="13500000" scaled="1"/>
            <a:tileRect/>
          </a:gradFill>
          <a:ln w="28575">
            <a:gradFill>
              <a:gsLst>
                <a:gs pos="84000">
                  <a:schemeClr val="accent2">
                    <a:lumMod val="20000"/>
                    <a:lumOff val="80000"/>
                    <a:alpha val="50000"/>
                  </a:schemeClr>
                </a:gs>
                <a:gs pos="0">
                  <a:schemeClr val="accent2">
                    <a:lumMod val="20000"/>
                    <a:lumOff val="80000"/>
                    <a:alpha val="0"/>
                  </a:schemeClr>
                </a:gs>
                <a:gs pos="1800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68" name="平行四边形 14">
            <a:extLst>
              <a:ext uri="{FF2B5EF4-FFF2-40B4-BE49-F238E27FC236}">
                <a16:creationId xmlns="" xmlns:a16="http://schemas.microsoft.com/office/drawing/2014/main" id="{45871910-DAE9-4C68-9C00-08E1DFA33EE4}"/>
              </a:ext>
            </a:extLst>
          </p:cNvPr>
          <p:cNvSpPr/>
          <p:nvPr/>
        </p:nvSpPr>
        <p:spPr>
          <a:xfrm flipH="1">
            <a:off x="513699" y="1835718"/>
            <a:ext cx="4062766" cy="1047876"/>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Lst>
            <a:ahLst/>
            <a:cxnLst>
              <a:cxn ang="0">
                <a:pos x="connsiteX0" y="connsiteY0"/>
              </a:cxn>
              <a:cxn ang="0">
                <a:pos x="connsiteX1" y="connsiteY1"/>
              </a:cxn>
              <a:cxn ang="0">
                <a:pos x="connsiteX2" y="connsiteY2"/>
              </a:cxn>
            </a:cxnLst>
            <a:rect l="l" t="t" r="r" b="b"/>
            <a:pathLst>
              <a:path w="4469055" h="970349">
                <a:moveTo>
                  <a:pt x="0" y="970349"/>
                </a:moveTo>
                <a:lnTo>
                  <a:pt x="1049976" y="0"/>
                </a:lnTo>
                <a:lnTo>
                  <a:pt x="4469055" y="0"/>
                </a:lnTo>
              </a:path>
            </a:pathLst>
          </a:cu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80" name="平行四边形 14">
            <a:extLst>
              <a:ext uri="{FF2B5EF4-FFF2-40B4-BE49-F238E27FC236}">
                <a16:creationId xmlns="" xmlns:a16="http://schemas.microsoft.com/office/drawing/2014/main" id="{710119A8-DBCE-4C9C-A38B-DECB07F5DC62}"/>
              </a:ext>
            </a:extLst>
          </p:cNvPr>
          <p:cNvSpPr/>
          <p:nvPr/>
        </p:nvSpPr>
        <p:spPr>
          <a:xfrm>
            <a:off x="7653169" y="1835718"/>
            <a:ext cx="4062766" cy="1047876"/>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Lst>
            <a:ahLst/>
            <a:cxnLst>
              <a:cxn ang="0">
                <a:pos x="connsiteX0" y="connsiteY0"/>
              </a:cxn>
              <a:cxn ang="0">
                <a:pos x="connsiteX1" y="connsiteY1"/>
              </a:cxn>
              <a:cxn ang="0">
                <a:pos x="connsiteX2" y="connsiteY2"/>
              </a:cxn>
            </a:cxnLst>
            <a:rect l="l" t="t" r="r" b="b"/>
            <a:pathLst>
              <a:path w="4469055" h="970349">
                <a:moveTo>
                  <a:pt x="0" y="970349"/>
                </a:moveTo>
                <a:lnTo>
                  <a:pt x="1049976" y="0"/>
                </a:lnTo>
                <a:lnTo>
                  <a:pt x="4469055" y="0"/>
                </a:lnTo>
              </a:path>
            </a:pathLst>
          </a:cu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14" name="椭圆 13">
            <a:extLst>
              <a:ext uri="{FF2B5EF4-FFF2-40B4-BE49-F238E27FC236}">
                <a16:creationId xmlns="" xmlns:a16="http://schemas.microsoft.com/office/drawing/2014/main" id="{F4E5889A-0309-4CE7-9D86-AFF37682CEDC}"/>
              </a:ext>
            </a:extLst>
          </p:cNvPr>
          <p:cNvSpPr/>
          <p:nvPr/>
        </p:nvSpPr>
        <p:spPr>
          <a:xfrm>
            <a:off x="4439427" y="2282438"/>
            <a:ext cx="3313148" cy="3313148"/>
          </a:xfrm>
          <a:prstGeom prst="ellipse">
            <a:avLst/>
          </a:prstGeom>
          <a:solidFill>
            <a:schemeClr val="bg1"/>
          </a:solid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271" name="任意多边形: 形状 270" hidden="1">
            <a:extLst>
              <a:ext uri="{FF2B5EF4-FFF2-40B4-BE49-F238E27FC236}">
                <a16:creationId xmlns="" xmlns:a16="http://schemas.microsoft.com/office/drawing/2014/main" id="{83CCC698-CB9C-4249-85F8-DDAC32576720}"/>
              </a:ext>
            </a:extLst>
          </p:cNvPr>
          <p:cNvSpPr/>
          <p:nvPr/>
        </p:nvSpPr>
        <p:spPr>
          <a:xfrm>
            <a:off x="8678806" y="3253609"/>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Calibri"/>
              <a:ea typeface="思源黑体 CN Normal"/>
              <a:cs typeface="+mn-cs"/>
            </a:endParaRPr>
          </a:p>
        </p:txBody>
      </p:sp>
      <p:sp>
        <p:nvSpPr>
          <p:cNvPr id="71" name="文本框 70">
            <a:extLst>
              <a:ext uri="{FF2B5EF4-FFF2-40B4-BE49-F238E27FC236}">
                <a16:creationId xmlns="" xmlns:a16="http://schemas.microsoft.com/office/drawing/2014/main" id="{051D4328-D7CE-4C2C-94C3-B228D8EECB79}"/>
              </a:ext>
            </a:extLst>
          </p:cNvPr>
          <p:cNvSpPr txBox="1"/>
          <p:nvPr/>
        </p:nvSpPr>
        <p:spPr>
          <a:xfrm>
            <a:off x="1319720" y="1963422"/>
            <a:ext cx="2051844" cy="30777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1"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思源黑体 CN Heavy"/>
                <a:ea typeface="思源黑体 CN Heavy"/>
                <a:cs typeface="+mn-cs"/>
              </a:rPr>
              <a:t>垃圾分类迫在眉睫</a:t>
            </a:r>
          </a:p>
        </p:txBody>
      </p:sp>
      <p:sp>
        <p:nvSpPr>
          <p:cNvPr id="73" name="矩形 72">
            <a:extLst>
              <a:ext uri="{FF2B5EF4-FFF2-40B4-BE49-F238E27FC236}">
                <a16:creationId xmlns="" xmlns:a16="http://schemas.microsoft.com/office/drawing/2014/main" id="{A32DD969-E037-4541-82B2-4C7ABB6F8219}"/>
              </a:ext>
            </a:extLst>
          </p:cNvPr>
          <p:cNvSpPr/>
          <p:nvPr/>
        </p:nvSpPr>
        <p:spPr>
          <a:xfrm>
            <a:off x="4217767" y="3881947"/>
            <a:ext cx="3756466" cy="910377"/>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实现生活垃圾减量化、资源化、无害化</a:t>
            </a:r>
            <a:endParaRPr kumimoji="0" lang="en-US" altLang="zh-CN" sz="14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建立垃圾全程分类体系</a:t>
            </a:r>
            <a:endParaRPr kumimoji="0" lang="en-US" altLang="zh-CN" sz="14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推进垃圾源头减量和资源循环利用</a:t>
            </a:r>
            <a:endParaRPr kumimoji="0" lang="en-US" altLang="zh-CN" sz="14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endParaRPr>
          </a:p>
        </p:txBody>
      </p:sp>
      <p:sp>
        <p:nvSpPr>
          <p:cNvPr id="74" name="文本框 73">
            <a:extLst>
              <a:ext uri="{FF2B5EF4-FFF2-40B4-BE49-F238E27FC236}">
                <a16:creationId xmlns="" xmlns:a16="http://schemas.microsoft.com/office/drawing/2014/main" id="{02DC65F5-8D8F-4479-80AD-522B716E282E}"/>
              </a:ext>
            </a:extLst>
          </p:cNvPr>
          <p:cNvSpPr txBox="1"/>
          <p:nvPr/>
        </p:nvSpPr>
        <p:spPr>
          <a:xfrm>
            <a:off x="4217767" y="3198167"/>
            <a:ext cx="375646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flip="none" rotWithShape="1">
                  <a:gsLst>
                    <a:gs pos="0">
                      <a:srgbClr val="26C2C2"/>
                    </a:gs>
                    <a:gs pos="100000">
                      <a:srgbClr val="63E6B0"/>
                    </a:gs>
                  </a:gsLst>
                  <a:lin ang="2700000" scaled="1"/>
                  <a:tileRect/>
                </a:gradFill>
                <a:effectLst/>
                <a:uLnTx/>
                <a:uFillTx/>
                <a:latin typeface="思源黑体 CN Heavy"/>
                <a:ea typeface="思源黑体 CN Heavy"/>
                <a:cs typeface="+mn-cs"/>
              </a:rPr>
              <a:t>垃圾管理条例实施</a:t>
            </a:r>
          </a:p>
        </p:txBody>
      </p:sp>
      <p:sp>
        <p:nvSpPr>
          <p:cNvPr id="75" name="文本框 74">
            <a:extLst>
              <a:ext uri="{FF2B5EF4-FFF2-40B4-BE49-F238E27FC236}">
                <a16:creationId xmlns="" xmlns:a16="http://schemas.microsoft.com/office/drawing/2014/main" id="{CEDC7908-026A-4B26-86C2-9B9E8BAA8BA8}"/>
              </a:ext>
            </a:extLst>
          </p:cNvPr>
          <p:cNvSpPr txBox="1"/>
          <p:nvPr/>
        </p:nvSpPr>
        <p:spPr>
          <a:xfrm>
            <a:off x="8842354" y="1963422"/>
            <a:ext cx="2051844" cy="30777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1"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思源黑体 CN Heavy"/>
                <a:ea typeface="思源黑体 CN Heavy"/>
                <a:cs typeface="+mn-cs"/>
              </a:rPr>
              <a:t>垃圾分类大有可为</a:t>
            </a:r>
          </a:p>
        </p:txBody>
      </p:sp>
      <p:grpSp>
        <p:nvGrpSpPr>
          <p:cNvPr id="27" name="组合 26">
            <a:extLst>
              <a:ext uri="{FF2B5EF4-FFF2-40B4-BE49-F238E27FC236}">
                <a16:creationId xmlns="" xmlns:a16="http://schemas.microsoft.com/office/drawing/2014/main" id="{FB045D75-F3B1-4BEF-A47C-9F72F4A0DEF3}"/>
              </a:ext>
            </a:extLst>
          </p:cNvPr>
          <p:cNvGrpSpPr/>
          <p:nvPr/>
        </p:nvGrpSpPr>
        <p:grpSpPr>
          <a:xfrm>
            <a:off x="1559827" y="2713226"/>
            <a:ext cx="1846659" cy="2582361"/>
            <a:chOff x="1318342" y="2483429"/>
            <a:chExt cx="1846659" cy="2582361"/>
          </a:xfrm>
        </p:grpSpPr>
        <p:grpSp>
          <p:nvGrpSpPr>
            <p:cNvPr id="25" name="组合 24">
              <a:extLst>
                <a:ext uri="{FF2B5EF4-FFF2-40B4-BE49-F238E27FC236}">
                  <a16:creationId xmlns="" xmlns:a16="http://schemas.microsoft.com/office/drawing/2014/main" id="{474DC139-6F86-4376-85BB-6E15620A0FB9}"/>
                </a:ext>
              </a:extLst>
            </p:cNvPr>
            <p:cNvGrpSpPr/>
            <p:nvPr/>
          </p:nvGrpSpPr>
          <p:grpSpPr>
            <a:xfrm>
              <a:off x="1318342" y="3494536"/>
              <a:ext cx="1846659" cy="623100"/>
              <a:chOff x="1417196" y="3494536"/>
              <a:chExt cx="1846659" cy="623100"/>
            </a:xfrm>
          </p:grpSpPr>
          <p:sp>
            <p:nvSpPr>
              <p:cNvPr id="82" name="矩形 81">
                <a:extLst>
                  <a:ext uri="{FF2B5EF4-FFF2-40B4-BE49-F238E27FC236}">
                    <a16:creationId xmlns="" xmlns:a16="http://schemas.microsoft.com/office/drawing/2014/main" id="{FA0BAA52-A23B-4AD7-89C1-3EFD279A1672}"/>
                  </a:ext>
                </a:extLst>
              </p:cNvPr>
              <p:cNvSpPr/>
              <p:nvPr/>
            </p:nvSpPr>
            <p:spPr>
              <a:xfrm>
                <a:off x="1417196" y="3871415"/>
                <a:ext cx="1846659"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全国生活垃圾年产量</a:t>
                </a:r>
              </a:p>
            </p:txBody>
          </p:sp>
          <p:sp>
            <p:nvSpPr>
              <p:cNvPr id="5" name="矩形 4">
                <a:extLst>
                  <a:ext uri="{FF2B5EF4-FFF2-40B4-BE49-F238E27FC236}">
                    <a16:creationId xmlns="" xmlns:a16="http://schemas.microsoft.com/office/drawing/2014/main" id="{A2E579AF-F109-4A83-B9ED-EC2E93A6FCE1}"/>
                  </a:ext>
                </a:extLst>
              </p:cNvPr>
              <p:cNvSpPr/>
              <p:nvPr/>
            </p:nvSpPr>
            <p:spPr>
              <a:xfrm>
                <a:off x="2605020" y="3494536"/>
                <a:ext cx="65883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4</a:t>
                </a:r>
                <a:r>
                  <a:rPr kumimoji="0" lang="zh-CN" altLang="en-US"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亿吨</a:t>
                </a:r>
              </a:p>
            </p:txBody>
          </p:sp>
        </p:grpSp>
        <p:grpSp>
          <p:nvGrpSpPr>
            <p:cNvPr id="24" name="组合 23">
              <a:extLst>
                <a:ext uri="{FF2B5EF4-FFF2-40B4-BE49-F238E27FC236}">
                  <a16:creationId xmlns="" xmlns:a16="http://schemas.microsoft.com/office/drawing/2014/main" id="{03A72E4E-FABD-48A9-9409-359364544CC8}"/>
                </a:ext>
              </a:extLst>
            </p:cNvPr>
            <p:cNvGrpSpPr/>
            <p:nvPr/>
          </p:nvGrpSpPr>
          <p:grpSpPr>
            <a:xfrm>
              <a:off x="1933895" y="4444110"/>
              <a:ext cx="1231106" cy="621680"/>
              <a:chOff x="1417196" y="4444110"/>
              <a:chExt cx="1231106" cy="621680"/>
            </a:xfrm>
          </p:grpSpPr>
          <p:sp>
            <p:nvSpPr>
              <p:cNvPr id="83" name="矩形 82">
                <a:extLst>
                  <a:ext uri="{FF2B5EF4-FFF2-40B4-BE49-F238E27FC236}">
                    <a16:creationId xmlns="" xmlns:a16="http://schemas.microsoft.com/office/drawing/2014/main" id="{0B2CDC9C-7527-46C3-B829-1E19A8196A44}"/>
                  </a:ext>
                </a:extLst>
              </p:cNvPr>
              <p:cNvSpPr/>
              <p:nvPr/>
            </p:nvSpPr>
            <p:spPr>
              <a:xfrm>
                <a:off x="1417196" y="4819569"/>
                <a:ext cx="1231106"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每年递增速度</a:t>
                </a:r>
              </a:p>
            </p:txBody>
          </p:sp>
          <p:sp>
            <p:nvSpPr>
              <p:cNvPr id="6" name="矩形 5">
                <a:extLst>
                  <a:ext uri="{FF2B5EF4-FFF2-40B4-BE49-F238E27FC236}">
                    <a16:creationId xmlns="" xmlns:a16="http://schemas.microsoft.com/office/drawing/2014/main" id="{14E1589C-3165-4468-B258-58151940A6FD}"/>
                  </a:ext>
                </a:extLst>
              </p:cNvPr>
              <p:cNvSpPr/>
              <p:nvPr/>
            </p:nvSpPr>
            <p:spPr>
              <a:xfrm>
                <a:off x="2295641" y="4444110"/>
                <a:ext cx="352661"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8%</a:t>
                </a:r>
                <a:endParaRPr kumimoji="0" lang="zh-CN" altLang="en-US"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endParaRPr>
              </a:p>
            </p:txBody>
          </p:sp>
        </p:grpSp>
        <p:grpSp>
          <p:nvGrpSpPr>
            <p:cNvPr id="26" name="组合 25">
              <a:extLst>
                <a:ext uri="{FF2B5EF4-FFF2-40B4-BE49-F238E27FC236}">
                  <a16:creationId xmlns="" xmlns:a16="http://schemas.microsoft.com/office/drawing/2014/main" id="{07AE72E3-303F-4198-8875-6797911D8A40}"/>
                </a:ext>
              </a:extLst>
            </p:cNvPr>
            <p:cNvGrpSpPr/>
            <p:nvPr/>
          </p:nvGrpSpPr>
          <p:grpSpPr>
            <a:xfrm>
              <a:off x="1933895" y="2483429"/>
              <a:ext cx="1231106" cy="621602"/>
              <a:chOff x="1417196" y="2483429"/>
              <a:chExt cx="1231106" cy="621602"/>
            </a:xfrm>
          </p:grpSpPr>
          <p:sp>
            <p:nvSpPr>
              <p:cNvPr id="81" name="矩形 80">
                <a:extLst>
                  <a:ext uri="{FF2B5EF4-FFF2-40B4-BE49-F238E27FC236}">
                    <a16:creationId xmlns="" xmlns:a16="http://schemas.microsoft.com/office/drawing/2014/main" id="{3BB7CFCA-E91F-44E0-AF5A-C559F0C6C82F}"/>
                  </a:ext>
                </a:extLst>
              </p:cNvPr>
              <p:cNvSpPr/>
              <p:nvPr/>
            </p:nvSpPr>
            <p:spPr>
              <a:xfrm>
                <a:off x="1417196" y="2858810"/>
                <a:ext cx="1231106"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垃圾制造大国</a:t>
                </a:r>
              </a:p>
            </p:txBody>
          </p:sp>
          <p:sp>
            <p:nvSpPr>
              <p:cNvPr id="7" name="矩形 6">
                <a:extLst>
                  <a:ext uri="{FF2B5EF4-FFF2-40B4-BE49-F238E27FC236}">
                    <a16:creationId xmlns="" xmlns:a16="http://schemas.microsoft.com/office/drawing/2014/main" id="{C73ABE51-40E8-4E36-AD39-AFED430B067D}"/>
                  </a:ext>
                </a:extLst>
              </p:cNvPr>
              <p:cNvSpPr/>
              <p:nvPr/>
            </p:nvSpPr>
            <p:spPr>
              <a:xfrm>
                <a:off x="2090457" y="2483429"/>
                <a:ext cx="55784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NO.1</a:t>
                </a:r>
              </a:p>
            </p:txBody>
          </p:sp>
        </p:grpSp>
      </p:grpSp>
      <p:grpSp>
        <p:nvGrpSpPr>
          <p:cNvPr id="19" name="组合 18">
            <a:extLst>
              <a:ext uri="{FF2B5EF4-FFF2-40B4-BE49-F238E27FC236}">
                <a16:creationId xmlns="" xmlns:a16="http://schemas.microsoft.com/office/drawing/2014/main" id="{1B40D2B9-6A0B-469E-8B97-ACE339937C9E}"/>
              </a:ext>
            </a:extLst>
          </p:cNvPr>
          <p:cNvGrpSpPr/>
          <p:nvPr/>
        </p:nvGrpSpPr>
        <p:grpSpPr>
          <a:xfrm>
            <a:off x="8839959" y="2713226"/>
            <a:ext cx="1950855" cy="667769"/>
            <a:chOff x="8886430" y="2297110"/>
            <a:chExt cx="1950855" cy="667769"/>
          </a:xfrm>
        </p:grpSpPr>
        <p:sp>
          <p:nvSpPr>
            <p:cNvPr id="8" name="矩形 7">
              <a:extLst>
                <a:ext uri="{FF2B5EF4-FFF2-40B4-BE49-F238E27FC236}">
                  <a16:creationId xmlns="" xmlns:a16="http://schemas.microsoft.com/office/drawing/2014/main" id="{A669B7A1-0DB5-49D8-9082-F8A948ADC7DB}"/>
                </a:ext>
              </a:extLst>
            </p:cNvPr>
            <p:cNvSpPr/>
            <p:nvPr/>
          </p:nvSpPr>
          <p:spPr>
            <a:xfrm>
              <a:off x="8886430" y="2297110"/>
              <a:ext cx="921727" cy="353943"/>
            </a:xfrm>
            <a:prstGeom prst="rect">
              <a:avLst/>
            </a:prstGeom>
          </p:spPr>
          <p:txBody>
            <a:bodyPr wrap="none" lIns="0" tIns="0" rIns="0" bIns="457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850</a:t>
              </a:r>
              <a:r>
                <a:rPr kumimoji="0" lang="zh-CN" altLang="en-US"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公斤</a:t>
              </a:r>
            </a:p>
          </p:txBody>
        </p:sp>
        <p:sp>
          <p:nvSpPr>
            <p:cNvPr id="9" name="矩形 8">
              <a:extLst>
                <a:ext uri="{FF2B5EF4-FFF2-40B4-BE49-F238E27FC236}">
                  <a16:creationId xmlns="" xmlns:a16="http://schemas.microsoft.com/office/drawing/2014/main" id="{4AA18ECA-7633-4252-B39B-1C027B9A81AE}"/>
                </a:ext>
              </a:extLst>
            </p:cNvPr>
            <p:cNvSpPr/>
            <p:nvPr/>
          </p:nvSpPr>
          <p:spPr>
            <a:xfrm>
              <a:off x="8886430" y="2672491"/>
              <a:ext cx="1950855" cy="292388"/>
            </a:xfrm>
            <a:prstGeom prst="rect">
              <a:avLst/>
            </a:prstGeom>
          </p:spPr>
          <p:txBody>
            <a:bodyPr wrap="none" lIns="0" tIns="0" rIns="0" bIns="457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1</a:t>
              </a:r>
              <a:r>
                <a:rPr kumimoji="0" lang="zh-CN" altLang="en-US"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吨废纸可制造好纸量</a:t>
              </a:r>
              <a:endParaRPr kumimoji="0" lang="en-US" altLang="zh-CN"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endParaRPr>
            </a:p>
          </p:txBody>
        </p:sp>
      </p:grpSp>
      <p:grpSp>
        <p:nvGrpSpPr>
          <p:cNvPr id="18" name="组合 17">
            <a:extLst>
              <a:ext uri="{FF2B5EF4-FFF2-40B4-BE49-F238E27FC236}">
                <a16:creationId xmlns="" xmlns:a16="http://schemas.microsoft.com/office/drawing/2014/main" id="{77C3C68E-B602-4A7C-990F-C132F939154C}"/>
              </a:ext>
            </a:extLst>
          </p:cNvPr>
          <p:cNvGrpSpPr/>
          <p:nvPr/>
        </p:nvGrpSpPr>
        <p:grpSpPr>
          <a:xfrm>
            <a:off x="8839959" y="3714012"/>
            <a:ext cx="1950855" cy="669267"/>
            <a:chOff x="8868378" y="3308217"/>
            <a:chExt cx="1950855" cy="669267"/>
          </a:xfrm>
        </p:grpSpPr>
        <p:sp>
          <p:nvSpPr>
            <p:cNvPr id="10" name="矩形 9">
              <a:extLst>
                <a:ext uri="{FF2B5EF4-FFF2-40B4-BE49-F238E27FC236}">
                  <a16:creationId xmlns="" xmlns:a16="http://schemas.microsoft.com/office/drawing/2014/main" id="{C5F9573F-CE16-4F39-9704-FBE4057BF422}"/>
                </a:ext>
              </a:extLst>
            </p:cNvPr>
            <p:cNvSpPr/>
            <p:nvPr/>
          </p:nvSpPr>
          <p:spPr>
            <a:xfrm>
              <a:off x="8868378" y="3308217"/>
              <a:ext cx="921727" cy="353943"/>
            </a:xfrm>
            <a:prstGeom prst="rect">
              <a:avLst/>
            </a:prstGeom>
          </p:spPr>
          <p:txBody>
            <a:bodyPr wrap="none" lIns="0" tIns="0" rIns="0" bIns="457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300</a:t>
              </a:r>
              <a:r>
                <a:rPr kumimoji="0" lang="zh-CN" altLang="en-US"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公斤</a:t>
              </a:r>
            </a:p>
          </p:txBody>
        </p:sp>
        <p:sp>
          <p:nvSpPr>
            <p:cNvPr id="11" name="矩形 10">
              <a:extLst>
                <a:ext uri="{FF2B5EF4-FFF2-40B4-BE49-F238E27FC236}">
                  <a16:creationId xmlns="" xmlns:a16="http://schemas.microsoft.com/office/drawing/2014/main" id="{A1711FB6-09E7-430B-AF62-55C7C72AF9FD}"/>
                </a:ext>
              </a:extLst>
            </p:cNvPr>
            <p:cNvSpPr/>
            <p:nvPr/>
          </p:nvSpPr>
          <p:spPr>
            <a:xfrm>
              <a:off x="8868378" y="3685096"/>
              <a:ext cx="1950855" cy="292388"/>
            </a:xfrm>
            <a:prstGeom prst="rect">
              <a:avLst/>
            </a:prstGeom>
          </p:spPr>
          <p:txBody>
            <a:bodyPr wrap="none" lIns="0" tIns="0" rIns="0" bIns="457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1</a:t>
              </a:r>
              <a:r>
                <a:rPr kumimoji="0" lang="zh-CN" altLang="en-US"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吨废塑料可回炼油量</a:t>
              </a:r>
              <a:endParaRPr kumimoji="0" lang="zh-CN" altLang="en-US"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思源黑体 CN Normal"/>
                <a:cs typeface="+mn-cs"/>
              </a:endParaRPr>
            </a:p>
          </p:txBody>
        </p:sp>
      </p:grpSp>
      <p:grpSp>
        <p:nvGrpSpPr>
          <p:cNvPr id="17" name="组合 16">
            <a:extLst>
              <a:ext uri="{FF2B5EF4-FFF2-40B4-BE49-F238E27FC236}">
                <a16:creationId xmlns="" xmlns:a16="http://schemas.microsoft.com/office/drawing/2014/main" id="{F2A62DDF-2AF8-46B3-8E82-B31877C75F49}"/>
              </a:ext>
            </a:extLst>
          </p:cNvPr>
          <p:cNvGrpSpPr/>
          <p:nvPr/>
        </p:nvGrpSpPr>
        <p:grpSpPr>
          <a:xfrm>
            <a:off x="8839959" y="4716296"/>
            <a:ext cx="3340027" cy="621680"/>
            <a:chOff x="8755518" y="4257791"/>
            <a:chExt cx="3340027" cy="621680"/>
          </a:xfrm>
        </p:grpSpPr>
        <p:sp>
          <p:nvSpPr>
            <p:cNvPr id="76" name="矩形 75">
              <a:extLst>
                <a:ext uri="{FF2B5EF4-FFF2-40B4-BE49-F238E27FC236}">
                  <a16:creationId xmlns="" xmlns:a16="http://schemas.microsoft.com/office/drawing/2014/main" id="{49068CE9-F6B8-4D25-B7E1-59F5466CBC89}"/>
                </a:ext>
              </a:extLst>
            </p:cNvPr>
            <p:cNvSpPr/>
            <p:nvPr/>
          </p:nvSpPr>
          <p:spPr>
            <a:xfrm>
              <a:off x="8767225" y="4633250"/>
              <a:ext cx="3328320" cy="246221"/>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1</a:t>
              </a:r>
              <a:r>
                <a:rPr kumimoji="0" lang="zh-CN" altLang="en-US"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rPr>
                <a:t>吨废钢铁可炼出好钢量</a:t>
              </a:r>
              <a:endParaRPr kumimoji="0" lang="en-US" altLang="zh-CN" sz="16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Calibri"/>
                <a:ea typeface="等线" panose="02010600030101010101" pitchFamily="2" charset="-122"/>
                <a:cs typeface="+mn-cs"/>
              </a:endParaRPr>
            </a:p>
          </p:txBody>
        </p:sp>
        <p:sp>
          <p:nvSpPr>
            <p:cNvPr id="13" name="矩形 12">
              <a:extLst>
                <a:ext uri="{FF2B5EF4-FFF2-40B4-BE49-F238E27FC236}">
                  <a16:creationId xmlns="" xmlns:a16="http://schemas.microsoft.com/office/drawing/2014/main" id="{BF9336CA-A245-45AE-9DF2-8B2A28D28C45}"/>
                </a:ext>
              </a:extLst>
            </p:cNvPr>
            <p:cNvSpPr/>
            <p:nvPr/>
          </p:nvSpPr>
          <p:spPr>
            <a:xfrm>
              <a:off x="8755518" y="4257791"/>
              <a:ext cx="921727" cy="353943"/>
            </a:xfrm>
            <a:prstGeom prst="rect">
              <a:avLst/>
            </a:prstGeom>
          </p:spPr>
          <p:txBody>
            <a:bodyPr wrap="none" lIns="0" tIns="0" rIns="0" bIns="457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750</a:t>
              </a:r>
              <a:r>
                <a:rPr kumimoji="0" lang="zh-CN" altLang="en-US" sz="2000" b="0" i="0" u="none" strike="noStrike" kern="1200" cap="none" spc="0" normalizeH="0" baseline="0" noProof="0" dirty="0">
                  <a:ln>
                    <a:noFill/>
                  </a:ln>
                  <a:solidFill>
                    <a:srgbClr val="FFFFFF"/>
                  </a:solidFill>
                  <a:effectLst>
                    <a:outerShdw blurRad="152400" dist="38100" dir="2700000" algn="tl" rotWithShape="0">
                      <a:srgbClr val="26C2C2">
                        <a:lumMod val="50000"/>
                        <a:alpha val="40000"/>
                      </a:srgbClr>
                    </a:outerShdw>
                  </a:effectLst>
                  <a:uLnTx/>
                  <a:uFillTx/>
                  <a:latin typeface="DINPro-Medium" panose="02000503030000020004" pitchFamily="50" charset="0"/>
                  <a:ea typeface="思源黑体 CN Medium" panose="020B0600000000000000" pitchFamily="34" charset="-122"/>
                  <a:cs typeface="+mn-cs"/>
                </a:rPr>
                <a:t>公斤</a:t>
              </a:r>
            </a:p>
          </p:txBody>
        </p:sp>
      </p:grpSp>
      <p:sp>
        <p:nvSpPr>
          <p:cNvPr id="15" name="平行四边形 14">
            <a:extLst>
              <a:ext uri="{FF2B5EF4-FFF2-40B4-BE49-F238E27FC236}">
                <a16:creationId xmlns="" xmlns:a16="http://schemas.microsoft.com/office/drawing/2014/main" id="{CABA9ACB-6718-41BF-AAF6-E283B3614C3E}"/>
              </a:ext>
            </a:extLst>
          </p:cNvPr>
          <p:cNvSpPr/>
          <p:nvPr/>
        </p:nvSpPr>
        <p:spPr>
          <a:xfrm>
            <a:off x="7698347" y="2364429"/>
            <a:ext cx="4062766" cy="795398"/>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Lst>
            <a:ahLst/>
            <a:cxnLst>
              <a:cxn ang="0">
                <a:pos x="connsiteX0" y="connsiteY0"/>
              </a:cxn>
              <a:cxn ang="0">
                <a:pos x="connsiteX1" y="connsiteY1"/>
              </a:cxn>
              <a:cxn ang="0">
                <a:pos x="connsiteX2" y="connsiteY2"/>
              </a:cxn>
            </a:cxnLst>
            <a:rect l="l" t="t" r="r" b="b"/>
            <a:pathLst>
              <a:path w="4469055" h="970349">
                <a:moveTo>
                  <a:pt x="0" y="970349"/>
                </a:moveTo>
                <a:lnTo>
                  <a:pt x="1049976" y="0"/>
                </a:lnTo>
                <a:lnTo>
                  <a:pt x="4469055" y="0"/>
                </a:lnTo>
              </a:path>
            </a:pathLst>
          </a:custGeom>
          <a:gradFill flip="none" rotWithShape="1">
            <a:gsLst>
              <a:gs pos="0">
                <a:schemeClr val="accent2">
                  <a:lumMod val="20000"/>
                  <a:lumOff val="80000"/>
                  <a:alpha val="0"/>
                </a:schemeClr>
              </a:gs>
              <a:gs pos="53000">
                <a:schemeClr val="accent2">
                  <a:lumMod val="20000"/>
                  <a:lumOff val="80000"/>
                  <a:alpha val="6000"/>
                </a:schemeClr>
              </a:gs>
              <a:gs pos="94000">
                <a:schemeClr val="accent2">
                  <a:lumMod val="20000"/>
                  <a:lumOff val="80000"/>
                </a:schemeClr>
              </a:gs>
            </a:gsLst>
            <a:lin ang="13500000" scaled="1"/>
            <a:tileRect/>
          </a:gradFill>
          <a:ln w="28575">
            <a:gradFill>
              <a:gsLst>
                <a:gs pos="84000">
                  <a:schemeClr val="accent2">
                    <a:lumMod val="20000"/>
                    <a:lumOff val="80000"/>
                    <a:alpha val="50000"/>
                  </a:schemeClr>
                </a:gs>
                <a:gs pos="0">
                  <a:schemeClr val="accent2">
                    <a:lumMod val="20000"/>
                    <a:lumOff val="80000"/>
                    <a:alpha val="0"/>
                  </a:schemeClr>
                </a:gs>
                <a:gs pos="1800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16" name="等腰三角形 15">
            <a:extLst>
              <a:ext uri="{FF2B5EF4-FFF2-40B4-BE49-F238E27FC236}">
                <a16:creationId xmlns="" xmlns:a16="http://schemas.microsoft.com/office/drawing/2014/main" id="{4CEEA1F3-1B2A-4EBF-9F53-7774CBD4EC6F}"/>
              </a:ext>
            </a:extLst>
          </p:cNvPr>
          <p:cNvSpPr/>
          <p:nvPr/>
        </p:nvSpPr>
        <p:spPr>
          <a:xfrm rot="13764778">
            <a:off x="8182427" y="2673241"/>
            <a:ext cx="96678" cy="83342"/>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38" name="等腰三角形 37">
            <a:extLst>
              <a:ext uri="{FF2B5EF4-FFF2-40B4-BE49-F238E27FC236}">
                <a16:creationId xmlns="" xmlns:a16="http://schemas.microsoft.com/office/drawing/2014/main" id="{64C4D517-CA35-4CFD-9317-BB98CA332339}"/>
              </a:ext>
            </a:extLst>
          </p:cNvPr>
          <p:cNvSpPr/>
          <p:nvPr/>
        </p:nvSpPr>
        <p:spPr>
          <a:xfrm rot="19164778">
            <a:off x="8182428" y="5113178"/>
            <a:ext cx="96678" cy="83342"/>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42" name="平行四边形 14">
            <a:extLst>
              <a:ext uri="{FF2B5EF4-FFF2-40B4-BE49-F238E27FC236}">
                <a16:creationId xmlns="" xmlns:a16="http://schemas.microsoft.com/office/drawing/2014/main" id="{B6974961-2F45-425B-B669-113E2E06D381}"/>
              </a:ext>
            </a:extLst>
          </p:cNvPr>
          <p:cNvSpPr/>
          <p:nvPr/>
        </p:nvSpPr>
        <p:spPr>
          <a:xfrm flipH="1">
            <a:off x="430887" y="2364429"/>
            <a:ext cx="4062766" cy="795398"/>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Lst>
            <a:ahLst/>
            <a:cxnLst>
              <a:cxn ang="0">
                <a:pos x="connsiteX0" y="connsiteY0"/>
              </a:cxn>
              <a:cxn ang="0">
                <a:pos x="connsiteX1" y="connsiteY1"/>
              </a:cxn>
              <a:cxn ang="0">
                <a:pos x="connsiteX2" y="connsiteY2"/>
              </a:cxn>
            </a:cxnLst>
            <a:rect l="l" t="t" r="r" b="b"/>
            <a:pathLst>
              <a:path w="4469055" h="970349">
                <a:moveTo>
                  <a:pt x="0" y="970349"/>
                </a:moveTo>
                <a:lnTo>
                  <a:pt x="1049976" y="0"/>
                </a:lnTo>
                <a:lnTo>
                  <a:pt x="4469055" y="0"/>
                </a:lnTo>
              </a:path>
            </a:pathLst>
          </a:custGeom>
          <a:gradFill flip="none" rotWithShape="1">
            <a:gsLst>
              <a:gs pos="0">
                <a:schemeClr val="accent2">
                  <a:lumMod val="20000"/>
                  <a:lumOff val="80000"/>
                  <a:alpha val="0"/>
                </a:schemeClr>
              </a:gs>
              <a:gs pos="53000">
                <a:schemeClr val="accent2">
                  <a:lumMod val="20000"/>
                  <a:lumOff val="80000"/>
                  <a:alpha val="6000"/>
                </a:schemeClr>
              </a:gs>
              <a:gs pos="94000">
                <a:schemeClr val="accent2">
                  <a:lumMod val="20000"/>
                  <a:lumOff val="80000"/>
                </a:schemeClr>
              </a:gs>
            </a:gsLst>
            <a:lin ang="13500000" scaled="1"/>
            <a:tileRect/>
          </a:gradFill>
          <a:ln w="28575">
            <a:gradFill>
              <a:gsLst>
                <a:gs pos="84000">
                  <a:schemeClr val="accent2">
                    <a:lumMod val="20000"/>
                    <a:lumOff val="80000"/>
                    <a:alpha val="50000"/>
                  </a:schemeClr>
                </a:gs>
                <a:gs pos="0">
                  <a:schemeClr val="accent2">
                    <a:lumMod val="20000"/>
                    <a:lumOff val="80000"/>
                    <a:alpha val="0"/>
                  </a:schemeClr>
                </a:gs>
                <a:gs pos="18000">
                  <a:schemeClr val="accent2">
                    <a:lumMod val="20000"/>
                    <a:lumOff val="80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43" name="等腰三角形 42">
            <a:extLst>
              <a:ext uri="{FF2B5EF4-FFF2-40B4-BE49-F238E27FC236}">
                <a16:creationId xmlns="" xmlns:a16="http://schemas.microsoft.com/office/drawing/2014/main" id="{33DE600E-EC2C-46AC-9BEA-0184FEC3D8B4}"/>
              </a:ext>
            </a:extLst>
          </p:cNvPr>
          <p:cNvSpPr/>
          <p:nvPr/>
        </p:nvSpPr>
        <p:spPr>
          <a:xfrm rot="7835222" flipH="1">
            <a:off x="3912895" y="2673241"/>
            <a:ext cx="96678" cy="83342"/>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46" name="等腰三角形 45">
            <a:extLst>
              <a:ext uri="{FF2B5EF4-FFF2-40B4-BE49-F238E27FC236}">
                <a16:creationId xmlns="" xmlns:a16="http://schemas.microsoft.com/office/drawing/2014/main" id="{97469DA4-FA04-4DA1-AF59-D8CA5C9AF5F5}"/>
              </a:ext>
            </a:extLst>
          </p:cNvPr>
          <p:cNvSpPr/>
          <p:nvPr/>
        </p:nvSpPr>
        <p:spPr>
          <a:xfrm rot="2435222" flipH="1">
            <a:off x="3912894" y="5113178"/>
            <a:ext cx="96678" cy="83342"/>
          </a:xfrm>
          <a:prstGeom prst="triangl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grpSp>
        <p:nvGrpSpPr>
          <p:cNvPr id="34" name="组合 33">
            <a:extLst>
              <a:ext uri="{FF2B5EF4-FFF2-40B4-BE49-F238E27FC236}">
                <a16:creationId xmlns="" xmlns:a16="http://schemas.microsoft.com/office/drawing/2014/main" id="{BE4442AF-DB4B-4B92-ADCF-8A33A3B58CFE}"/>
              </a:ext>
            </a:extLst>
          </p:cNvPr>
          <p:cNvGrpSpPr/>
          <p:nvPr/>
        </p:nvGrpSpPr>
        <p:grpSpPr>
          <a:xfrm>
            <a:off x="4266354" y="2108513"/>
            <a:ext cx="3659298" cy="3661000"/>
            <a:chOff x="4206620" y="1973254"/>
            <a:chExt cx="3778765" cy="3780524"/>
          </a:xfrm>
          <a:solidFill>
            <a:schemeClr val="bg1"/>
          </a:solidFill>
        </p:grpSpPr>
        <p:sp>
          <p:nvSpPr>
            <p:cNvPr id="86" name="等腰三角形 85">
              <a:extLst>
                <a:ext uri="{FF2B5EF4-FFF2-40B4-BE49-F238E27FC236}">
                  <a16:creationId xmlns="" xmlns:a16="http://schemas.microsoft.com/office/drawing/2014/main" id="{E2C61E9D-9648-43B7-BA37-FBCB834F5D66}"/>
                </a:ext>
              </a:extLst>
            </p:cNvPr>
            <p:cNvSpPr/>
            <p:nvPr/>
          </p:nvSpPr>
          <p:spPr>
            <a:xfrm rot="16200000" flipH="1">
              <a:off x="7919961" y="3830794"/>
              <a:ext cx="65404" cy="65444"/>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87" name="等腰三角形 86">
              <a:extLst>
                <a:ext uri="{FF2B5EF4-FFF2-40B4-BE49-F238E27FC236}">
                  <a16:creationId xmlns="" xmlns:a16="http://schemas.microsoft.com/office/drawing/2014/main" id="{2605E3B8-4703-4ECE-AADA-B3F1F0F35BCA}"/>
                </a:ext>
              </a:extLst>
            </p:cNvPr>
            <p:cNvSpPr/>
            <p:nvPr/>
          </p:nvSpPr>
          <p:spPr>
            <a:xfrm rot="15776471" flipH="1">
              <a:off x="7905876" y="3602416"/>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88" name="等腰三角形 87">
              <a:extLst>
                <a:ext uri="{FF2B5EF4-FFF2-40B4-BE49-F238E27FC236}">
                  <a16:creationId xmlns="" xmlns:a16="http://schemas.microsoft.com/office/drawing/2014/main" id="{633AC428-FAAA-470C-8173-238D5913E992}"/>
                </a:ext>
              </a:extLst>
            </p:cNvPr>
            <p:cNvSpPr/>
            <p:nvPr/>
          </p:nvSpPr>
          <p:spPr>
            <a:xfrm rot="15352941" flipH="1">
              <a:off x="7863833" y="3377500"/>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89" name="等腰三角形 88">
              <a:extLst>
                <a:ext uri="{FF2B5EF4-FFF2-40B4-BE49-F238E27FC236}">
                  <a16:creationId xmlns="" xmlns:a16="http://schemas.microsoft.com/office/drawing/2014/main" id="{06F938E0-8D99-433B-8CFB-488E13BC1941}"/>
                </a:ext>
              </a:extLst>
            </p:cNvPr>
            <p:cNvSpPr/>
            <p:nvPr/>
          </p:nvSpPr>
          <p:spPr>
            <a:xfrm rot="14929412" flipH="1">
              <a:off x="7794467" y="3159454"/>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0" name="等腰三角形 89">
              <a:extLst>
                <a:ext uri="{FF2B5EF4-FFF2-40B4-BE49-F238E27FC236}">
                  <a16:creationId xmlns="" xmlns:a16="http://schemas.microsoft.com/office/drawing/2014/main" id="{DB325A3B-9C29-4B87-B456-156202B4D2A1}"/>
                </a:ext>
              </a:extLst>
            </p:cNvPr>
            <p:cNvSpPr/>
            <p:nvPr/>
          </p:nvSpPr>
          <p:spPr>
            <a:xfrm rot="14505882" flipH="1">
              <a:off x="7698832" y="2951586"/>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1" name="等腰三角形 90">
              <a:extLst>
                <a:ext uri="{FF2B5EF4-FFF2-40B4-BE49-F238E27FC236}">
                  <a16:creationId xmlns="" xmlns:a16="http://schemas.microsoft.com/office/drawing/2014/main" id="{BF696ECA-36F2-464F-BFB4-1AF3B30A1D20}"/>
                </a:ext>
              </a:extLst>
            </p:cNvPr>
            <p:cNvSpPr/>
            <p:nvPr/>
          </p:nvSpPr>
          <p:spPr>
            <a:xfrm rot="14082353" flipH="1">
              <a:off x="7578377" y="2757046"/>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2" name="等腰三角形 91">
              <a:extLst>
                <a:ext uri="{FF2B5EF4-FFF2-40B4-BE49-F238E27FC236}">
                  <a16:creationId xmlns="" xmlns:a16="http://schemas.microsoft.com/office/drawing/2014/main" id="{15071612-584C-40F4-B700-FD66A88255B2}"/>
                </a:ext>
              </a:extLst>
            </p:cNvPr>
            <p:cNvSpPr/>
            <p:nvPr/>
          </p:nvSpPr>
          <p:spPr>
            <a:xfrm rot="13658824" flipH="1">
              <a:off x="7434930" y="2578783"/>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3" name="等腰三角形 92">
              <a:extLst>
                <a:ext uri="{FF2B5EF4-FFF2-40B4-BE49-F238E27FC236}">
                  <a16:creationId xmlns="" xmlns:a16="http://schemas.microsoft.com/office/drawing/2014/main" id="{F52BE878-B1A8-4DCF-B37F-9A5CD62A9E80}"/>
                </a:ext>
              </a:extLst>
            </p:cNvPr>
            <p:cNvSpPr/>
            <p:nvPr/>
          </p:nvSpPr>
          <p:spPr>
            <a:xfrm rot="13235294" flipH="1">
              <a:off x="7270662" y="2419500"/>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4" name="等腰三角形 93">
              <a:extLst>
                <a:ext uri="{FF2B5EF4-FFF2-40B4-BE49-F238E27FC236}">
                  <a16:creationId xmlns="" xmlns:a16="http://schemas.microsoft.com/office/drawing/2014/main" id="{B01754AD-2500-4ACE-AC5F-7BE71988E8EC}"/>
                </a:ext>
              </a:extLst>
            </p:cNvPr>
            <p:cNvSpPr/>
            <p:nvPr/>
          </p:nvSpPr>
          <p:spPr>
            <a:xfrm rot="12811765" flipH="1">
              <a:off x="7088065" y="2281609"/>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5" name="等腰三角形 94">
              <a:extLst>
                <a:ext uri="{FF2B5EF4-FFF2-40B4-BE49-F238E27FC236}">
                  <a16:creationId xmlns="" xmlns:a16="http://schemas.microsoft.com/office/drawing/2014/main" id="{9F2C983A-57D4-47A7-B2E1-B23D360C0B26}"/>
                </a:ext>
              </a:extLst>
            </p:cNvPr>
            <p:cNvSpPr/>
            <p:nvPr/>
          </p:nvSpPr>
          <p:spPr>
            <a:xfrm rot="12388235" flipH="1">
              <a:off x="6889908" y="2167203"/>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6" name="等腰三角形 95">
              <a:extLst>
                <a:ext uri="{FF2B5EF4-FFF2-40B4-BE49-F238E27FC236}">
                  <a16:creationId xmlns="" xmlns:a16="http://schemas.microsoft.com/office/drawing/2014/main" id="{DCC7FF27-E3FA-4DAF-828D-F64726B124A3}"/>
                </a:ext>
              </a:extLst>
            </p:cNvPr>
            <p:cNvSpPr/>
            <p:nvPr/>
          </p:nvSpPr>
          <p:spPr>
            <a:xfrm rot="11964706" flipH="1">
              <a:off x="6679193" y="2078016"/>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7" name="等腰三角形 96">
              <a:extLst>
                <a:ext uri="{FF2B5EF4-FFF2-40B4-BE49-F238E27FC236}">
                  <a16:creationId xmlns="" xmlns:a16="http://schemas.microsoft.com/office/drawing/2014/main" id="{305254F2-26BF-4C76-82DC-F2A8491B31DA}"/>
                </a:ext>
              </a:extLst>
            </p:cNvPr>
            <p:cNvSpPr/>
            <p:nvPr/>
          </p:nvSpPr>
          <p:spPr>
            <a:xfrm rot="11541176" flipH="1">
              <a:off x="6459115" y="2015398"/>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8" name="等腰三角形 97">
              <a:extLst>
                <a:ext uri="{FF2B5EF4-FFF2-40B4-BE49-F238E27FC236}">
                  <a16:creationId xmlns="" xmlns:a16="http://schemas.microsoft.com/office/drawing/2014/main" id="{41968B29-EDD3-43C0-A842-1F49CDE1E53B}"/>
                </a:ext>
              </a:extLst>
            </p:cNvPr>
            <p:cNvSpPr/>
            <p:nvPr/>
          </p:nvSpPr>
          <p:spPr>
            <a:xfrm rot="11117647" flipH="1">
              <a:off x="6233011" y="1980301"/>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99" name="等腰三角形 98">
              <a:extLst>
                <a:ext uri="{FF2B5EF4-FFF2-40B4-BE49-F238E27FC236}">
                  <a16:creationId xmlns="" xmlns:a16="http://schemas.microsoft.com/office/drawing/2014/main" id="{7A1D8E8A-86BF-4832-A8E2-C2A4B97C139F}"/>
                </a:ext>
              </a:extLst>
            </p:cNvPr>
            <p:cNvSpPr/>
            <p:nvPr/>
          </p:nvSpPr>
          <p:spPr>
            <a:xfrm rot="10694118" flipH="1">
              <a:off x="6004307" y="1973254"/>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0" name="等腰三角形 99">
              <a:extLst>
                <a:ext uri="{FF2B5EF4-FFF2-40B4-BE49-F238E27FC236}">
                  <a16:creationId xmlns="" xmlns:a16="http://schemas.microsoft.com/office/drawing/2014/main" id="{82D98F50-9423-4CFD-940B-64551011458D}"/>
                </a:ext>
              </a:extLst>
            </p:cNvPr>
            <p:cNvSpPr/>
            <p:nvPr/>
          </p:nvSpPr>
          <p:spPr>
            <a:xfrm rot="10270588" flipH="1">
              <a:off x="5776469" y="1994366"/>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1" name="等腰三角形 100">
              <a:extLst>
                <a:ext uri="{FF2B5EF4-FFF2-40B4-BE49-F238E27FC236}">
                  <a16:creationId xmlns="" xmlns:a16="http://schemas.microsoft.com/office/drawing/2014/main" id="{7BF7F556-F9F2-4C37-98BC-B125B3E410E7}"/>
                </a:ext>
              </a:extLst>
            </p:cNvPr>
            <p:cNvSpPr/>
            <p:nvPr/>
          </p:nvSpPr>
          <p:spPr>
            <a:xfrm rot="9847059" flipH="1">
              <a:off x="5552955" y="2043316"/>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2" name="等腰三角形 101">
              <a:extLst>
                <a:ext uri="{FF2B5EF4-FFF2-40B4-BE49-F238E27FC236}">
                  <a16:creationId xmlns="" xmlns:a16="http://schemas.microsoft.com/office/drawing/2014/main" id="{05422A1B-D809-4E19-AEA6-27322F915F73}"/>
                </a:ext>
              </a:extLst>
            </p:cNvPr>
            <p:cNvSpPr/>
            <p:nvPr/>
          </p:nvSpPr>
          <p:spPr>
            <a:xfrm rot="9423529" flipH="1">
              <a:off x="5337150" y="2119363"/>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3" name="等腰三角形 102">
              <a:extLst>
                <a:ext uri="{FF2B5EF4-FFF2-40B4-BE49-F238E27FC236}">
                  <a16:creationId xmlns="" xmlns:a16="http://schemas.microsoft.com/office/drawing/2014/main" id="{92BEA161-CCD4-40A1-8F15-94684F4AB4BE}"/>
                </a:ext>
              </a:extLst>
            </p:cNvPr>
            <p:cNvSpPr/>
            <p:nvPr/>
          </p:nvSpPr>
          <p:spPr>
            <a:xfrm rot="9000000" flipH="1">
              <a:off x="5132325" y="2221354"/>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4" name="等腰三角形 103">
              <a:extLst>
                <a:ext uri="{FF2B5EF4-FFF2-40B4-BE49-F238E27FC236}">
                  <a16:creationId xmlns="" xmlns:a16="http://schemas.microsoft.com/office/drawing/2014/main" id="{66A732E0-43B5-422B-8DDF-BF4A06677ED9}"/>
                </a:ext>
              </a:extLst>
            </p:cNvPr>
            <p:cNvSpPr/>
            <p:nvPr/>
          </p:nvSpPr>
          <p:spPr>
            <a:xfrm rot="8576471" flipH="1">
              <a:off x="4941587" y="2347742"/>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5" name="等腰三角形 104">
              <a:extLst>
                <a:ext uri="{FF2B5EF4-FFF2-40B4-BE49-F238E27FC236}">
                  <a16:creationId xmlns="" xmlns:a16="http://schemas.microsoft.com/office/drawing/2014/main" id="{3AD1E826-A4A6-49EC-AC6C-B27D25FBCF13}"/>
                </a:ext>
              </a:extLst>
            </p:cNvPr>
            <p:cNvSpPr/>
            <p:nvPr/>
          </p:nvSpPr>
          <p:spPr>
            <a:xfrm rot="8152941" flipH="1">
              <a:off x="4767825" y="2496611"/>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6" name="等腰三角形 105">
              <a:extLst>
                <a:ext uri="{FF2B5EF4-FFF2-40B4-BE49-F238E27FC236}">
                  <a16:creationId xmlns="" xmlns:a16="http://schemas.microsoft.com/office/drawing/2014/main" id="{E75BFF35-5A21-400A-82AA-6BCCA2B9087D}"/>
                </a:ext>
              </a:extLst>
            </p:cNvPr>
            <p:cNvSpPr/>
            <p:nvPr/>
          </p:nvSpPr>
          <p:spPr>
            <a:xfrm rot="7729412" flipH="1">
              <a:off x="4613674" y="2665706"/>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7" name="等腰三角形 106">
              <a:extLst>
                <a:ext uri="{FF2B5EF4-FFF2-40B4-BE49-F238E27FC236}">
                  <a16:creationId xmlns="" xmlns:a16="http://schemas.microsoft.com/office/drawing/2014/main" id="{47718963-ABA1-43AB-B85D-65430D47BD22}"/>
                </a:ext>
              </a:extLst>
            </p:cNvPr>
            <p:cNvSpPr/>
            <p:nvPr/>
          </p:nvSpPr>
          <p:spPr>
            <a:xfrm rot="7305882" flipH="1">
              <a:off x="4481472" y="2852462"/>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8" name="等腰三角形 107">
              <a:extLst>
                <a:ext uri="{FF2B5EF4-FFF2-40B4-BE49-F238E27FC236}">
                  <a16:creationId xmlns="" xmlns:a16="http://schemas.microsoft.com/office/drawing/2014/main" id="{D91ED7F4-5004-477B-BFF9-CE3803B4F013}"/>
                </a:ext>
              </a:extLst>
            </p:cNvPr>
            <p:cNvSpPr/>
            <p:nvPr/>
          </p:nvSpPr>
          <p:spPr>
            <a:xfrm rot="6882353" flipH="1">
              <a:off x="4373223" y="3054048"/>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09" name="等腰三角形 108">
              <a:extLst>
                <a:ext uri="{FF2B5EF4-FFF2-40B4-BE49-F238E27FC236}">
                  <a16:creationId xmlns="" xmlns:a16="http://schemas.microsoft.com/office/drawing/2014/main" id="{DC901ECE-7AE8-498B-A02C-7F09859E748D}"/>
                </a:ext>
              </a:extLst>
            </p:cNvPr>
            <p:cNvSpPr/>
            <p:nvPr/>
          </p:nvSpPr>
          <p:spPr>
            <a:xfrm rot="6458823" flipH="1">
              <a:off x="4290566" y="3267409"/>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0" name="等腰三角形 109">
              <a:extLst>
                <a:ext uri="{FF2B5EF4-FFF2-40B4-BE49-F238E27FC236}">
                  <a16:creationId xmlns="" xmlns:a16="http://schemas.microsoft.com/office/drawing/2014/main" id="{4DBA5570-A3A0-4FBB-90FC-4BD72A993FFE}"/>
                </a:ext>
              </a:extLst>
            </p:cNvPr>
            <p:cNvSpPr/>
            <p:nvPr/>
          </p:nvSpPr>
          <p:spPr>
            <a:xfrm rot="6035294" flipH="1">
              <a:off x="4234755" y="3489311"/>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1" name="等腰三角形 110">
              <a:extLst>
                <a:ext uri="{FF2B5EF4-FFF2-40B4-BE49-F238E27FC236}">
                  <a16:creationId xmlns="" xmlns:a16="http://schemas.microsoft.com/office/drawing/2014/main" id="{8F1DBFDF-7C11-41C8-89E3-FB8B36D4F3A6}"/>
                </a:ext>
              </a:extLst>
            </p:cNvPr>
            <p:cNvSpPr/>
            <p:nvPr/>
          </p:nvSpPr>
          <p:spPr>
            <a:xfrm rot="5611765" flipH="1">
              <a:off x="4206638" y="3716389"/>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2" name="等腰三角形 111">
              <a:extLst>
                <a:ext uri="{FF2B5EF4-FFF2-40B4-BE49-F238E27FC236}">
                  <a16:creationId xmlns="" xmlns:a16="http://schemas.microsoft.com/office/drawing/2014/main" id="{20AED4E5-E79A-4378-AC87-2C90C16BAE14}"/>
                </a:ext>
              </a:extLst>
            </p:cNvPr>
            <p:cNvSpPr/>
            <p:nvPr/>
          </p:nvSpPr>
          <p:spPr>
            <a:xfrm rot="5188235" flipH="1">
              <a:off x="4206638" y="3945203"/>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3" name="等腰三角形 112">
              <a:extLst>
                <a:ext uri="{FF2B5EF4-FFF2-40B4-BE49-F238E27FC236}">
                  <a16:creationId xmlns="" xmlns:a16="http://schemas.microsoft.com/office/drawing/2014/main" id="{4DA2F20C-7669-42F6-8E57-2C648CE4C452}"/>
                </a:ext>
              </a:extLst>
            </p:cNvPr>
            <p:cNvSpPr/>
            <p:nvPr/>
          </p:nvSpPr>
          <p:spPr>
            <a:xfrm rot="4764706" flipH="1">
              <a:off x="4234755" y="4172281"/>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4" name="等腰三角形 113">
              <a:extLst>
                <a:ext uri="{FF2B5EF4-FFF2-40B4-BE49-F238E27FC236}">
                  <a16:creationId xmlns="" xmlns:a16="http://schemas.microsoft.com/office/drawing/2014/main" id="{6DF0F964-AE5D-4525-9727-01954A460A55}"/>
                </a:ext>
              </a:extLst>
            </p:cNvPr>
            <p:cNvSpPr/>
            <p:nvPr/>
          </p:nvSpPr>
          <p:spPr>
            <a:xfrm rot="4341177" flipH="1">
              <a:off x="4290566" y="4394181"/>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5" name="等腰三角形 114">
              <a:extLst>
                <a:ext uri="{FF2B5EF4-FFF2-40B4-BE49-F238E27FC236}">
                  <a16:creationId xmlns="" xmlns:a16="http://schemas.microsoft.com/office/drawing/2014/main" id="{8346CA69-E975-4E4E-BE12-81E6A00933ED}"/>
                </a:ext>
              </a:extLst>
            </p:cNvPr>
            <p:cNvSpPr/>
            <p:nvPr/>
          </p:nvSpPr>
          <p:spPr>
            <a:xfrm rot="3917647" flipH="1">
              <a:off x="4373223" y="4607544"/>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6" name="等腰三角形 115">
              <a:extLst>
                <a:ext uri="{FF2B5EF4-FFF2-40B4-BE49-F238E27FC236}">
                  <a16:creationId xmlns="" xmlns:a16="http://schemas.microsoft.com/office/drawing/2014/main" id="{CD8F18C3-6A65-4B48-BB30-CA618F842730}"/>
                </a:ext>
              </a:extLst>
            </p:cNvPr>
            <p:cNvSpPr/>
            <p:nvPr/>
          </p:nvSpPr>
          <p:spPr>
            <a:xfrm rot="3494117" flipH="1">
              <a:off x="4481472" y="4809130"/>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7" name="等腰三角形 116">
              <a:extLst>
                <a:ext uri="{FF2B5EF4-FFF2-40B4-BE49-F238E27FC236}">
                  <a16:creationId xmlns="" xmlns:a16="http://schemas.microsoft.com/office/drawing/2014/main" id="{BAEB3547-E3ED-40B7-91DF-23C695442551}"/>
                </a:ext>
              </a:extLst>
            </p:cNvPr>
            <p:cNvSpPr/>
            <p:nvPr/>
          </p:nvSpPr>
          <p:spPr>
            <a:xfrm rot="3070588" flipH="1">
              <a:off x="4613674" y="4995886"/>
              <a:ext cx="65402"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8" name="等腰三角形 117">
              <a:extLst>
                <a:ext uri="{FF2B5EF4-FFF2-40B4-BE49-F238E27FC236}">
                  <a16:creationId xmlns="" xmlns:a16="http://schemas.microsoft.com/office/drawing/2014/main" id="{57FE5F69-AE88-4213-B5D7-02E8013E0025}"/>
                </a:ext>
              </a:extLst>
            </p:cNvPr>
            <p:cNvSpPr/>
            <p:nvPr/>
          </p:nvSpPr>
          <p:spPr>
            <a:xfrm rot="2647059" flipH="1">
              <a:off x="4767824" y="5164979"/>
              <a:ext cx="65404"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19" name="等腰三角形 118">
              <a:extLst>
                <a:ext uri="{FF2B5EF4-FFF2-40B4-BE49-F238E27FC236}">
                  <a16:creationId xmlns="" xmlns:a16="http://schemas.microsoft.com/office/drawing/2014/main" id="{314A72BD-F5A7-4BEA-BC4B-8F561FB6878D}"/>
                </a:ext>
              </a:extLst>
            </p:cNvPr>
            <p:cNvSpPr/>
            <p:nvPr/>
          </p:nvSpPr>
          <p:spPr>
            <a:xfrm rot="2223529" flipH="1">
              <a:off x="4941587" y="5313848"/>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0" name="等腰三角形 119">
              <a:extLst>
                <a:ext uri="{FF2B5EF4-FFF2-40B4-BE49-F238E27FC236}">
                  <a16:creationId xmlns="" xmlns:a16="http://schemas.microsoft.com/office/drawing/2014/main" id="{9AC7D414-FD69-49CE-9FBF-513F72B8A1D6}"/>
                </a:ext>
              </a:extLst>
            </p:cNvPr>
            <p:cNvSpPr/>
            <p:nvPr/>
          </p:nvSpPr>
          <p:spPr>
            <a:xfrm rot="1800000" flipH="1">
              <a:off x="5132324" y="5440235"/>
              <a:ext cx="65404" cy="65444"/>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1" name="等腰三角形 120">
              <a:extLst>
                <a:ext uri="{FF2B5EF4-FFF2-40B4-BE49-F238E27FC236}">
                  <a16:creationId xmlns="" xmlns:a16="http://schemas.microsoft.com/office/drawing/2014/main" id="{0A16291F-07B8-45F7-949C-28F4576D95C7}"/>
                </a:ext>
              </a:extLst>
            </p:cNvPr>
            <p:cNvSpPr/>
            <p:nvPr/>
          </p:nvSpPr>
          <p:spPr>
            <a:xfrm rot="1376471" flipH="1">
              <a:off x="5337150" y="5542227"/>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2" name="等腰三角形 121">
              <a:extLst>
                <a:ext uri="{FF2B5EF4-FFF2-40B4-BE49-F238E27FC236}">
                  <a16:creationId xmlns="" xmlns:a16="http://schemas.microsoft.com/office/drawing/2014/main" id="{A09B5C2A-3489-49CC-9104-4B78D5EEBC5A}"/>
                </a:ext>
              </a:extLst>
            </p:cNvPr>
            <p:cNvSpPr/>
            <p:nvPr/>
          </p:nvSpPr>
          <p:spPr>
            <a:xfrm rot="952941" flipH="1">
              <a:off x="5552955" y="5618274"/>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3" name="等腰三角形 122">
              <a:extLst>
                <a:ext uri="{FF2B5EF4-FFF2-40B4-BE49-F238E27FC236}">
                  <a16:creationId xmlns="" xmlns:a16="http://schemas.microsoft.com/office/drawing/2014/main" id="{093F2730-FDEC-469E-84FF-1D3F17E3CDE4}"/>
                </a:ext>
              </a:extLst>
            </p:cNvPr>
            <p:cNvSpPr/>
            <p:nvPr/>
          </p:nvSpPr>
          <p:spPr>
            <a:xfrm rot="529412" flipH="1">
              <a:off x="5776469" y="5667223"/>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4" name="等腰三角形 123">
              <a:extLst>
                <a:ext uri="{FF2B5EF4-FFF2-40B4-BE49-F238E27FC236}">
                  <a16:creationId xmlns="" xmlns:a16="http://schemas.microsoft.com/office/drawing/2014/main" id="{0A51C14D-9D40-481F-91EA-97CCD17E5D57}"/>
                </a:ext>
              </a:extLst>
            </p:cNvPr>
            <p:cNvSpPr/>
            <p:nvPr/>
          </p:nvSpPr>
          <p:spPr>
            <a:xfrm rot="105883" flipH="1">
              <a:off x="6004307" y="5688336"/>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5" name="等腰三角形 124">
              <a:extLst>
                <a:ext uri="{FF2B5EF4-FFF2-40B4-BE49-F238E27FC236}">
                  <a16:creationId xmlns="" xmlns:a16="http://schemas.microsoft.com/office/drawing/2014/main" id="{72C63F2B-5D7C-447A-8656-7781230B6B7C}"/>
                </a:ext>
              </a:extLst>
            </p:cNvPr>
            <p:cNvSpPr/>
            <p:nvPr/>
          </p:nvSpPr>
          <p:spPr>
            <a:xfrm rot="21282353" flipH="1">
              <a:off x="6233011" y="5681289"/>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6" name="等腰三角形 125">
              <a:extLst>
                <a:ext uri="{FF2B5EF4-FFF2-40B4-BE49-F238E27FC236}">
                  <a16:creationId xmlns="" xmlns:a16="http://schemas.microsoft.com/office/drawing/2014/main" id="{87C3C083-A596-4036-8708-23747AD74C90}"/>
                </a:ext>
              </a:extLst>
            </p:cNvPr>
            <p:cNvSpPr/>
            <p:nvPr/>
          </p:nvSpPr>
          <p:spPr>
            <a:xfrm rot="20858824" flipH="1">
              <a:off x="6459115" y="5646192"/>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7" name="等腰三角形 126">
              <a:extLst>
                <a:ext uri="{FF2B5EF4-FFF2-40B4-BE49-F238E27FC236}">
                  <a16:creationId xmlns="" xmlns:a16="http://schemas.microsoft.com/office/drawing/2014/main" id="{D36A2490-9342-4521-8FA7-AA181827DB99}"/>
                </a:ext>
              </a:extLst>
            </p:cNvPr>
            <p:cNvSpPr/>
            <p:nvPr/>
          </p:nvSpPr>
          <p:spPr>
            <a:xfrm rot="20435294" flipH="1">
              <a:off x="6679193" y="5583575"/>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8" name="等腰三角形 127">
              <a:extLst>
                <a:ext uri="{FF2B5EF4-FFF2-40B4-BE49-F238E27FC236}">
                  <a16:creationId xmlns="" xmlns:a16="http://schemas.microsoft.com/office/drawing/2014/main" id="{16675B73-7D83-4B24-A911-E8C21329140B}"/>
                </a:ext>
              </a:extLst>
            </p:cNvPr>
            <p:cNvSpPr/>
            <p:nvPr/>
          </p:nvSpPr>
          <p:spPr>
            <a:xfrm rot="20011765" flipH="1">
              <a:off x="6889908" y="5494387"/>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29" name="等腰三角形 128">
              <a:extLst>
                <a:ext uri="{FF2B5EF4-FFF2-40B4-BE49-F238E27FC236}">
                  <a16:creationId xmlns="" xmlns:a16="http://schemas.microsoft.com/office/drawing/2014/main" id="{53129560-387B-45AF-990D-91763C49DCF1}"/>
                </a:ext>
              </a:extLst>
            </p:cNvPr>
            <p:cNvSpPr/>
            <p:nvPr/>
          </p:nvSpPr>
          <p:spPr>
            <a:xfrm rot="19588235" flipH="1">
              <a:off x="7088065" y="5379979"/>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30" name="等腰三角形 129">
              <a:extLst>
                <a:ext uri="{FF2B5EF4-FFF2-40B4-BE49-F238E27FC236}">
                  <a16:creationId xmlns="" xmlns:a16="http://schemas.microsoft.com/office/drawing/2014/main" id="{5F771169-1B18-4973-BD3E-A473832B67C8}"/>
                </a:ext>
              </a:extLst>
            </p:cNvPr>
            <p:cNvSpPr/>
            <p:nvPr/>
          </p:nvSpPr>
          <p:spPr>
            <a:xfrm rot="19164706" flipH="1">
              <a:off x="7270662" y="5242090"/>
              <a:ext cx="65402" cy="65442"/>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31" name="等腰三角形 130">
              <a:extLst>
                <a:ext uri="{FF2B5EF4-FFF2-40B4-BE49-F238E27FC236}">
                  <a16:creationId xmlns="" xmlns:a16="http://schemas.microsoft.com/office/drawing/2014/main" id="{F677E422-68C8-4B4D-94AF-618C0B783347}"/>
                </a:ext>
              </a:extLst>
            </p:cNvPr>
            <p:cNvSpPr/>
            <p:nvPr/>
          </p:nvSpPr>
          <p:spPr>
            <a:xfrm rot="18741176" flipH="1">
              <a:off x="7434930" y="5082807"/>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32" name="等腰三角形 131">
              <a:extLst>
                <a:ext uri="{FF2B5EF4-FFF2-40B4-BE49-F238E27FC236}">
                  <a16:creationId xmlns="" xmlns:a16="http://schemas.microsoft.com/office/drawing/2014/main" id="{F9AC367E-DBAE-4459-B4FF-7ECED81123E2}"/>
                </a:ext>
              </a:extLst>
            </p:cNvPr>
            <p:cNvSpPr/>
            <p:nvPr/>
          </p:nvSpPr>
          <p:spPr>
            <a:xfrm rot="18317647" flipH="1">
              <a:off x="7578379" y="4904544"/>
              <a:ext cx="65398" cy="65438"/>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33" name="等腰三角形 132">
              <a:extLst>
                <a:ext uri="{FF2B5EF4-FFF2-40B4-BE49-F238E27FC236}">
                  <a16:creationId xmlns="" xmlns:a16="http://schemas.microsoft.com/office/drawing/2014/main" id="{C979E624-73EB-42BE-B721-C9D12F548BB7}"/>
                </a:ext>
              </a:extLst>
            </p:cNvPr>
            <p:cNvSpPr/>
            <p:nvPr/>
          </p:nvSpPr>
          <p:spPr>
            <a:xfrm rot="17894117" flipH="1">
              <a:off x="7698832" y="4710004"/>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34" name="等腰三角形 133">
              <a:extLst>
                <a:ext uri="{FF2B5EF4-FFF2-40B4-BE49-F238E27FC236}">
                  <a16:creationId xmlns="" xmlns:a16="http://schemas.microsoft.com/office/drawing/2014/main" id="{490D5883-5D4A-44E8-B0A3-56257C7FA43B}"/>
                </a:ext>
              </a:extLst>
            </p:cNvPr>
            <p:cNvSpPr/>
            <p:nvPr/>
          </p:nvSpPr>
          <p:spPr>
            <a:xfrm rot="17470588" flipH="1">
              <a:off x="7794467" y="4502135"/>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35" name="等腰三角形 134">
              <a:extLst>
                <a:ext uri="{FF2B5EF4-FFF2-40B4-BE49-F238E27FC236}">
                  <a16:creationId xmlns="" xmlns:a16="http://schemas.microsoft.com/office/drawing/2014/main" id="{A13CE50C-671C-4015-9E0F-116E25793A4F}"/>
                </a:ext>
              </a:extLst>
            </p:cNvPr>
            <p:cNvSpPr/>
            <p:nvPr/>
          </p:nvSpPr>
          <p:spPr>
            <a:xfrm rot="17047059" flipH="1">
              <a:off x="7863833" y="4284090"/>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136" name="等腰三角形 135">
              <a:extLst>
                <a:ext uri="{FF2B5EF4-FFF2-40B4-BE49-F238E27FC236}">
                  <a16:creationId xmlns="" xmlns:a16="http://schemas.microsoft.com/office/drawing/2014/main" id="{E9D8CA61-5A85-4154-B8A6-8EF8A1C08FD1}"/>
                </a:ext>
              </a:extLst>
            </p:cNvPr>
            <p:cNvSpPr/>
            <p:nvPr/>
          </p:nvSpPr>
          <p:spPr>
            <a:xfrm rot="16623530" flipH="1">
              <a:off x="7905876" y="4059174"/>
              <a:ext cx="65400" cy="65440"/>
            </a:xfrm>
            <a:prstGeom prst="triangle">
              <a:avLst/>
            </a:prstGeom>
            <a:grp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grpSp>
      <p:sp>
        <p:nvSpPr>
          <p:cNvPr id="189" name="PA-矩形 4">
            <a:extLst>
              <a:ext uri="{FF2B5EF4-FFF2-40B4-BE49-F238E27FC236}">
                <a16:creationId xmlns="" xmlns:a16="http://schemas.microsoft.com/office/drawing/2014/main" id="{B8A4864B-ADFC-4A12-8C65-2C3084D26AC1}"/>
              </a:ext>
            </a:extLst>
          </p:cNvPr>
          <p:cNvSpPr/>
          <p:nvPr>
            <p:custDataLst>
              <p:tags r:id="rId2"/>
            </p:custDataLst>
          </p:nvPr>
        </p:nvSpPr>
        <p:spPr>
          <a:xfrm>
            <a:off x="2556645" y="461922"/>
            <a:ext cx="70787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FFFFFF"/>
                </a:solidFill>
                <a:effectLst>
                  <a:outerShdw blurRad="38100" dist="38100" dir="2700000" algn="tl">
                    <a:srgbClr val="26C2C2">
                      <a:lumMod val="50000"/>
                      <a:alpha val="43000"/>
                    </a:srgbClr>
                  </a:outerShdw>
                </a:effectLst>
                <a:uLnTx/>
                <a:uFillTx/>
                <a:latin typeface="汉仪菱心体简" panose="02010609000101010101" pitchFamily="49" charset="-122"/>
                <a:ea typeface="汉仪菱心体简" panose="02010609000101010101" pitchFamily="49" charset="-122"/>
                <a:cs typeface="+mn-cs"/>
              </a:rPr>
              <a:t>做好垃圾分类，打造魅力上海</a:t>
            </a:r>
          </a:p>
        </p:txBody>
      </p:sp>
      <p:cxnSp>
        <p:nvCxnSpPr>
          <p:cNvPr id="3" name="直接连接符 2">
            <a:extLst>
              <a:ext uri="{FF2B5EF4-FFF2-40B4-BE49-F238E27FC236}">
                <a16:creationId xmlns="" xmlns:a16="http://schemas.microsoft.com/office/drawing/2014/main" id="{43171205-E642-4B7D-903B-00CA0980625B}"/>
              </a:ext>
            </a:extLst>
          </p:cNvPr>
          <p:cNvCxnSpPr/>
          <p:nvPr/>
        </p:nvCxnSpPr>
        <p:spPr>
          <a:xfrm>
            <a:off x="5784325" y="3786607"/>
            <a:ext cx="623351"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 xmlns:a16="http://schemas.microsoft.com/office/drawing/2014/main" id="{925AE46E-E14B-4A59-8577-BA9CD174A67F}"/>
              </a:ext>
            </a:extLst>
          </p:cNvPr>
          <p:cNvGrpSpPr/>
          <p:nvPr/>
        </p:nvGrpSpPr>
        <p:grpSpPr>
          <a:xfrm>
            <a:off x="8502933" y="3538487"/>
            <a:ext cx="2689860" cy="979544"/>
            <a:chOff x="8526780" y="3538487"/>
            <a:chExt cx="2689860" cy="979544"/>
          </a:xfrm>
        </p:grpSpPr>
        <p:cxnSp>
          <p:nvCxnSpPr>
            <p:cNvPr id="12" name="直接连接符 11">
              <a:extLst>
                <a:ext uri="{FF2B5EF4-FFF2-40B4-BE49-F238E27FC236}">
                  <a16:creationId xmlns="" xmlns:a16="http://schemas.microsoft.com/office/drawing/2014/main" id="{67760F7B-D813-4502-9393-ECCA3072F097}"/>
                </a:ext>
              </a:extLst>
            </p:cNvPr>
            <p:cNvCxnSpPr/>
            <p:nvPr/>
          </p:nvCxnSpPr>
          <p:spPr>
            <a:xfrm>
              <a:off x="8526780" y="3538487"/>
              <a:ext cx="2689860" cy="0"/>
            </a:xfrm>
            <a:prstGeom prst="line">
              <a:avLst/>
            </a:prstGeom>
            <a:ln w="12700">
              <a:gradFill flip="none" rotWithShape="1">
                <a:gsLst>
                  <a:gs pos="0">
                    <a:schemeClr val="bg1">
                      <a:alpha val="0"/>
                    </a:schemeClr>
                  </a:gs>
                  <a:gs pos="100000">
                    <a:schemeClr val="accent1">
                      <a:lumMod val="30000"/>
                      <a:lumOff val="70000"/>
                      <a:alpha val="0"/>
                    </a:schemeClr>
                  </a:gs>
                  <a:gs pos="45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 xmlns:a16="http://schemas.microsoft.com/office/drawing/2014/main" id="{1192B9A9-77B7-457C-BFB1-6BBD891FFE68}"/>
                </a:ext>
              </a:extLst>
            </p:cNvPr>
            <p:cNvCxnSpPr/>
            <p:nvPr/>
          </p:nvCxnSpPr>
          <p:spPr>
            <a:xfrm>
              <a:off x="8526780" y="4518031"/>
              <a:ext cx="2689860" cy="0"/>
            </a:xfrm>
            <a:prstGeom prst="line">
              <a:avLst/>
            </a:prstGeom>
            <a:ln w="12700">
              <a:gradFill flip="none" rotWithShape="1">
                <a:gsLst>
                  <a:gs pos="0">
                    <a:schemeClr val="bg1">
                      <a:alpha val="0"/>
                    </a:schemeClr>
                  </a:gs>
                  <a:gs pos="100000">
                    <a:schemeClr val="accent1">
                      <a:lumMod val="30000"/>
                      <a:lumOff val="70000"/>
                      <a:alpha val="0"/>
                    </a:schemeClr>
                  </a:gs>
                  <a:gs pos="45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41" name="组合 140">
            <a:extLst>
              <a:ext uri="{FF2B5EF4-FFF2-40B4-BE49-F238E27FC236}">
                <a16:creationId xmlns="" xmlns:a16="http://schemas.microsoft.com/office/drawing/2014/main" id="{B0CEE0EC-8BFF-4632-A669-8B8F4F186753}"/>
              </a:ext>
            </a:extLst>
          </p:cNvPr>
          <p:cNvGrpSpPr/>
          <p:nvPr/>
        </p:nvGrpSpPr>
        <p:grpSpPr>
          <a:xfrm flipH="1">
            <a:off x="999207" y="3538487"/>
            <a:ext cx="2689860" cy="979544"/>
            <a:chOff x="8526780" y="3538487"/>
            <a:chExt cx="2689860" cy="979544"/>
          </a:xfrm>
        </p:grpSpPr>
        <p:cxnSp>
          <p:nvCxnSpPr>
            <p:cNvPr id="142" name="直接连接符 141">
              <a:extLst>
                <a:ext uri="{FF2B5EF4-FFF2-40B4-BE49-F238E27FC236}">
                  <a16:creationId xmlns="" xmlns:a16="http://schemas.microsoft.com/office/drawing/2014/main" id="{B8AF0518-E2D6-4C90-ABE7-508E6FB7311F}"/>
                </a:ext>
              </a:extLst>
            </p:cNvPr>
            <p:cNvCxnSpPr/>
            <p:nvPr/>
          </p:nvCxnSpPr>
          <p:spPr>
            <a:xfrm>
              <a:off x="8526780" y="3538487"/>
              <a:ext cx="2689860" cy="0"/>
            </a:xfrm>
            <a:prstGeom prst="line">
              <a:avLst/>
            </a:prstGeom>
            <a:ln w="12700">
              <a:gradFill flip="none" rotWithShape="1">
                <a:gsLst>
                  <a:gs pos="0">
                    <a:schemeClr val="bg1">
                      <a:alpha val="0"/>
                    </a:schemeClr>
                  </a:gs>
                  <a:gs pos="100000">
                    <a:schemeClr val="accent1">
                      <a:lumMod val="30000"/>
                      <a:lumOff val="70000"/>
                      <a:alpha val="0"/>
                    </a:schemeClr>
                  </a:gs>
                  <a:gs pos="45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 xmlns:a16="http://schemas.microsoft.com/office/drawing/2014/main" id="{D7564F37-0BA3-40AE-AB4F-B86A4B156FC0}"/>
                </a:ext>
              </a:extLst>
            </p:cNvPr>
            <p:cNvCxnSpPr/>
            <p:nvPr/>
          </p:nvCxnSpPr>
          <p:spPr>
            <a:xfrm>
              <a:off x="8526780" y="4518031"/>
              <a:ext cx="2689860" cy="0"/>
            </a:xfrm>
            <a:prstGeom prst="line">
              <a:avLst/>
            </a:prstGeom>
            <a:ln w="12700">
              <a:gradFill flip="none" rotWithShape="1">
                <a:gsLst>
                  <a:gs pos="0">
                    <a:schemeClr val="bg1">
                      <a:alpha val="0"/>
                    </a:schemeClr>
                  </a:gs>
                  <a:gs pos="100000">
                    <a:schemeClr val="accent1">
                      <a:lumMod val="30000"/>
                      <a:lumOff val="70000"/>
                      <a:alpha val="0"/>
                    </a:schemeClr>
                  </a:gs>
                  <a:gs pos="45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91074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4" name="平行四边形 143">
            <a:extLst>
              <a:ext uri="{FF2B5EF4-FFF2-40B4-BE49-F238E27FC236}">
                <a16:creationId xmlns="" xmlns:a16="http://schemas.microsoft.com/office/drawing/2014/main" id="{01E88B0D-4D83-4627-835D-A3E877EC55E4}"/>
              </a:ext>
            </a:extLst>
          </p:cNvPr>
          <p:cNvSpPr/>
          <p:nvPr/>
        </p:nvSpPr>
        <p:spPr>
          <a:xfrm>
            <a:off x="3918119" y="1349557"/>
            <a:ext cx="3828120" cy="4449342"/>
          </a:xfrm>
          <a:prstGeom prst="parallelogram">
            <a:avLst>
              <a:gd name="adj" fmla="val 27476"/>
            </a:avLst>
          </a:prstGeom>
          <a:solidFill>
            <a:schemeClr val="bg1"/>
          </a:solid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2" name="平行四边形 1">
            <a:extLst>
              <a:ext uri="{FF2B5EF4-FFF2-40B4-BE49-F238E27FC236}">
                <a16:creationId xmlns="" xmlns:a16="http://schemas.microsoft.com/office/drawing/2014/main" id="{6AE63117-6722-4ED4-A8FC-D3089BF5A64F}"/>
              </a:ext>
            </a:extLst>
          </p:cNvPr>
          <p:cNvSpPr/>
          <p:nvPr/>
        </p:nvSpPr>
        <p:spPr>
          <a:xfrm>
            <a:off x="634035" y="1343623"/>
            <a:ext cx="3828120" cy="4449342"/>
          </a:xfrm>
          <a:prstGeom prst="parallelogram">
            <a:avLst>
              <a:gd name="adj" fmla="val 27476"/>
            </a:avLst>
          </a:prstGeom>
          <a:solidFill>
            <a:schemeClr val="bg1"/>
          </a:solidFill>
          <a:ln w="12700" cap="flat">
            <a:no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sp>
        <p:nvSpPr>
          <p:cNvPr id="47" name="平行四边形 46">
            <a:extLst>
              <a:ext uri="{FF2B5EF4-FFF2-40B4-BE49-F238E27FC236}">
                <a16:creationId xmlns="" xmlns:a16="http://schemas.microsoft.com/office/drawing/2014/main" id="{72A319F3-6A0D-4B61-A3E6-6E51444CACCC}"/>
              </a:ext>
            </a:extLst>
          </p:cNvPr>
          <p:cNvSpPr/>
          <p:nvPr/>
        </p:nvSpPr>
        <p:spPr>
          <a:xfrm flipH="1" flipV="1">
            <a:off x="-4227796" y="6095147"/>
            <a:ext cx="12188142" cy="255170"/>
          </a:xfrm>
          <a:prstGeom prst="parallelogram">
            <a:avLst>
              <a:gd name="adj" fmla="val 39931"/>
            </a:avLst>
          </a:prstGeom>
          <a:solidFill>
            <a:schemeClr val="bg1">
              <a:alpha val="15000"/>
            </a:schemeClr>
          </a:solidFill>
          <a:ln w="12700">
            <a:gradFill>
              <a:gsLst>
                <a:gs pos="84000">
                  <a:schemeClr val="bg1">
                    <a:alpha val="0"/>
                  </a:schemeClr>
                </a:gs>
                <a:gs pos="0">
                  <a:schemeClr val="bg1">
                    <a:alpha val="0"/>
                  </a:schemeClr>
                </a:gs>
                <a:gs pos="18000">
                  <a:schemeClr val="bg1">
                    <a:alpha val="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30" name="箭头: 右 29">
            <a:extLst>
              <a:ext uri="{FF2B5EF4-FFF2-40B4-BE49-F238E27FC236}">
                <a16:creationId xmlns="" xmlns:a16="http://schemas.microsoft.com/office/drawing/2014/main" id="{58A16406-32BB-48D6-854B-22B767F8710C}"/>
              </a:ext>
            </a:extLst>
          </p:cNvPr>
          <p:cNvSpPr/>
          <p:nvPr/>
        </p:nvSpPr>
        <p:spPr>
          <a:xfrm>
            <a:off x="-457344" y="1551729"/>
            <a:ext cx="12597114" cy="4204985"/>
          </a:xfrm>
          <a:prstGeom prst="rightArrow">
            <a:avLst>
              <a:gd name="adj1" fmla="val 50000"/>
              <a:gd name="adj2" fmla="val 43400"/>
            </a:avLst>
          </a:prstGeom>
          <a:gradFill flip="none" rotWithShape="1">
            <a:gsLst>
              <a:gs pos="0">
                <a:schemeClr val="accent2">
                  <a:lumMod val="20000"/>
                  <a:lumOff val="80000"/>
                  <a:alpha val="0"/>
                </a:schemeClr>
              </a:gs>
              <a:gs pos="21000">
                <a:schemeClr val="accent2">
                  <a:lumMod val="20000"/>
                  <a:lumOff val="80000"/>
                  <a:alpha val="0"/>
                </a:schemeClr>
              </a:gs>
              <a:gs pos="100000">
                <a:schemeClr val="accent2">
                  <a:lumMod val="20000"/>
                  <a:lumOff val="80000"/>
                  <a:alpha val="0"/>
                </a:schemeClr>
              </a:gs>
              <a:gs pos="46000">
                <a:schemeClr val="accent2">
                  <a:lumMod val="20000"/>
                  <a:lumOff val="80000"/>
                  <a:alpha val="36000"/>
                </a:schemeClr>
              </a:gs>
            </a:gsLst>
            <a:lin ang="13500000" scaled="1"/>
            <a:tileRect/>
          </a:gradFill>
          <a:ln w="19050">
            <a:gradFill>
              <a:gsLst>
                <a:gs pos="84000">
                  <a:schemeClr val="accent2">
                    <a:lumMod val="20000"/>
                    <a:lumOff val="80000"/>
                    <a:alpha val="0"/>
                  </a:schemeClr>
                </a:gs>
                <a:gs pos="0">
                  <a:schemeClr val="accent2">
                    <a:lumMod val="20000"/>
                    <a:lumOff val="80000"/>
                    <a:alpha val="0"/>
                  </a:schemeClr>
                </a:gs>
                <a:gs pos="18000">
                  <a:schemeClr val="accent2">
                    <a:lumMod val="20000"/>
                    <a:lumOff val="80000"/>
                    <a:alpha val="35000"/>
                  </a:schemeClr>
                </a:gs>
                <a:gs pos="100000">
                  <a:schemeClr val="accent2">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思源黑体 CN Normal"/>
              <a:cs typeface="+mn-cs"/>
            </a:endParaRPr>
          </a:p>
        </p:txBody>
      </p:sp>
      <p:sp>
        <p:nvSpPr>
          <p:cNvPr id="68" name="平行四边形 14">
            <a:extLst>
              <a:ext uri="{FF2B5EF4-FFF2-40B4-BE49-F238E27FC236}">
                <a16:creationId xmlns="" xmlns:a16="http://schemas.microsoft.com/office/drawing/2014/main" id="{45871910-DAE9-4C68-9C00-08E1DFA33EE4}"/>
              </a:ext>
            </a:extLst>
          </p:cNvPr>
          <p:cNvSpPr/>
          <p:nvPr/>
        </p:nvSpPr>
        <p:spPr>
          <a:xfrm flipH="1">
            <a:off x="4933825" y="1106366"/>
            <a:ext cx="3075755" cy="840359"/>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 name="connsiteX0" fmla="*/ 203667 w 3419079"/>
              <a:gd name="connsiteY0" fmla="*/ 1971385 h 1971385"/>
              <a:gd name="connsiteX1" fmla="*/ 0 w 3419079"/>
              <a:gd name="connsiteY1" fmla="*/ 0 h 1971385"/>
              <a:gd name="connsiteX2" fmla="*/ 3419079 w 3419079"/>
              <a:gd name="connsiteY2" fmla="*/ 0 h 1971385"/>
              <a:gd name="connsiteX0" fmla="*/ 220608 w 3419079"/>
              <a:gd name="connsiteY0" fmla="*/ 1971385 h 1971385"/>
              <a:gd name="connsiteX1" fmla="*/ 0 w 3419079"/>
              <a:gd name="connsiteY1" fmla="*/ 0 h 1971385"/>
              <a:gd name="connsiteX2" fmla="*/ 3419079 w 3419079"/>
              <a:gd name="connsiteY2" fmla="*/ 0 h 1971385"/>
            </a:gdLst>
            <a:ahLst/>
            <a:cxnLst>
              <a:cxn ang="0">
                <a:pos x="connsiteX0" y="connsiteY0"/>
              </a:cxn>
              <a:cxn ang="0">
                <a:pos x="connsiteX1" y="connsiteY1"/>
              </a:cxn>
              <a:cxn ang="0">
                <a:pos x="connsiteX2" y="connsiteY2"/>
              </a:cxn>
            </a:cxnLst>
            <a:rect l="l" t="t" r="r" b="b"/>
            <a:pathLst>
              <a:path w="3419079" h="1971385">
                <a:moveTo>
                  <a:pt x="220608" y="1971385"/>
                </a:moveTo>
                <a:lnTo>
                  <a:pt x="0" y="0"/>
                </a:lnTo>
                <a:lnTo>
                  <a:pt x="3419079" y="0"/>
                </a:lnTo>
              </a:path>
            </a:pathLst>
          </a:cu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271" name="任意多边形: 形状 270" hidden="1">
            <a:extLst>
              <a:ext uri="{FF2B5EF4-FFF2-40B4-BE49-F238E27FC236}">
                <a16:creationId xmlns="" xmlns:a16="http://schemas.microsoft.com/office/drawing/2014/main" id="{83CCC698-CB9C-4249-85F8-DDAC32576720}"/>
              </a:ext>
            </a:extLst>
          </p:cNvPr>
          <p:cNvSpPr/>
          <p:nvPr/>
        </p:nvSpPr>
        <p:spPr>
          <a:xfrm>
            <a:off x="8678806" y="3253609"/>
            <a:ext cx="2993594" cy="3370980"/>
          </a:xfrm>
          <a:custGeom>
            <a:avLst/>
            <a:gdLst>
              <a:gd name="connsiteX0" fmla="*/ 437846 w 881764"/>
              <a:gd name="connsiteY0" fmla="*/ 2 h 992920"/>
              <a:gd name="connsiteX1" fmla="*/ 473874 w 881764"/>
              <a:gd name="connsiteY1" fmla="*/ 9423 h 992920"/>
              <a:gd name="connsiteX2" fmla="*/ 842814 w 881764"/>
              <a:gd name="connsiteY2" fmla="*/ 219431 h 992920"/>
              <a:gd name="connsiteX3" fmla="*/ 879165 w 881764"/>
              <a:gd name="connsiteY3" fmla="*/ 281514 h 992920"/>
              <a:gd name="connsiteX4" fmla="*/ 881763 w 881764"/>
              <a:gd name="connsiteY4" fmla="*/ 706028 h 992920"/>
              <a:gd name="connsiteX5" fmla="*/ 846174 w 881764"/>
              <a:gd name="connsiteY5" fmla="*/ 768551 h 992920"/>
              <a:gd name="connsiteX6" fmla="*/ 479832 w 881764"/>
              <a:gd name="connsiteY6" fmla="*/ 983057 h 992920"/>
              <a:gd name="connsiteX7" fmla="*/ 407892 w 881764"/>
              <a:gd name="connsiteY7" fmla="*/ 983498 h 992920"/>
              <a:gd name="connsiteX8" fmla="*/ 38952 w 881764"/>
              <a:gd name="connsiteY8" fmla="*/ 773489 h 992920"/>
              <a:gd name="connsiteX9" fmla="*/ 2601 w 881764"/>
              <a:gd name="connsiteY9" fmla="*/ 711406 h 992920"/>
              <a:gd name="connsiteX10" fmla="*/ 2 w 881764"/>
              <a:gd name="connsiteY10" fmla="*/ 286892 h 992920"/>
              <a:gd name="connsiteX11" fmla="*/ 35592 w 881764"/>
              <a:gd name="connsiteY11" fmla="*/ 224370 h 992920"/>
              <a:gd name="connsiteX12" fmla="*/ 401934 w 881764"/>
              <a:gd name="connsiteY12" fmla="*/ 9864 h 992920"/>
              <a:gd name="connsiteX13" fmla="*/ 437846 w 881764"/>
              <a:gd name="connsiteY13" fmla="*/ 2 h 99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1764" h="992920">
                <a:moveTo>
                  <a:pt x="437846" y="2"/>
                </a:moveTo>
                <a:cubicBezTo>
                  <a:pt x="450264" y="-74"/>
                  <a:pt x="462703" y="3064"/>
                  <a:pt x="473874" y="9423"/>
                </a:cubicBezTo>
                <a:lnTo>
                  <a:pt x="842814" y="219431"/>
                </a:lnTo>
                <a:cubicBezTo>
                  <a:pt x="865158" y="232150"/>
                  <a:pt x="879008" y="255803"/>
                  <a:pt x="879165" y="281514"/>
                </a:cubicBezTo>
                <a:lnTo>
                  <a:pt x="881763" y="706028"/>
                </a:lnTo>
                <a:cubicBezTo>
                  <a:pt x="881921" y="731738"/>
                  <a:pt x="868361" y="755560"/>
                  <a:pt x="846174" y="768551"/>
                </a:cubicBezTo>
                <a:lnTo>
                  <a:pt x="479832" y="983057"/>
                </a:lnTo>
                <a:cubicBezTo>
                  <a:pt x="457645" y="996049"/>
                  <a:pt x="430235" y="996216"/>
                  <a:pt x="407892" y="983498"/>
                </a:cubicBezTo>
                <a:lnTo>
                  <a:pt x="38952" y="773489"/>
                </a:lnTo>
                <a:cubicBezTo>
                  <a:pt x="16608" y="760771"/>
                  <a:pt x="2758" y="737118"/>
                  <a:pt x="2601" y="711406"/>
                </a:cubicBezTo>
                <a:lnTo>
                  <a:pt x="2" y="286892"/>
                </a:lnTo>
                <a:cubicBezTo>
                  <a:pt x="-155" y="261182"/>
                  <a:pt x="13405" y="237361"/>
                  <a:pt x="35592" y="224370"/>
                </a:cubicBezTo>
                <a:lnTo>
                  <a:pt x="401934" y="9864"/>
                </a:lnTo>
                <a:cubicBezTo>
                  <a:pt x="413028" y="3368"/>
                  <a:pt x="425427" y="78"/>
                  <a:pt x="437846" y="2"/>
                </a:cubicBezTo>
                <a:close/>
              </a:path>
            </a:pathLst>
          </a:custGeom>
          <a:solidFill>
            <a:schemeClr val="bg1"/>
          </a:solidFill>
          <a:ln w="12700" cap="flat">
            <a:solidFill>
              <a:schemeClr val="bg1"/>
            </a:solidFill>
            <a:prstDash val="solid"/>
          </a:ln>
          <a:effectLst>
            <a:outerShdw blurRad="508000" dist="38100" dir="2700000" algn="tl" rotWithShape="0">
              <a:srgbClr val="1A8F92">
                <a:alpha val="5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4F8488"/>
              </a:solidFill>
              <a:effectLst/>
              <a:uLnTx/>
              <a:uFillTx/>
              <a:latin typeface="Calibri"/>
              <a:ea typeface="思源黑体 CN Normal"/>
              <a:cs typeface="+mn-cs"/>
            </a:endParaRPr>
          </a:p>
        </p:txBody>
      </p:sp>
      <p:cxnSp>
        <p:nvCxnSpPr>
          <p:cNvPr id="3" name="直接连接符 2">
            <a:extLst>
              <a:ext uri="{FF2B5EF4-FFF2-40B4-BE49-F238E27FC236}">
                <a16:creationId xmlns="" xmlns:a16="http://schemas.microsoft.com/office/drawing/2014/main" id="{43171205-E642-4B7D-903B-00CA0980625B}"/>
              </a:ext>
            </a:extLst>
          </p:cNvPr>
          <p:cNvCxnSpPr/>
          <p:nvPr/>
        </p:nvCxnSpPr>
        <p:spPr>
          <a:xfrm>
            <a:off x="2245454" y="3808600"/>
            <a:ext cx="623351"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 xmlns:a16="http://schemas.microsoft.com/office/drawing/2014/main" id="{E360B5DF-AF20-4946-A620-09856C4C0871}"/>
              </a:ext>
            </a:extLst>
          </p:cNvPr>
          <p:cNvGrpSpPr/>
          <p:nvPr/>
        </p:nvGrpSpPr>
        <p:grpSpPr>
          <a:xfrm>
            <a:off x="634035" y="1343623"/>
            <a:ext cx="3828120" cy="4449342"/>
            <a:chOff x="5149512" y="-4919319"/>
            <a:chExt cx="3828120" cy="4449342"/>
          </a:xfrm>
        </p:grpSpPr>
        <p:pic>
          <p:nvPicPr>
            <p:cNvPr id="59" name="图片 58" descr="åºååº, éå±, åºç©, åå¾, åæ¶, å , æ¡©, é¢, é¢å­é, åå¾å¡«ååº">
              <a:extLst>
                <a:ext uri="{FF2B5EF4-FFF2-40B4-BE49-F238E27FC236}">
                  <a16:creationId xmlns="" xmlns:a16="http://schemas.microsoft.com/office/drawing/2014/main" id="{C7D341D4-3DC9-4162-874A-AF4B950FE0B2}"/>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l="31769" t="5638" r="26366" b="7858"/>
            <a:stretch>
              <a:fillRect/>
            </a:stretch>
          </p:blipFill>
          <p:spPr bwMode="auto">
            <a:xfrm>
              <a:off x="5149512" y="-4919319"/>
              <a:ext cx="3828120" cy="4449342"/>
            </a:xfrm>
            <a:custGeom>
              <a:avLst/>
              <a:gdLst>
                <a:gd name="connsiteX0" fmla="*/ 1051814 w 3828120"/>
                <a:gd name="connsiteY0" fmla="*/ 0 h 4449342"/>
                <a:gd name="connsiteX1" fmla="*/ 3828120 w 3828120"/>
                <a:gd name="connsiteY1" fmla="*/ 0 h 4449342"/>
                <a:gd name="connsiteX2" fmla="*/ 2776306 w 3828120"/>
                <a:gd name="connsiteY2" fmla="*/ 4449342 h 4449342"/>
                <a:gd name="connsiteX3" fmla="*/ 0 w 3828120"/>
                <a:gd name="connsiteY3" fmla="*/ 4449342 h 4449342"/>
                <a:gd name="connsiteX4" fmla="*/ 1051814 w 3828120"/>
                <a:gd name="connsiteY4" fmla="*/ 0 h 4449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8120" h="4449342">
                  <a:moveTo>
                    <a:pt x="1051814" y="0"/>
                  </a:moveTo>
                  <a:lnTo>
                    <a:pt x="3828120" y="0"/>
                  </a:lnTo>
                  <a:lnTo>
                    <a:pt x="2776306" y="4449342"/>
                  </a:lnTo>
                  <a:lnTo>
                    <a:pt x="0" y="4449342"/>
                  </a:lnTo>
                  <a:lnTo>
                    <a:pt x="1051814" y="0"/>
                  </a:lnTo>
                  <a:close/>
                </a:path>
              </a:pathLst>
            </a:custGeom>
            <a:noFill/>
            <a:extLst>
              <a:ext uri="{909E8E84-426E-40DD-AFC4-6F175D3DCCD1}">
                <a14:hiddenFill xmlns:a14="http://schemas.microsoft.com/office/drawing/2010/main">
                  <a:solidFill>
                    <a:srgbClr val="FFFFFF"/>
                  </a:solidFill>
                </a14:hiddenFill>
              </a:ext>
            </a:extLst>
          </p:spPr>
        </p:pic>
        <p:sp>
          <p:nvSpPr>
            <p:cNvPr id="60" name="平行四边形 59">
              <a:extLst>
                <a:ext uri="{FF2B5EF4-FFF2-40B4-BE49-F238E27FC236}">
                  <a16:creationId xmlns="" xmlns:a16="http://schemas.microsoft.com/office/drawing/2014/main" id="{B71ED994-CEB7-4FEE-B0B4-826D0D82FCB0}"/>
                </a:ext>
              </a:extLst>
            </p:cNvPr>
            <p:cNvSpPr/>
            <p:nvPr/>
          </p:nvSpPr>
          <p:spPr>
            <a:xfrm>
              <a:off x="5149512" y="-4919319"/>
              <a:ext cx="3828120" cy="4449342"/>
            </a:xfrm>
            <a:prstGeom prst="parallelogram">
              <a:avLst>
                <a:gd name="adj" fmla="val 27476"/>
              </a:avLst>
            </a:prstGeom>
            <a:gradFill>
              <a:gsLst>
                <a:gs pos="75515">
                  <a:srgbClr val="FFFFFF">
                    <a:alpha val="70000"/>
                  </a:srgbClr>
                </a:gs>
                <a:gs pos="41000">
                  <a:srgbClr val="FFFFFF"/>
                </a:gs>
                <a:gs pos="0">
                  <a:schemeClr val="bg1"/>
                </a:gs>
                <a:gs pos="100000">
                  <a:schemeClr val="bg1">
                    <a:alpha val="0"/>
                  </a:schemeClr>
                </a:gs>
              </a:gsLst>
              <a:lin ang="5400000" scaled="1"/>
            </a:gradFill>
            <a:ln w="12700" cap="flat">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grpSp>
      <p:sp>
        <p:nvSpPr>
          <p:cNvPr id="71" name="文本框 70">
            <a:extLst>
              <a:ext uri="{FF2B5EF4-FFF2-40B4-BE49-F238E27FC236}">
                <a16:creationId xmlns="" xmlns:a16="http://schemas.microsoft.com/office/drawing/2014/main" id="{051D4328-D7CE-4C2C-94C3-B228D8EECB79}"/>
              </a:ext>
            </a:extLst>
          </p:cNvPr>
          <p:cNvSpPr txBox="1"/>
          <p:nvPr/>
        </p:nvSpPr>
        <p:spPr>
          <a:xfrm>
            <a:off x="1866275" y="1734057"/>
            <a:ext cx="2051844" cy="30777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1" u="none" strike="noStrike" kern="1200" cap="none" spc="0" normalizeH="0" baseline="0" noProof="0" dirty="0">
                <a:ln>
                  <a:noFill/>
                </a:ln>
                <a:solidFill>
                  <a:srgbClr val="26C2C2"/>
                </a:solidFill>
                <a:effectLst/>
                <a:uLnTx/>
                <a:uFillTx/>
                <a:latin typeface="思源黑体 CN Heavy"/>
                <a:ea typeface="思源黑体 CN Heavy"/>
                <a:cs typeface="+mn-cs"/>
              </a:rPr>
              <a:t>垃圾分类迫在眉睫</a:t>
            </a:r>
          </a:p>
        </p:txBody>
      </p:sp>
      <p:grpSp>
        <p:nvGrpSpPr>
          <p:cNvPr id="21" name="组合 20">
            <a:extLst>
              <a:ext uri="{FF2B5EF4-FFF2-40B4-BE49-F238E27FC236}">
                <a16:creationId xmlns="" xmlns:a16="http://schemas.microsoft.com/office/drawing/2014/main" id="{23A65F63-C04C-47AD-ADCC-2821547C3B47}"/>
              </a:ext>
            </a:extLst>
          </p:cNvPr>
          <p:cNvGrpSpPr/>
          <p:nvPr/>
        </p:nvGrpSpPr>
        <p:grpSpPr>
          <a:xfrm>
            <a:off x="1455047" y="3744305"/>
            <a:ext cx="1846659" cy="623100"/>
            <a:chOff x="5061804" y="3810817"/>
            <a:chExt cx="1846659" cy="623100"/>
          </a:xfrm>
        </p:grpSpPr>
        <p:sp>
          <p:nvSpPr>
            <p:cNvPr id="82" name="矩形 81">
              <a:extLst>
                <a:ext uri="{FF2B5EF4-FFF2-40B4-BE49-F238E27FC236}">
                  <a16:creationId xmlns="" xmlns:a16="http://schemas.microsoft.com/office/drawing/2014/main" id="{FA0BAA52-A23B-4AD7-89C1-3EFD279A1672}"/>
                </a:ext>
              </a:extLst>
            </p:cNvPr>
            <p:cNvSpPr/>
            <p:nvPr/>
          </p:nvSpPr>
          <p:spPr>
            <a:xfrm>
              <a:off x="5061804" y="4187696"/>
              <a:ext cx="1846659"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全国生活垃圾年产量</a:t>
              </a:r>
            </a:p>
          </p:txBody>
        </p:sp>
        <p:sp>
          <p:nvSpPr>
            <p:cNvPr id="5" name="矩形 4">
              <a:extLst>
                <a:ext uri="{FF2B5EF4-FFF2-40B4-BE49-F238E27FC236}">
                  <a16:creationId xmlns="" xmlns:a16="http://schemas.microsoft.com/office/drawing/2014/main" id="{A2E579AF-F109-4A83-B9ED-EC2E93A6FCE1}"/>
                </a:ext>
              </a:extLst>
            </p:cNvPr>
            <p:cNvSpPr/>
            <p:nvPr/>
          </p:nvSpPr>
          <p:spPr>
            <a:xfrm>
              <a:off x="5061804" y="3810817"/>
              <a:ext cx="65883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4</a:t>
              </a:r>
              <a:r>
                <a:rPr kumimoji="0" lang="zh-CN" altLang="en-US"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亿吨</a:t>
              </a:r>
            </a:p>
          </p:txBody>
        </p:sp>
      </p:grpSp>
      <p:grpSp>
        <p:nvGrpSpPr>
          <p:cNvPr id="22" name="组合 21">
            <a:extLst>
              <a:ext uri="{FF2B5EF4-FFF2-40B4-BE49-F238E27FC236}">
                <a16:creationId xmlns="" xmlns:a16="http://schemas.microsoft.com/office/drawing/2014/main" id="{62D60462-B1FE-4336-A344-7C7FF301C89D}"/>
              </a:ext>
            </a:extLst>
          </p:cNvPr>
          <p:cNvGrpSpPr/>
          <p:nvPr/>
        </p:nvGrpSpPr>
        <p:grpSpPr>
          <a:xfrm>
            <a:off x="1167536" y="4774851"/>
            <a:ext cx="2051844" cy="621680"/>
            <a:chOff x="5061804" y="4760391"/>
            <a:chExt cx="2051844" cy="621680"/>
          </a:xfrm>
        </p:grpSpPr>
        <p:sp>
          <p:nvSpPr>
            <p:cNvPr id="83" name="矩形 82">
              <a:extLst>
                <a:ext uri="{FF2B5EF4-FFF2-40B4-BE49-F238E27FC236}">
                  <a16:creationId xmlns="" xmlns:a16="http://schemas.microsoft.com/office/drawing/2014/main" id="{0B2CDC9C-7527-46C3-B829-1E19A8196A44}"/>
                </a:ext>
              </a:extLst>
            </p:cNvPr>
            <p:cNvSpPr/>
            <p:nvPr/>
          </p:nvSpPr>
          <p:spPr>
            <a:xfrm>
              <a:off x="5061804" y="5135850"/>
              <a:ext cx="2051844"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每年垃圾产量递增速度</a:t>
              </a:r>
            </a:p>
          </p:txBody>
        </p:sp>
        <p:sp>
          <p:nvSpPr>
            <p:cNvPr id="6" name="矩形 5">
              <a:extLst>
                <a:ext uri="{FF2B5EF4-FFF2-40B4-BE49-F238E27FC236}">
                  <a16:creationId xmlns="" xmlns:a16="http://schemas.microsoft.com/office/drawing/2014/main" id="{14E1589C-3165-4468-B258-58151940A6FD}"/>
                </a:ext>
              </a:extLst>
            </p:cNvPr>
            <p:cNvSpPr/>
            <p:nvPr/>
          </p:nvSpPr>
          <p:spPr>
            <a:xfrm>
              <a:off x="5061804" y="4760391"/>
              <a:ext cx="352661"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8%</a:t>
              </a:r>
              <a:endParaRPr kumimoji="0" lang="zh-CN" altLang="en-US"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endParaRPr>
            </a:p>
          </p:txBody>
        </p:sp>
      </p:grpSp>
      <p:grpSp>
        <p:nvGrpSpPr>
          <p:cNvPr id="20" name="组合 19">
            <a:extLst>
              <a:ext uri="{FF2B5EF4-FFF2-40B4-BE49-F238E27FC236}">
                <a16:creationId xmlns="" xmlns:a16="http://schemas.microsoft.com/office/drawing/2014/main" id="{A4ABFF45-2F3D-4592-B069-97AA9B17BE15}"/>
              </a:ext>
            </a:extLst>
          </p:cNvPr>
          <p:cNvGrpSpPr/>
          <p:nvPr/>
        </p:nvGrpSpPr>
        <p:grpSpPr>
          <a:xfrm>
            <a:off x="1730228" y="2715257"/>
            <a:ext cx="1231106" cy="621602"/>
            <a:chOff x="5061804" y="2799710"/>
            <a:chExt cx="1231106" cy="621602"/>
          </a:xfrm>
        </p:grpSpPr>
        <p:sp>
          <p:nvSpPr>
            <p:cNvPr id="81" name="矩形 80">
              <a:extLst>
                <a:ext uri="{FF2B5EF4-FFF2-40B4-BE49-F238E27FC236}">
                  <a16:creationId xmlns="" xmlns:a16="http://schemas.microsoft.com/office/drawing/2014/main" id="{3BB7CFCA-E91F-44E0-AF5A-C559F0C6C82F}"/>
                </a:ext>
              </a:extLst>
            </p:cNvPr>
            <p:cNvSpPr/>
            <p:nvPr/>
          </p:nvSpPr>
          <p:spPr>
            <a:xfrm>
              <a:off x="5061804" y="3175091"/>
              <a:ext cx="1231106"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垃圾制造大国</a:t>
              </a:r>
            </a:p>
          </p:txBody>
        </p:sp>
        <p:sp>
          <p:nvSpPr>
            <p:cNvPr id="7" name="矩形 6">
              <a:extLst>
                <a:ext uri="{FF2B5EF4-FFF2-40B4-BE49-F238E27FC236}">
                  <a16:creationId xmlns="" xmlns:a16="http://schemas.microsoft.com/office/drawing/2014/main" id="{C73ABE51-40E8-4E36-AD39-AFED430B067D}"/>
                </a:ext>
              </a:extLst>
            </p:cNvPr>
            <p:cNvSpPr/>
            <p:nvPr/>
          </p:nvSpPr>
          <p:spPr>
            <a:xfrm>
              <a:off x="5061804" y="2799710"/>
              <a:ext cx="55784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NO.1</a:t>
              </a:r>
            </a:p>
          </p:txBody>
        </p:sp>
      </p:grpSp>
      <p:cxnSp>
        <p:nvCxnSpPr>
          <p:cNvPr id="139" name="直接连接符 138">
            <a:extLst>
              <a:ext uri="{FF2B5EF4-FFF2-40B4-BE49-F238E27FC236}">
                <a16:creationId xmlns="" xmlns:a16="http://schemas.microsoft.com/office/drawing/2014/main" id="{9222F29B-F50B-420E-813C-E4C52EBC045C}"/>
              </a:ext>
            </a:extLst>
          </p:cNvPr>
          <p:cNvCxnSpPr/>
          <p:nvPr/>
        </p:nvCxnSpPr>
        <p:spPr>
          <a:xfrm>
            <a:off x="5529538" y="3808600"/>
            <a:ext cx="623351"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 xmlns:a16="http://schemas.microsoft.com/office/drawing/2014/main" id="{2F857F8E-6329-413D-ACC0-DD6C9FB4DF3F}"/>
              </a:ext>
            </a:extLst>
          </p:cNvPr>
          <p:cNvGrpSpPr/>
          <p:nvPr/>
        </p:nvGrpSpPr>
        <p:grpSpPr>
          <a:xfrm>
            <a:off x="3918119" y="1349557"/>
            <a:ext cx="3828120" cy="4449342"/>
            <a:chOff x="6233507" y="-5205940"/>
            <a:chExt cx="3828120" cy="4449342"/>
          </a:xfrm>
        </p:grpSpPr>
        <p:pic>
          <p:nvPicPr>
            <p:cNvPr id="65" name="图片 64" descr="https://image.shutterstock.com/image-illustration/metal-profiles-tubes-different-stainless-260nw-593304257.jpg">
              <a:extLst>
                <a:ext uri="{FF2B5EF4-FFF2-40B4-BE49-F238E27FC236}">
                  <a16:creationId xmlns="" xmlns:a16="http://schemas.microsoft.com/office/drawing/2014/main" id="{5E4E2F7E-8057-4A72-AF51-AEC7296ADB8F}"/>
                </a:ext>
              </a:extLst>
            </p:cNvPr>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l="35236" t="3272" r="3644" b="8691"/>
            <a:stretch>
              <a:fillRect/>
            </a:stretch>
          </p:blipFill>
          <p:spPr bwMode="auto">
            <a:xfrm>
              <a:off x="6233507" y="-5205940"/>
              <a:ext cx="3828120" cy="4449342"/>
            </a:xfrm>
            <a:custGeom>
              <a:avLst/>
              <a:gdLst>
                <a:gd name="connsiteX0" fmla="*/ 1051814 w 3828120"/>
                <a:gd name="connsiteY0" fmla="*/ 0 h 4449342"/>
                <a:gd name="connsiteX1" fmla="*/ 3828120 w 3828120"/>
                <a:gd name="connsiteY1" fmla="*/ 0 h 4449342"/>
                <a:gd name="connsiteX2" fmla="*/ 2776306 w 3828120"/>
                <a:gd name="connsiteY2" fmla="*/ 4449342 h 4449342"/>
                <a:gd name="connsiteX3" fmla="*/ 0 w 3828120"/>
                <a:gd name="connsiteY3" fmla="*/ 4449342 h 4449342"/>
              </a:gdLst>
              <a:ahLst/>
              <a:cxnLst>
                <a:cxn ang="0">
                  <a:pos x="connsiteX0" y="connsiteY0"/>
                </a:cxn>
                <a:cxn ang="0">
                  <a:pos x="connsiteX1" y="connsiteY1"/>
                </a:cxn>
                <a:cxn ang="0">
                  <a:pos x="connsiteX2" y="connsiteY2"/>
                </a:cxn>
                <a:cxn ang="0">
                  <a:pos x="connsiteX3" y="connsiteY3"/>
                </a:cxn>
              </a:cxnLst>
              <a:rect l="l" t="t" r="r" b="b"/>
              <a:pathLst>
                <a:path w="3828120" h="4449342">
                  <a:moveTo>
                    <a:pt x="1051814" y="0"/>
                  </a:moveTo>
                  <a:lnTo>
                    <a:pt x="3828120" y="0"/>
                  </a:lnTo>
                  <a:lnTo>
                    <a:pt x="2776306" y="4449342"/>
                  </a:lnTo>
                  <a:lnTo>
                    <a:pt x="0" y="4449342"/>
                  </a:lnTo>
                  <a:close/>
                </a:path>
              </a:pathLst>
            </a:custGeom>
            <a:noFill/>
            <a:extLst>
              <a:ext uri="{909E8E84-426E-40DD-AFC4-6F175D3DCCD1}">
                <a14:hiddenFill xmlns:a14="http://schemas.microsoft.com/office/drawing/2010/main">
                  <a:solidFill>
                    <a:srgbClr val="FFFFFF"/>
                  </a:solidFill>
                </a14:hiddenFill>
              </a:ext>
            </a:extLst>
          </p:spPr>
        </p:pic>
        <p:sp>
          <p:nvSpPr>
            <p:cNvPr id="67" name="平行四边形 66">
              <a:extLst>
                <a:ext uri="{FF2B5EF4-FFF2-40B4-BE49-F238E27FC236}">
                  <a16:creationId xmlns="" xmlns:a16="http://schemas.microsoft.com/office/drawing/2014/main" id="{8652E296-02A2-4B33-8C15-334FAADB38AB}"/>
                </a:ext>
              </a:extLst>
            </p:cNvPr>
            <p:cNvSpPr/>
            <p:nvPr/>
          </p:nvSpPr>
          <p:spPr>
            <a:xfrm>
              <a:off x="6233507" y="-5205940"/>
              <a:ext cx="3828120" cy="4449342"/>
            </a:xfrm>
            <a:prstGeom prst="parallelogram">
              <a:avLst>
                <a:gd name="adj" fmla="val 27476"/>
              </a:avLst>
            </a:prstGeom>
            <a:gradFill>
              <a:gsLst>
                <a:gs pos="65000">
                  <a:srgbClr val="FFFFFF"/>
                </a:gs>
                <a:gs pos="0">
                  <a:schemeClr val="bg1"/>
                </a:gs>
                <a:gs pos="100000">
                  <a:schemeClr val="bg1">
                    <a:alpha val="0"/>
                  </a:schemeClr>
                </a:gs>
              </a:gsLst>
              <a:lin ang="5400000" scaled="1"/>
            </a:gradFill>
            <a:ln w="12700" cap="flat">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F8488"/>
                </a:solidFill>
                <a:effectLst/>
                <a:uLnTx/>
                <a:uFillTx/>
                <a:latin typeface="Calibri"/>
                <a:ea typeface="思源黑体 CN Normal"/>
                <a:cs typeface="+mn-cs"/>
              </a:endParaRPr>
            </a:p>
          </p:txBody>
        </p:sp>
      </p:grpSp>
      <p:sp>
        <p:nvSpPr>
          <p:cNvPr id="145" name="文本框 144">
            <a:extLst>
              <a:ext uri="{FF2B5EF4-FFF2-40B4-BE49-F238E27FC236}">
                <a16:creationId xmlns="" xmlns:a16="http://schemas.microsoft.com/office/drawing/2014/main" id="{CDA5E9B2-AD2C-47C0-8D80-C49DF2572240}"/>
              </a:ext>
            </a:extLst>
          </p:cNvPr>
          <p:cNvSpPr txBox="1"/>
          <p:nvPr/>
        </p:nvSpPr>
        <p:spPr>
          <a:xfrm>
            <a:off x="5178673" y="1734057"/>
            <a:ext cx="2051844" cy="30777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1" u="none" strike="noStrike" kern="1200" cap="none" spc="0" normalizeH="0" baseline="0" noProof="0" dirty="0">
                <a:ln>
                  <a:noFill/>
                </a:ln>
                <a:solidFill>
                  <a:srgbClr val="26C2C2"/>
                </a:solidFill>
                <a:effectLst/>
                <a:uLnTx/>
                <a:uFillTx/>
                <a:latin typeface="思源黑体 CN Heavy"/>
                <a:ea typeface="思源黑体 CN Heavy"/>
                <a:cs typeface="+mn-cs"/>
              </a:rPr>
              <a:t>垃圾分类大有可为</a:t>
            </a:r>
          </a:p>
        </p:txBody>
      </p:sp>
      <p:grpSp>
        <p:nvGrpSpPr>
          <p:cNvPr id="146" name="组合 145">
            <a:extLst>
              <a:ext uri="{FF2B5EF4-FFF2-40B4-BE49-F238E27FC236}">
                <a16:creationId xmlns="" xmlns:a16="http://schemas.microsoft.com/office/drawing/2014/main" id="{2C58E475-71F5-40D2-B3FD-0CEC7038C60E}"/>
              </a:ext>
            </a:extLst>
          </p:cNvPr>
          <p:cNvGrpSpPr/>
          <p:nvPr/>
        </p:nvGrpSpPr>
        <p:grpSpPr>
          <a:xfrm>
            <a:off x="4739131" y="3744305"/>
            <a:ext cx="1950855" cy="623100"/>
            <a:chOff x="5061804" y="3810817"/>
            <a:chExt cx="1950855" cy="623100"/>
          </a:xfrm>
        </p:grpSpPr>
        <p:sp>
          <p:nvSpPr>
            <p:cNvPr id="153" name="矩形 152">
              <a:extLst>
                <a:ext uri="{FF2B5EF4-FFF2-40B4-BE49-F238E27FC236}">
                  <a16:creationId xmlns="" xmlns:a16="http://schemas.microsoft.com/office/drawing/2014/main" id="{3C7B4EF9-EB75-4296-9270-5CFA0D58F76F}"/>
                </a:ext>
              </a:extLst>
            </p:cNvPr>
            <p:cNvSpPr/>
            <p:nvPr/>
          </p:nvSpPr>
          <p:spPr>
            <a:xfrm>
              <a:off x="5061804" y="4187696"/>
              <a:ext cx="1950855"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1</a:t>
              </a:r>
              <a:r>
                <a:rPr kumimoji="0" lang="zh-CN" altLang="en-US"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吨废塑料可回炼油量</a:t>
              </a:r>
            </a:p>
          </p:txBody>
        </p:sp>
        <p:sp>
          <p:nvSpPr>
            <p:cNvPr id="154" name="矩形 153">
              <a:extLst>
                <a:ext uri="{FF2B5EF4-FFF2-40B4-BE49-F238E27FC236}">
                  <a16:creationId xmlns="" xmlns:a16="http://schemas.microsoft.com/office/drawing/2014/main" id="{66C2168A-E1E7-49FB-944C-1DD716D08503}"/>
                </a:ext>
              </a:extLst>
            </p:cNvPr>
            <p:cNvSpPr/>
            <p:nvPr/>
          </p:nvSpPr>
          <p:spPr>
            <a:xfrm>
              <a:off x="5061804" y="3810817"/>
              <a:ext cx="921727"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300</a:t>
              </a:r>
              <a:r>
                <a:rPr kumimoji="0" lang="zh-CN" altLang="en-US"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公斤</a:t>
              </a:r>
            </a:p>
          </p:txBody>
        </p:sp>
      </p:grpSp>
      <p:grpSp>
        <p:nvGrpSpPr>
          <p:cNvPr id="147" name="组合 146">
            <a:extLst>
              <a:ext uri="{FF2B5EF4-FFF2-40B4-BE49-F238E27FC236}">
                <a16:creationId xmlns="" xmlns:a16="http://schemas.microsoft.com/office/drawing/2014/main" id="{83EB855B-EBD1-4D01-BB1E-50711EC4CECF}"/>
              </a:ext>
            </a:extLst>
          </p:cNvPr>
          <p:cNvGrpSpPr/>
          <p:nvPr/>
        </p:nvGrpSpPr>
        <p:grpSpPr>
          <a:xfrm>
            <a:off x="4451620" y="4774851"/>
            <a:ext cx="2156039" cy="621680"/>
            <a:chOff x="5061804" y="4760391"/>
            <a:chExt cx="2156039" cy="621680"/>
          </a:xfrm>
        </p:grpSpPr>
        <p:sp>
          <p:nvSpPr>
            <p:cNvPr id="151" name="矩形 150">
              <a:extLst>
                <a:ext uri="{FF2B5EF4-FFF2-40B4-BE49-F238E27FC236}">
                  <a16:creationId xmlns="" xmlns:a16="http://schemas.microsoft.com/office/drawing/2014/main" id="{E463CD44-992F-4897-B659-B57500165746}"/>
                </a:ext>
              </a:extLst>
            </p:cNvPr>
            <p:cNvSpPr/>
            <p:nvPr/>
          </p:nvSpPr>
          <p:spPr>
            <a:xfrm>
              <a:off x="5061804" y="5135850"/>
              <a:ext cx="2156039"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1</a:t>
              </a:r>
              <a:r>
                <a:rPr kumimoji="0" lang="zh-CN" altLang="en-US"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吨废钢铁可炼出好钢量</a:t>
              </a:r>
            </a:p>
          </p:txBody>
        </p:sp>
        <p:sp>
          <p:nvSpPr>
            <p:cNvPr id="152" name="矩形 151">
              <a:extLst>
                <a:ext uri="{FF2B5EF4-FFF2-40B4-BE49-F238E27FC236}">
                  <a16:creationId xmlns="" xmlns:a16="http://schemas.microsoft.com/office/drawing/2014/main" id="{815C96D7-BF1B-4A5C-B3F2-EA5D434DBB9D}"/>
                </a:ext>
              </a:extLst>
            </p:cNvPr>
            <p:cNvSpPr/>
            <p:nvPr/>
          </p:nvSpPr>
          <p:spPr>
            <a:xfrm>
              <a:off x="5061804" y="4760391"/>
              <a:ext cx="921727"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750</a:t>
              </a:r>
              <a:r>
                <a:rPr kumimoji="0" lang="zh-CN" altLang="en-US"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公斤</a:t>
              </a:r>
            </a:p>
          </p:txBody>
        </p:sp>
      </p:grpSp>
      <p:grpSp>
        <p:nvGrpSpPr>
          <p:cNvPr id="148" name="组合 147">
            <a:extLst>
              <a:ext uri="{FF2B5EF4-FFF2-40B4-BE49-F238E27FC236}">
                <a16:creationId xmlns="" xmlns:a16="http://schemas.microsoft.com/office/drawing/2014/main" id="{A144D602-3B6B-4DA4-A46A-94BCACE7ADF5}"/>
              </a:ext>
            </a:extLst>
          </p:cNvPr>
          <p:cNvGrpSpPr/>
          <p:nvPr/>
        </p:nvGrpSpPr>
        <p:grpSpPr>
          <a:xfrm>
            <a:off x="5014312" y="2715257"/>
            <a:ext cx="1950855" cy="621602"/>
            <a:chOff x="5061804" y="2799710"/>
            <a:chExt cx="1950855" cy="621602"/>
          </a:xfrm>
        </p:grpSpPr>
        <p:sp>
          <p:nvSpPr>
            <p:cNvPr id="149" name="矩形 148">
              <a:extLst>
                <a:ext uri="{FF2B5EF4-FFF2-40B4-BE49-F238E27FC236}">
                  <a16:creationId xmlns="" xmlns:a16="http://schemas.microsoft.com/office/drawing/2014/main" id="{874BD5CE-E05B-4254-9F27-000EEFD1898D}"/>
                </a:ext>
              </a:extLst>
            </p:cNvPr>
            <p:cNvSpPr/>
            <p:nvPr/>
          </p:nvSpPr>
          <p:spPr>
            <a:xfrm>
              <a:off x="5061804" y="3175091"/>
              <a:ext cx="1950855"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1</a:t>
              </a:r>
              <a:r>
                <a:rPr kumimoji="0" lang="zh-CN" altLang="en-US" sz="1600" b="0" i="0" u="none" strike="noStrike" kern="1200" cap="none" spc="0" normalizeH="0" baseline="0" noProof="0" dirty="0">
                  <a:ln>
                    <a:noFill/>
                  </a:ln>
                  <a:solidFill>
                    <a:srgbClr val="26C2C2"/>
                  </a:solidFill>
                  <a:effectLst/>
                  <a:uLnTx/>
                  <a:uFillTx/>
                  <a:latin typeface="Calibri"/>
                  <a:ea typeface="等线" panose="02010600030101010101" pitchFamily="2" charset="-122"/>
                  <a:cs typeface="+mn-cs"/>
                </a:rPr>
                <a:t>吨废纸可制造好纸量</a:t>
              </a:r>
            </a:p>
          </p:txBody>
        </p:sp>
        <p:sp>
          <p:nvSpPr>
            <p:cNvPr id="150" name="矩形 149">
              <a:extLst>
                <a:ext uri="{FF2B5EF4-FFF2-40B4-BE49-F238E27FC236}">
                  <a16:creationId xmlns="" xmlns:a16="http://schemas.microsoft.com/office/drawing/2014/main" id="{E0FF15F0-83CD-4276-AADD-12A9117FFDFD}"/>
                </a:ext>
              </a:extLst>
            </p:cNvPr>
            <p:cNvSpPr/>
            <p:nvPr/>
          </p:nvSpPr>
          <p:spPr>
            <a:xfrm>
              <a:off x="5061804" y="2799710"/>
              <a:ext cx="921727"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850</a:t>
              </a:r>
              <a:r>
                <a:rPr kumimoji="0" lang="zh-CN" altLang="en-US" sz="2000" b="0" i="0" u="none" strike="noStrike" kern="1200" cap="none" spc="0" normalizeH="0" baseline="0" noProof="0" dirty="0">
                  <a:ln>
                    <a:noFill/>
                  </a:ln>
                  <a:solidFill>
                    <a:srgbClr val="26C2C2"/>
                  </a:solidFill>
                  <a:effectLst/>
                  <a:uLnTx/>
                  <a:uFillTx/>
                  <a:latin typeface="DINPro-Medium" panose="02000503030000020004" pitchFamily="50" charset="0"/>
                  <a:ea typeface="思源黑体 CN Medium" panose="020B0600000000000000" pitchFamily="34" charset="-122"/>
                  <a:cs typeface="+mn-cs"/>
                </a:rPr>
                <a:t>公斤</a:t>
              </a:r>
            </a:p>
          </p:txBody>
        </p:sp>
      </p:grpSp>
      <p:sp>
        <p:nvSpPr>
          <p:cNvPr id="157" name="平行四边形 14">
            <a:extLst>
              <a:ext uri="{FF2B5EF4-FFF2-40B4-BE49-F238E27FC236}">
                <a16:creationId xmlns="" xmlns:a16="http://schemas.microsoft.com/office/drawing/2014/main" id="{D505C890-7B0D-4E47-AEAA-775CCD8D388E}"/>
              </a:ext>
            </a:extLst>
          </p:cNvPr>
          <p:cNvSpPr/>
          <p:nvPr/>
        </p:nvSpPr>
        <p:spPr>
          <a:xfrm flipH="1" flipV="1">
            <a:off x="3782413" y="5137068"/>
            <a:ext cx="3281159" cy="865124"/>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 name="connsiteX0" fmla="*/ 203667 w 3419079"/>
              <a:gd name="connsiteY0" fmla="*/ 1971385 h 1971385"/>
              <a:gd name="connsiteX1" fmla="*/ 0 w 3419079"/>
              <a:gd name="connsiteY1" fmla="*/ 0 h 1971385"/>
              <a:gd name="connsiteX2" fmla="*/ 3419079 w 3419079"/>
              <a:gd name="connsiteY2" fmla="*/ 0 h 1971385"/>
              <a:gd name="connsiteX0" fmla="*/ 220608 w 3419079"/>
              <a:gd name="connsiteY0" fmla="*/ 1971385 h 1971385"/>
              <a:gd name="connsiteX1" fmla="*/ 0 w 3419079"/>
              <a:gd name="connsiteY1" fmla="*/ 0 h 1971385"/>
              <a:gd name="connsiteX2" fmla="*/ 3419079 w 3419079"/>
              <a:gd name="connsiteY2" fmla="*/ 0 h 1971385"/>
              <a:gd name="connsiteX0" fmla="*/ 0 w 3647411"/>
              <a:gd name="connsiteY0" fmla="*/ 2029481 h 2029481"/>
              <a:gd name="connsiteX1" fmla="*/ 228332 w 3647411"/>
              <a:gd name="connsiteY1" fmla="*/ 0 h 2029481"/>
              <a:gd name="connsiteX2" fmla="*/ 3647411 w 3647411"/>
              <a:gd name="connsiteY2" fmla="*/ 0 h 2029481"/>
            </a:gdLst>
            <a:ahLst/>
            <a:cxnLst>
              <a:cxn ang="0">
                <a:pos x="connsiteX0" y="connsiteY0"/>
              </a:cxn>
              <a:cxn ang="0">
                <a:pos x="connsiteX1" y="connsiteY1"/>
              </a:cxn>
              <a:cxn ang="0">
                <a:pos x="connsiteX2" y="connsiteY2"/>
              </a:cxn>
            </a:cxnLst>
            <a:rect l="l" t="t" r="r" b="b"/>
            <a:pathLst>
              <a:path w="3647411" h="2029481">
                <a:moveTo>
                  <a:pt x="0" y="2029481"/>
                </a:moveTo>
                <a:lnTo>
                  <a:pt x="228332" y="0"/>
                </a:lnTo>
                <a:lnTo>
                  <a:pt x="3647411" y="0"/>
                </a:lnTo>
              </a:path>
            </a:pathLst>
          </a:cu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158" name="平行四边形 14">
            <a:extLst>
              <a:ext uri="{FF2B5EF4-FFF2-40B4-BE49-F238E27FC236}">
                <a16:creationId xmlns="" xmlns:a16="http://schemas.microsoft.com/office/drawing/2014/main" id="{A6B9EFF4-E580-4B12-9FC2-5DDBCD60272F}"/>
              </a:ext>
            </a:extLst>
          </p:cNvPr>
          <p:cNvSpPr/>
          <p:nvPr/>
        </p:nvSpPr>
        <p:spPr>
          <a:xfrm flipH="1">
            <a:off x="1652666" y="1106366"/>
            <a:ext cx="3075755" cy="840359"/>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 name="connsiteX0" fmla="*/ 203667 w 3419079"/>
              <a:gd name="connsiteY0" fmla="*/ 1971385 h 1971385"/>
              <a:gd name="connsiteX1" fmla="*/ 0 w 3419079"/>
              <a:gd name="connsiteY1" fmla="*/ 0 h 1971385"/>
              <a:gd name="connsiteX2" fmla="*/ 3419079 w 3419079"/>
              <a:gd name="connsiteY2" fmla="*/ 0 h 1971385"/>
              <a:gd name="connsiteX0" fmla="*/ 220608 w 3419079"/>
              <a:gd name="connsiteY0" fmla="*/ 1971385 h 1971385"/>
              <a:gd name="connsiteX1" fmla="*/ 0 w 3419079"/>
              <a:gd name="connsiteY1" fmla="*/ 0 h 1971385"/>
              <a:gd name="connsiteX2" fmla="*/ 3419079 w 3419079"/>
              <a:gd name="connsiteY2" fmla="*/ 0 h 1971385"/>
            </a:gdLst>
            <a:ahLst/>
            <a:cxnLst>
              <a:cxn ang="0">
                <a:pos x="connsiteX0" y="connsiteY0"/>
              </a:cxn>
              <a:cxn ang="0">
                <a:pos x="connsiteX1" y="connsiteY1"/>
              </a:cxn>
              <a:cxn ang="0">
                <a:pos x="connsiteX2" y="connsiteY2"/>
              </a:cxn>
            </a:cxnLst>
            <a:rect l="l" t="t" r="r" b="b"/>
            <a:pathLst>
              <a:path w="3419079" h="1971385">
                <a:moveTo>
                  <a:pt x="220608" y="1971385"/>
                </a:moveTo>
                <a:lnTo>
                  <a:pt x="0" y="0"/>
                </a:lnTo>
                <a:lnTo>
                  <a:pt x="3419079" y="0"/>
                </a:lnTo>
              </a:path>
            </a:pathLst>
          </a:cu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159" name="平行四边形 14">
            <a:extLst>
              <a:ext uri="{FF2B5EF4-FFF2-40B4-BE49-F238E27FC236}">
                <a16:creationId xmlns="" xmlns:a16="http://schemas.microsoft.com/office/drawing/2014/main" id="{051AAE58-4C4C-4558-B33F-9B381023CCE1}"/>
              </a:ext>
            </a:extLst>
          </p:cNvPr>
          <p:cNvSpPr/>
          <p:nvPr/>
        </p:nvSpPr>
        <p:spPr>
          <a:xfrm flipH="1" flipV="1">
            <a:off x="498225" y="5135947"/>
            <a:ext cx="3281159" cy="865124"/>
          </a:xfrm>
          <a:custGeom>
            <a:avLst/>
            <a:gdLst>
              <a:gd name="connsiteX0" fmla="*/ 0 w 4469055"/>
              <a:gd name="connsiteY0" fmla="*/ 970349 h 970349"/>
              <a:gd name="connsiteX1" fmla="*/ 1049976 w 4469055"/>
              <a:gd name="connsiteY1" fmla="*/ 0 h 970349"/>
              <a:gd name="connsiteX2" fmla="*/ 4469055 w 4469055"/>
              <a:gd name="connsiteY2" fmla="*/ 0 h 970349"/>
              <a:gd name="connsiteX3" fmla="*/ 3419079 w 4469055"/>
              <a:gd name="connsiteY3" fmla="*/ 970349 h 970349"/>
              <a:gd name="connsiteX4" fmla="*/ 0 w 4469055"/>
              <a:gd name="connsiteY4" fmla="*/ 970349 h 970349"/>
              <a:gd name="connsiteX0" fmla="*/ 3419079 w 4469055"/>
              <a:gd name="connsiteY0" fmla="*/ 970349 h 1061789"/>
              <a:gd name="connsiteX1" fmla="*/ 0 w 4469055"/>
              <a:gd name="connsiteY1" fmla="*/ 970349 h 1061789"/>
              <a:gd name="connsiteX2" fmla="*/ 1049976 w 4469055"/>
              <a:gd name="connsiteY2" fmla="*/ 0 h 1061789"/>
              <a:gd name="connsiteX3" fmla="*/ 4469055 w 4469055"/>
              <a:gd name="connsiteY3" fmla="*/ 0 h 1061789"/>
              <a:gd name="connsiteX4" fmla="*/ 3510519 w 4469055"/>
              <a:gd name="connsiteY4" fmla="*/ 1061789 h 1061789"/>
              <a:gd name="connsiteX0" fmla="*/ 3419079 w 4469055"/>
              <a:gd name="connsiteY0" fmla="*/ 970349 h 970349"/>
              <a:gd name="connsiteX1" fmla="*/ 0 w 4469055"/>
              <a:gd name="connsiteY1" fmla="*/ 970349 h 970349"/>
              <a:gd name="connsiteX2" fmla="*/ 1049976 w 4469055"/>
              <a:gd name="connsiteY2" fmla="*/ 0 h 970349"/>
              <a:gd name="connsiteX3" fmla="*/ 4469055 w 4469055"/>
              <a:gd name="connsiteY3" fmla="*/ 0 h 970349"/>
              <a:gd name="connsiteX0" fmla="*/ 0 w 4469055"/>
              <a:gd name="connsiteY0" fmla="*/ 970349 h 970349"/>
              <a:gd name="connsiteX1" fmla="*/ 1049976 w 4469055"/>
              <a:gd name="connsiteY1" fmla="*/ 0 h 970349"/>
              <a:gd name="connsiteX2" fmla="*/ 4469055 w 4469055"/>
              <a:gd name="connsiteY2" fmla="*/ 0 h 970349"/>
              <a:gd name="connsiteX0" fmla="*/ 203667 w 3419079"/>
              <a:gd name="connsiteY0" fmla="*/ 1971385 h 1971385"/>
              <a:gd name="connsiteX1" fmla="*/ 0 w 3419079"/>
              <a:gd name="connsiteY1" fmla="*/ 0 h 1971385"/>
              <a:gd name="connsiteX2" fmla="*/ 3419079 w 3419079"/>
              <a:gd name="connsiteY2" fmla="*/ 0 h 1971385"/>
              <a:gd name="connsiteX0" fmla="*/ 220608 w 3419079"/>
              <a:gd name="connsiteY0" fmla="*/ 1971385 h 1971385"/>
              <a:gd name="connsiteX1" fmla="*/ 0 w 3419079"/>
              <a:gd name="connsiteY1" fmla="*/ 0 h 1971385"/>
              <a:gd name="connsiteX2" fmla="*/ 3419079 w 3419079"/>
              <a:gd name="connsiteY2" fmla="*/ 0 h 1971385"/>
              <a:gd name="connsiteX0" fmla="*/ 0 w 3647411"/>
              <a:gd name="connsiteY0" fmla="*/ 2029481 h 2029481"/>
              <a:gd name="connsiteX1" fmla="*/ 228332 w 3647411"/>
              <a:gd name="connsiteY1" fmla="*/ 0 h 2029481"/>
              <a:gd name="connsiteX2" fmla="*/ 3647411 w 3647411"/>
              <a:gd name="connsiteY2" fmla="*/ 0 h 2029481"/>
            </a:gdLst>
            <a:ahLst/>
            <a:cxnLst>
              <a:cxn ang="0">
                <a:pos x="connsiteX0" y="connsiteY0"/>
              </a:cxn>
              <a:cxn ang="0">
                <a:pos x="connsiteX1" y="connsiteY1"/>
              </a:cxn>
              <a:cxn ang="0">
                <a:pos x="connsiteX2" y="connsiteY2"/>
              </a:cxn>
            </a:cxnLst>
            <a:rect l="l" t="t" r="r" b="b"/>
            <a:pathLst>
              <a:path w="3647411" h="2029481">
                <a:moveTo>
                  <a:pt x="0" y="2029481"/>
                </a:moveTo>
                <a:lnTo>
                  <a:pt x="228332" y="0"/>
                </a:lnTo>
                <a:lnTo>
                  <a:pt x="3647411" y="0"/>
                </a:lnTo>
              </a:path>
            </a:pathLst>
          </a:cu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cxnSp>
        <p:nvCxnSpPr>
          <p:cNvPr id="32" name="直接连接符 31">
            <a:extLst>
              <a:ext uri="{FF2B5EF4-FFF2-40B4-BE49-F238E27FC236}">
                <a16:creationId xmlns="" xmlns:a16="http://schemas.microsoft.com/office/drawing/2014/main" id="{C8D8F6AC-EA89-4EB7-9166-150A165005E5}"/>
              </a:ext>
            </a:extLst>
          </p:cNvPr>
          <p:cNvCxnSpPr/>
          <p:nvPr/>
        </p:nvCxnSpPr>
        <p:spPr>
          <a:xfrm>
            <a:off x="1839276" y="2344420"/>
            <a:ext cx="60129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 xmlns:a16="http://schemas.microsoft.com/office/drawing/2014/main" id="{BB31B91B-90CD-44F7-A51C-BA565110F6B8}"/>
              </a:ext>
            </a:extLst>
          </p:cNvPr>
          <p:cNvCxnSpPr/>
          <p:nvPr/>
        </p:nvCxnSpPr>
        <p:spPr>
          <a:xfrm>
            <a:off x="5151674" y="2344420"/>
            <a:ext cx="60129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 xmlns:a16="http://schemas.microsoft.com/office/drawing/2014/main" id="{49D4B8EC-B291-4F73-A818-FB3FB98220E1}"/>
              </a:ext>
            </a:extLst>
          </p:cNvPr>
          <p:cNvCxnSpPr>
            <a:cxnSpLocks/>
          </p:cNvCxnSpPr>
          <p:nvPr/>
        </p:nvCxnSpPr>
        <p:spPr>
          <a:xfrm>
            <a:off x="3666292" y="1106366"/>
            <a:ext cx="1570656"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flip="none" rotWithShape="1">
              <a:gsLst>
                <a:gs pos="64000">
                  <a:schemeClr val="bg1">
                    <a:alpha val="57000"/>
                  </a:schemeClr>
                </a:gs>
                <a:gs pos="0">
                  <a:schemeClr val="bg1">
                    <a:alpha val="0"/>
                  </a:schemeClr>
                </a:gs>
                <a:gs pos="29000">
                  <a:schemeClr val="bg1"/>
                </a:gs>
                <a:gs pos="93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165" name="直接连接符 164">
            <a:extLst>
              <a:ext uri="{FF2B5EF4-FFF2-40B4-BE49-F238E27FC236}">
                <a16:creationId xmlns="" xmlns:a16="http://schemas.microsoft.com/office/drawing/2014/main" id="{A95A9978-9275-42C0-A235-6B82532ADA92}"/>
              </a:ext>
            </a:extLst>
          </p:cNvPr>
          <p:cNvCxnSpPr>
            <a:cxnSpLocks/>
          </p:cNvCxnSpPr>
          <p:nvPr/>
        </p:nvCxnSpPr>
        <p:spPr>
          <a:xfrm>
            <a:off x="7063572" y="1106366"/>
            <a:ext cx="1570656"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flip="none" rotWithShape="1">
              <a:gsLst>
                <a:gs pos="64000">
                  <a:schemeClr val="bg1">
                    <a:alpha val="57000"/>
                  </a:schemeClr>
                </a:gs>
                <a:gs pos="0">
                  <a:schemeClr val="bg1">
                    <a:alpha val="0"/>
                  </a:schemeClr>
                </a:gs>
                <a:gs pos="29000">
                  <a:schemeClr val="bg1"/>
                </a:gs>
                <a:gs pos="93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166" name="直接连接符 165">
            <a:extLst>
              <a:ext uri="{FF2B5EF4-FFF2-40B4-BE49-F238E27FC236}">
                <a16:creationId xmlns="" xmlns:a16="http://schemas.microsoft.com/office/drawing/2014/main" id="{73F00698-B021-415B-87E3-BF24D7993612}"/>
              </a:ext>
            </a:extLst>
          </p:cNvPr>
          <p:cNvCxnSpPr>
            <a:cxnSpLocks/>
          </p:cNvCxnSpPr>
          <p:nvPr/>
        </p:nvCxnSpPr>
        <p:spPr>
          <a:xfrm>
            <a:off x="2288073" y="6002192"/>
            <a:ext cx="1570656"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flip="none" rotWithShape="1">
              <a:gsLst>
                <a:gs pos="64000">
                  <a:schemeClr val="bg1">
                    <a:alpha val="57000"/>
                  </a:schemeClr>
                </a:gs>
                <a:gs pos="0">
                  <a:schemeClr val="bg1">
                    <a:alpha val="0"/>
                  </a:schemeClr>
                </a:gs>
                <a:gs pos="29000">
                  <a:schemeClr val="bg1"/>
                </a:gs>
                <a:gs pos="93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167" name="直接连接符 166">
            <a:extLst>
              <a:ext uri="{FF2B5EF4-FFF2-40B4-BE49-F238E27FC236}">
                <a16:creationId xmlns="" xmlns:a16="http://schemas.microsoft.com/office/drawing/2014/main" id="{9D2047D6-BA28-4D00-BF05-DD588050DE77}"/>
              </a:ext>
            </a:extLst>
          </p:cNvPr>
          <p:cNvCxnSpPr>
            <a:cxnSpLocks/>
          </p:cNvCxnSpPr>
          <p:nvPr/>
        </p:nvCxnSpPr>
        <p:spPr>
          <a:xfrm>
            <a:off x="5841213" y="6002192"/>
            <a:ext cx="1570656"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flip="none" rotWithShape="1">
              <a:gsLst>
                <a:gs pos="64000">
                  <a:schemeClr val="bg1">
                    <a:alpha val="57000"/>
                  </a:schemeClr>
                </a:gs>
                <a:gs pos="0">
                  <a:schemeClr val="bg1">
                    <a:alpha val="0"/>
                  </a:schemeClr>
                </a:gs>
                <a:gs pos="29000">
                  <a:schemeClr val="bg1"/>
                </a:gs>
                <a:gs pos="93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sp>
        <p:nvSpPr>
          <p:cNvPr id="173" name="平行四边形 172">
            <a:extLst>
              <a:ext uri="{FF2B5EF4-FFF2-40B4-BE49-F238E27FC236}">
                <a16:creationId xmlns="" xmlns:a16="http://schemas.microsoft.com/office/drawing/2014/main" id="{2B736873-1CC5-4D59-836A-2BEDEC4AF7EF}"/>
              </a:ext>
            </a:extLst>
          </p:cNvPr>
          <p:cNvSpPr/>
          <p:nvPr/>
        </p:nvSpPr>
        <p:spPr>
          <a:xfrm flipH="1" flipV="1">
            <a:off x="-6988148" y="881002"/>
            <a:ext cx="12188142" cy="60026"/>
          </a:xfrm>
          <a:prstGeom prst="parallelogram">
            <a:avLst>
              <a:gd name="adj" fmla="val 39931"/>
            </a:avLst>
          </a:prstGeom>
          <a:solidFill>
            <a:schemeClr val="bg1">
              <a:alpha val="15000"/>
            </a:schemeClr>
          </a:solidFill>
          <a:ln w="12700">
            <a:gradFill>
              <a:gsLst>
                <a:gs pos="84000">
                  <a:schemeClr val="bg1">
                    <a:alpha val="0"/>
                  </a:schemeClr>
                </a:gs>
                <a:gs pos="0">
                  <a:schemeClr val="bg1">
                    <a:alpha val="0"/>
                  </a:schemeClr>
                </a:gs>
                <a:gs pos="18000">
                  <a:schemeClr val="bg1">
                    <a:alpha val="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174" name="平行四边形 173">
            <a:extLst>
              <a:ext uri="{FF2B5EF4-FFF2-40B4-BE49-F238E27FC236}">
                <a16:creationId xmlns="" xmlns:a16="http://schemas.microsoft.com/office/drawing/2014/main" id="{AB62F9C5-484A-47E7-A3D5-AFB98256940A}"/>
              </a:ext>
            </a:extLst>
          </p:cNvPr>
          <p:cNvSpPr/>
          <p:nvPr/>
        </p:nvSpPr>
        <p:spPr>
          <a:xfrm flipH="1" flipV="1">
            <a:off x="-5580483" y="6138609"/>
            <a:ext cx="12188142" cy="60026"/>
          </a:xfrm>
          <a:prstGeom prst="parallelogram">
            <a:avLst>
              <a:gd name="adj" fmla="val 39931"/>
            </a:avLst>
          </a:prstGeom>
          <a:solidFill>
            <a:schemeClr val="bg1">
              <a:alpha val="15000"/>
            </a:schemeClr>
          </a:solidFill>
          <a:ln w="12700">
            <a:gradFill>
              <a:gsLst>
                <a:gs pos="84000">
                  <a:schemeClr val="bg1">
                    <a:alpha val="0"/>
                  </a:schemeClr>
                </a:gs>
                <a:gs pos="0">
                  <a:schemeClr val="bg1">
                    <a:alpha val="0"/>
                  </a:schemeClr>
                </a:gs>
                <a:gs pos="18000">
                  <a:schemeClr val="bg1">
                    <a:alpha val="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175" name="平行四边形 174">
            <a:extLst>
              <a:ext uri="{FF2B5EF4-FFF2-40B4-BE49-F238E27FC236}">
                <a16:creationId xmlns="" xmlns:a16="http://schemas.microsoft.com/office/drawing/2014/main" id="{A277E923-3918-4CD5-93E8-9189D6EB58AE}"/>
              </a:ext>
            </a:extLst>
          </p:cNvPr>
          <p:cNvSpPr/>
          <p:nvPr/>
        </p:nvSpPr>
        <p:spPr>
          <a:xfrm flipH="1" flipV="1">
            <a:off x="-6198403" y="716990"/>
            <a:ext cx="12188142" cy="255170"/>
          </a:xfrm>
          <a:prstGeom prst="parallelogram">
            <a:avLst>
              <a:gd name="adj" fmla="val 39931"/>
            </a:avLst>
          </a:prstGeom>
          <a:solidFill>
            <a:schemeClr val="bg1">
              <a:alpha val="15000"/>
            </a:schemeClr>
          </a:solidFill>
          <a:ln w="12700">
            <a:gradFill>
              <a:gsLst>
                <a:gs pos="84000">
                  <a:schemeClr val="bg1">
                    <a:alpha val="0"/>
                  </a:schemeClr>
                </a:gs>
                <a:gs pos="0">
                  <a:schemeClr val="bg1">
                    <a:alpha val="0"/>
                  </a:schemeClr>
                </a:gs>
                <a:gs pos="18000">
                  <a:schemeClr val="bg1">
                    <a:alpha val="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176" name="平行四边形 175">
            <a:extLst>
              <a:ext uri="{FF2B5EF4-FFF2-40B4-BE49-F238E27FC236}">
                <a16:creationId xmlns="" xmlns:a16="http://schemas.microsoft.com/office/drawing/2014/main" id="{31395C88-C888-4049-B83C-CC42D2C8A3C1}"/>
              </a:ext>
            </a:extLst>
          </p:cNvPr>
          <p:cNvSpPr/>
          <p:nvPr/>
        </p:nvSpPr>
        <p:spPr>
          <a:xfrm flipH="1" flipV="1">
            <a:off x="-3641407" y="536211"/>
            <a:ext cx="12188142" cy="127585"/>
          </a:xfrm>
          <a:prstGeom prst="parallelogram">
            <a:avLst>
              <a:gd name="adj" fmla="val 39931"/>
            </a:avLst>
          </a:prstGeom>
          <a:solidFill>
            <a:schemeClr val="bg1">
              <a:alpha val="15000"/>
            </a:schemeClr>
          </a:solidFill>
          <a:ln w="12700">
            <a:gradFill>
              <a:gsLst>
                <a:gs pos="84000">
                  <a:schemeClr val="bg1">
                    <a:alpha val="0"/>
                  </a:schemeClr>
                </a:gs>
                <a:gs pos="0">
                  <a:schemeClr val="bg1">
                    <a:alpha val="0"/>
                  </a:schemeClr>
                </a:gs>
                <a:gs pos="18000">
                  <a:schemeClr val="bg1">
                    <a:alpha val="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54" name="文本框 53">
            <a:extLst>
              <a:ext uri="{FF2B5EF4-FFF2-40B4-BE49-F238E27FC236}">
                <a16:creationId xmlns="" xmlns:a16="http://schemas.microsoft.com/office/drawing/2014/main" id="{10ED4EE0-0E2C-468A-8477-8578743D226A}"/>
              </a:ext>
            </a:extLst>
          </p:cNvPr>
          <p:cNvSpPr txBox="1"/>
          <p:nvPr/>
        </p:nvSpPr>
        <p:spPr>
          <a:xfrm>
            <a:off x="6608953" y="4231655"/>
            <a:ext cx="778255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1" i="1" u="none" strike="noStrike" kern="1200" cap="none" spc="0" normalizeH="0" baseline="0" noProof="0" dirty="0">
                <a:ln>
                  <a:noFill/>
                </a:ln>
                <a:solidFill>
                  <a:srgbClr val="FFFFFF">
                    <a:alpha val="11000"/>
                  </a:srgbClr>
                </a:solidFill>
                <a:effectLst/>
                <a:uLnTx/>
                <a:uFillTx/>
                <a:latin typeface="思源黑体 CN Heavy"/>
                <a:ea typeface="思源黑体 CN Heavy"/>
                <a:cs typeface="+mn-cs"/>
              </a:rPr>
              <a:t>SHANG HAI</a:t>
            </a:r>
            <a:endParaRPr kumimoji="0" lang="zh-CN" altLang="en-US" sz="7200" b="1" i="1" u="none" strike="noStrike" kern="1200" cap="none" spc="0" normalizeH="0" baseline="0" noProof="0" dirty="0">
              <a:ln>
                <a:noFill/>
              </a:ln>
              <a:solidFill>
                <a:srgbClr val="FFFFFF">
                  <a:alpha val="11000"/>
                </a:srgbClr>
              </a:solidFill>
              <a:effectLst/>
              <a:uLnTx/>
              <a:uFillTx/>
              <a:latin typeface="思源黑体 CN Heavy"/>
              <a:ea typeface="思源黑体 CN Heavy"/>
              <a:cs typeface="+mn-cs"/>
            </a:endParaRPr>
          </a:p>
        </p:txBody>
      </p:sp>
      <p:sp>
        <p:nvSpPr>
          <p:cNvPr id="73" name="矩形 72">
            <a:extLst>
              <a:ext uri="{FF2B5EF4-FFF2-40B4-BE49-F238E27FC236}">
                <a16:creationId xmlns="" xmlns:a16="http://schemas.microsoft.com/office/drawing/2014/main" id="{A32DD969-E037-4541-82B2-4C7ABB6F8219}"/>
              </a:ext>
            </a:extLst>
          </p:cNvPr>
          <p:cNvSpPr/>
          <p:nvPr/>
        </p:nvSpPr>
        <p:spPr>
          <a:xfrm>
            <a:off x="7749268" y="3609872"/>
            <a:ext cx="3756466" cy="910377"/>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outerShdw blurRad="177800" dist="38100" dir="2700000" algn="tl" rotWithShape="0">
                    <a:srgbClr val="26C2C2">
                      <a:lumMod val="50000"/>
                      <a:alpha val="40000"/>
                    </a:srgbClr>
                  </a:outerShdw>
                </a:effectLst>
                <a:uLnTx/>
                <a:uFillTx/>
                <a:latin typeface="Calibri"/>
                <a:ea typeface="等线" panose="02010600030101010101" pitchFamily="2" charset="-122"/>
                <a:cs typeface="+mn-cs"/>
              </a:rPr>
              <a:t>实现生活垃圾减量化、资源化、无害化</a:t>
            </a:r>
            <a:endParaRPr kumimoji="0" lang="en-US" altLang="zh-CN" sz="1400" b="0" i="0" u="none" strike="noStrike" kern="1200" cap="none" spc="0" normalizeH="0" baseline="0" noProof="0" dirty="0">
              <a:ln>
                <a:noFill/>
              </a:ln>
              <a:solidFill>
                <a:srgbClr val="FFFFFF"/>
              </a:solidFill>
              <a:effectLst>
                <a:outerShdw blurRad="177800" dist="38100" dir="2700000" algn="tl" rotWithShape="0">
                  <a:srgbClr val="26C2C2">
                    <a:lumMod val="50000"/>
                    <a:alpha val="40000"/>
                  </a:srgbClr>
                </a:outerShdw>
              </a:effectLst>
              <a:uLnTx/>
              <a:uFillTx/>
              <a:latin typeface="Calibri"/>
              <a:ea typeface="等线" panose="02010600030101010101" pitchFamily="2"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outerShdw blurRad="177800" dist="38100" dir="2700000" algn="tl" rotWithShape="0">
                    <a:srgbClr val="26C2C2">
                      <a:lumMod val="50000"/>
                      <a:alpha val="40000"/>
                    </a:srgbClr>
                  </a:outerShdw>
                </a:effectLst>
                <a:uLnTx/>
                <a:uFillTx/>
                <a:latin typeface="Calibri"/>
                <a:ea typeface="等线" panose="02010600030101010101" pitchFamily="2" charset="-122"/>
                <a:cs typeface="+mn-cs"/>
              </a:rPr>
              <a:t>建立垃圾全程分类体系</a:t>
            </a:r>
            <a:endParaRPr kumimoji="0" lang="en-US" altLang="zh-CN" sz="1400" b="0" i="0" u="none" strike="noStrike" kern="1200" cap="none" spc="0" normalizeH="0" baseline="0" noProof="0" dirty="0">
              <a:ln>
                <a:noFill/>
              </a:ln>
              <a:solidFill>
                <a:srgbClr val="FFFFFF"/>
              </a:solidFill>
              <a:effectLst>
                <a:outerShdw blurRad="177800" dist="38100" dir="2700000" algn="tl" rotWithShape="0">
                  <a:srgbClr val="26C2C2">
                    <a:lumMod val="50000"/>
                    <a:alpha val="40000"/>
                  </a:srgbClr>
                </a:outerShdw>
              </a:effectLst>
              <a:uLnTx/>
              <a:uFillTx/>
              <a:latin typeface="Calibri"/>
              <a:ea typeface="等线" panose="02010600030101010101" pitchFamily="2"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outerShdw blurRad="177800" dist="38100" dir="2700000" algn="tl" rotWithShape="0">
                    <a:srgbClr val="26C2C2">
                      <a:lumMod val="50000"/>
                      <a:alpha val="40000"/>
                    </a:srgbClr>
                  </a:outerShdw>
                </a:effectLst>
                <a:uLnTx/>
                <a:uFillTx/>
                <a:latin typeface="Calibri"/>
                <a:ea typeface="等线" panose="02010600030101010101" pitchFamily="2" charset="-122"/>
                <a:cs typeface="+mn-cs"/>
              </a:rPr>
              <a:t>推进垃圾源头减量和资源循环利用</a:t>
            </a:r>
            <a:endParaRPr kumimoji="0" lang="en-US" altLang="zh-CN" sz="1400" b="0" i="0" u="none" strike="noStrike" kern="1200" cap="none" spc="0" normalizeH="0" baseline="0" noProof="0" dirty="0">
              <a:ln>
                <a:noFill/>
              </a:ln>
              <a:solidFill>
                <a:srgbClr val="FFFFFF"/>
              </a:solidFill>
              <a:effectLst>
                <a:outerShdw blurRad="177800" dist="38100" dir="2700000" algn="tl" rotWithShape="0">
                  <a:srgbClr val="26C2C2">
                    <a:lumMod val="50000"/>
                    <a:alpha val="40000"/>
                  </a:srgbClr>
                </a:outerShdw>
              </a:effectLst>
              <a:uLnTx/>
              <a:uFillTx/>
              <a:latin typeface="Calibri"/>
              <a:ea typeface="等线" panose="02010600030101010101" pitchFamily="2" charset="-122"/>
              <a:cs typeface="+mn-cs"/>
            </a:endParaRPr>
          </a:p>
        </p:txBody>
      </p:sp>
      <p:sp>
        <p:nvSpPr>
          <p:cNvPr id="74" name="文本框 73">
            <a:extLst>
              <a:ext uri="{FF2B5EF4-FFF2-40B4-BE49-F238E27FC236}">
                <a16:creationId xmlns="" xmlns:a16="http://schemas.microsoft.com/office/drawing/2014/main" id="{02DC65F5-8D8F-4479-80AD-522B716E282E}"/>
              </a:ext>
            </a:extLst>
          </p:cNvPr>
          <p:cNvSpPr txBox="1"/>
          <p:nvPr/>
        </p:nvSpPr>
        <p:spPr>
          <a:xfrm>
            <a:off x="7749268" y="2898606"/>
            <a:ext cx="375646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outerShdw blurRad="101600" dist="38100" dir="2700000" algn="tl" rotWithShape="0">
                    <a:srgbClr val="26C2C2">
                      <a:lumMod val="50000"/>
                      <a:alpha val="40000"/>
                    </a:srgbClr>
                  </a:outerShdw>
                </a:effectLst>
                <a:uLnTx/>
                <a:uFillTx/>
                <a:latin typeface="思源黑体 CN Heavy"/>
                <a:ea typeface="思源黑体 CN Heavy"/>
                <a:cs typeface="+mn-cs"/>
              </a:rPr>
              <a:t>上海垃圾管理条例实施</a:t>
            </a:r>
          </a:p>
        </p:txBody>
      </p:sp>
      <p:cxnSp>
        <p:nvCxnSpPr>
          <p:cNvPr id="168" name="直接连接符 167">
            <a:extLst>
              <a:ext uri="{FF2B5EF4-FFF2-40B4-BE49-F238E27FC236}">
                <a16:creationId xmlns="" xmlns:a16="http://schemas.microsoft.com/office/drawing/2014/main" id="{BF7EEB6A-5D7E-4278-8EB5-C76B6657F69C}"/>
              </a:ext>
            </a:extLst>
          </p:cNvPr>
          <p:cNvCxnSpPr>
            <a:cxnSpLocks/>
          </p:cNvCxnSpPr>
          <p:nvPr/>
        </p:nvCxnSpPr>
        <p:spPr>
          <a:xfrm>
            <a:off x="10775644" y="2081888"/>
            <a:ext cx="1105841" cy="128139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flip="none" rotWithShape="1">
              <a:gsLst>
                <a:gs pos="64000">
                  <a:schemeClr val="bg1">
                    <a:alpha val="57000"/>
                  </a:schemeClr>
                </a:gs>
                <a:gs pos="0">
                  <a:schemeClr val="bg1">
                    <a:alpha val="0"/>
                  </a:schemeClr>
                </a:gs>
                <a:gs pos="29000">
                  <a:schemeClr val="bg1"/>
                </a:gs>
                <a:gs pos="93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169" name="直接连接符 168">
            <a:extLst>
              <a:ext uri="{FF2B5EF4-FFF2-40B4-BE49-F238E27FC236}">
                <a16:creationId xmlns="" xmlns:a16="http://schemas.microsoft.com/office/drawing/2014/main" id="{17F90756-3C49-49F2-8547-3E6CBFD27357}"/>
              </a:ext>
            </a:extLst>
          </p:cNvPr>
          <p:cNvCxnSpPr>
            <a:cxnSpLocks/>
          </p:cNvCxnSpPr>
          <p:nvPr/>
        </p:nvCxnSpPr>
        <p:spPr>
          <a:xfrm>
            <a:off x="7848900" y="2602357"/>
            <a:ext cx="1294065"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flip="none" rotWithShape="1">
              <a:gsLst>
                <a:gs pos="64000">
                  <a:schemeClr val="bg1">
                    <a:alpha val="57000"/>
                  </a:schemeClr>
                </a:gs>
                <a:gs pos="0">
                  <a:schemeClr val="bg1">
                    <a:alpha val="0"/>
                  </a:schemeClr>
                </a:gs>
                <a:gs pos="29000">
                  <a:schemeClr val="bg1"/>
                </a:gs>
                <a:gs pos="93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172" name="直接连接符 171">
            <a:extLst>
              <a:ext uri="{FF2B5EF4-FFF2-40B4-BE49-F238E27FC236}">
                <a16:creationId xmlns="" xmlns:a16="http://schemas.microsoft.com/office/drawing/2014/main" id="{16421DFA-3E1A-49A9-A165-B7AF26EEF848}"/>
              </a:ext>
            </a:extLst>
          </p:cNvPr>
          <p:cNvCxnSpPr/>
          <p:nvPr/>
        </p:nvCxnSpPr>
        <p:spPr>
          <a:xfrm>
            <a:off x="7871782" y="3527155"/>
            <a:ext cx="60129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箭头: 右 76">
            <a:extLst>
              <a:ext uri="{FF2B5EF4-FFF2-40B4-BE49-F238E27FC236}">
                <a16:creationId xmlns="" xmlns:a16="http://schemas.microsoft.com/office/drawing/2014/main" id="{172BDF67-B5F6-4B27-A52A-2D98AD72862F}"/>
              </a:ext>
            </a:extLst>
          </p:cNvPr>
          <p:cNvSpPr/>
          <p:nvPr/>
        </p:nvSpPr>
        <p:spPr>
          <a:xfrm>
            <a:off x="-720076" y="1294893"/>
            <a:ext cx="11914048" cy="4204985"/>
          </a:xfrm>
          <a:prstGeom prst="rightArrow">
            <a:avLst>
              <a:gd name="adj1" fmla="val 50000"/>
              <a:gd name="adj2" fmla="val 41770"/>
            </a:avLst>
          </a:prstGeom>
          <a:gradFill flip="none" rotWithShape="1">
            <a:gsLst>
              <a:gs pos="0">
                <a:schemeClr val="accent2">
                  <a:lumMod val="20000"/>
                  <a:lumOff val="80000"/>
                  <a:alpha val="0"/>
                </a:schemeClr>
              </a:gs>
              <a:gs pos="21000">
                <a:schemeClr val="accent2">
                  <a:lumMod val="20000"/>
                  <a:lumOff val="80000"/>
                  <a:alpha val="0"/>
                </a:schemeClr>
              </a:gs>
              <a:gs pos="100000">
                <a:schemeClr val="accent2">
                  <a:lumMod val="20000"/>
                  <a:lumOff val="80000"/>
                  <a:alpha val="0"/>
                </a:schemeClr>
              </a:gs>
              <a:gs pos="52000">
                <a:schemeClr val="accent2">
                  <a:lumMod val="20000"/>
                  <a:lumOff val="80000"/>
                  <a:alpha val="16000"/>
                </a:schemeClr>
              </a:gs>
            </a:gsLst>
            <a:lin ang="135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Calibri"/>
              <a:ea typeface="思源黑体 CN Normal"/>
              <a:cs typeface="+mn-cs"/>
            </a:endParaRPr>
          </a:p>
        </p:txBody>
      </p:sp>
      <p:sp>
        <p:nvSpPr>
          <p:cNvPr id="9" name="矩形 8">
            <a:extLst>
              <a:ext uri="{FF2B5EF4-FFF2-40B4-BE49-F238E27FC236}">
                <a16:creationId xmlns="" xmlns:a16="http://schemas.microsoft.com/office/drawing/2014/main" id="{24BFC371-F3C1-4E8C-8C4D-70071116AD8D}"/>
              </a:ext>
            </a:extLst>
          </p:cNvPr>
          <p:cNvSpPr/>
          <p:nvPr/>
        </p:nvSpPr>
        <p:spPr>
          <a:xfrm>
            <a:off x="0" y="0"/>
            <a:ext cx="12192000" cy="6858000"/>
          </a:xfrm>
          <a:prstGeom prst="rect">
            <a:avLst/>
          </a:prstGeom>
          <a:noFill/>
          <a:ln w="28575" cap="flat" cmpd="sng" algn="ctr">
            <a:noFill/>
            <a:prstDash val="solid"/>
            <a:miter lim="800000"/>
          </a:ln>
          <a:effectLst/>
          <a:extLst>
            <a:ext uri="{91240B29-F687-4F45-9708-019B960494DF}">
              <a14:hiddenLine xmlns:a14="http://schemas.microsoft.com/office/drawing/2010/main" w="0" cap="flat" cmpd="sng" algn="ctr">
                <a:solidFill>
                  <a:schemeClr val="accent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Tree>
    <p:extLst>
      <p:ext uri="{BB962C8B-B14F-4D97-AF65-F5344CB8AC3E}">
        <p14:creationId xmlns:p14="http://schemas.microsoft.com/office/powerpoint/2010/main" val="5662380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descr="图片包含 水, 户外, 照片, 天空&#10;&#10;描述已自动生成">
            <a:extLst>
              <a:ext uri="{FF2B5EF4-FFF2-40B4-BE49-F238E27FC236}">
                <a16:creationId xmlns="" xmlns:a16="http://schemas.microsoft.com/office/drawing/2014/main" id="{D5E1798B-9A49-427D-8C6F-FCB1156D24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75" y="47625"/>
            <a:ext cx="12058650" cy="6762750"/>
          </a:xfrm>
          <a:prstGeom prst="rect">
            <a:avLst/>
          </a:prstGeom>
        </p:spPr>
      </p:pic>
      <p:sp>
        <p:nvSpPr>
          <p:cNvPr id="66" name="矩形 65">
            <a:extLst>
              <a:ext uri="{FF2B5EF4-FFF2-40B4-BE49-F238E27FC236}">
                <a16:creationId xmlns="" xmlns:a16="http://schemas.microsoft.com/office/drawing/2014/main" id="{A845490F-54C1-4C7A-BA6D-286112F32C9A}"/>
              </a:ext>
            </a:extLst>
          </p:cNvPr>
          <p:cNvSpPr/>
          <p:nvPr/>
        </p:nvSpPr>
        <p:spPr>
          <a:xfrm>
            <a:off x="0" y="0"/>
            <a:ext cx="12192000" cy="6858000"/>
          </a:xfrm>
          <a:prstGeom prst="rect">
            <a:avLst/>
          </a:prstGeom>
          <a:solidFill>
            <a:schemeClr val="bg1">
              <a:alpha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华文细黑"/>
              <a:ea typeface="微软雅黑 Light"/>
            </a:endParaRPr>
          </a:p>
        </p:txBody>
      </p:sp>
      <p:grpSp>
        <p:nvGrpSpPr>
          <p:cNvPr id="76" name="组合 75">
            <a:extLst>
              <a:ext uri="{FF2B5EF4-FFF2-40B4-BE49-F238E27FC236}">
                <a16:creationId xmlns="" xmlns:a16="http://schemas.microsoft.com/office/drawing/2014/main" id="{F47F1E82-F1BE-42EA-B7D0-7498A36A2D95}"/>
              </a:ext>
            </a:extLst>
          </p:cNvPr>
          <p:cNvGrpSpPr/>
          <p:nvPr/>
        </p:nvGrpSpPr>
        <p:grpSpPr>
          <a:xfrm>
            <a:off x="455207" y="-1232766"/>
            <a:ext cx="11281587" cy="9579564"/>
            <a:chOff x="-55443" y="-1363806"/>
            <a:chExt cx="11281587" cy="9579564"/>
          </a:xfrm>
        </p:grpSpPr>
        <p:sp>
          <p:nvSpPr>
            <p:cNvPr id="72" name="椭圆 71">
              <a:extLst>
                <a:ext uri="{FF2B5EF4-FFF2-40B4-BE49-F238E27FC236}">
                  <a16:creationId xmlns="" xmlns:a16="http://schemas.microsoft.com/office/drawing/2014/main" id="{3BAB9488-FD7D-4398-910D-165BCFEBD758}"/>
                </a:ext>
              </a:extLst>
            </p:cNvPr>
            <p:cNvSpPr>
              <a:spLocks/>
            </p:cNvSpPr>
            <p:nvPr/>
          </p:nvSpPr>
          <p:spPr>
            <a:xfrm>
              <a:off x="-55443" y="-1363806"/>
              <a:ext cx="9579564" cy="9579564"/>
            </a:xfrm>
            <a:prstGeom prst="ellipse">
              <a:avLst/>
            </a:prstGeom>
            <a:gradFill flip="none" rotWithShape="1">
              <a:gsLst>
                <a:gs pos="0">
                  <a:srgbClr val="35B3DB">
                    <a:alpha val="0"/>
                  </a:srgbClr>
                </a:gs>
                <a:gs pos="100000">
                  <a:srgbClr val="71BC3E">
                    <a:alpha val="5000"/>
                  </a:srgbClr>
                </a:gs>
              </a:gsLst>
              <a:lin ang="10800000" scaled="1"/>
              <a:tileRect/>
            </a:gradFill>
            <a:ln w="3175">
              <a:gradFill flip="none" rotWithShape="1">
                <a:gsLst>
                  <a:gs pos="0">
                    <a:srgbClr val="35B3DB">
                      <a:alpha val="0"/>
                    </a:srgbClr>
                  </a:gs>
                  <a:gs pos="100000">
                    <a:srgbClr val="71BC3E"/>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219" name="椭圆 218">
              <a:extLst>
                <a:ext uri="{FF2B5EF4-FFF2-40B4-BE49-F238E27FC236}">
                  <a16:creationId xmlns="" xmlns:a16="http://schemas.microsoft.com/office/drawing/2014/main" id="{7C05D09A-D3A4-4083-9AE6-DEE9B6E711AC}"/>
                </a:ext>
              </a:extLst>
            </p:cNvPr>
            <p:cNvSpPr>
              <a:spLocks/>
            </p:cNvSpPr>
            <p:nvPr/>
          </p:nvSpPr>
          <p:spPr>
            <a:xfrm>
              <a:off x="1646580" y="-1363806"/>
              <a:ext cx="9579564" cy="9579564"/>
            </a:xfrm>
            <a:prstGeom prst="ellipse">
              <a:avLst/>
            </a:prstGeom>
            <a:gradFill flip="none" rotWithShape="1">
              <a:gsLst>
                <a:gs pos="0">
                  <a:srgbClr val="35B3DB">
                    <a:alpha val="6000"/>
                  </a:srgbClr>
                </a:gs>
                <a:gs pos="100000">
                  <a:srgbClr val="71BC3E">
                    <a:alpha val="0"/>
                  </a:srgbClr>
                </a:gs>
              </a:gsLst>
              <a:lin ang="10800000" scaled="1"/>
              <a:tileRect/>
            </a:gradFill>
            <a:ln w="3175">
              <a:gradFill flip="none" rotWithShape="1">
                <a:gsLst>
                  <a:gs pos="0">
                    <a:srgbClr val="35B3DB"/>
                  </a:gs>
                  <a:gs pos="100000">
                    <a:srgbClr val="71BC3E">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grpSp>
      <p:grpSp>
        <p:nvGrpSpPr>
          <p:cNvPr id="70" name="组合 69">
            <a:extLst>
              <a:ext uri="{FF2B5EF4-FFF2-40B4-BE49-F238E27FC236}">
                <a16:creationId xmlns="" xmlns:a16="http://schemas.microsoft.com/office/drawing/2014/main" id="{9DDDDAA7-0DAC-4E29-B673-FE30F82F396A}"/>
              </a:ext>
            </a:extLst>
          </p:cNvPr>
          <p:cNvGrpSpPr/>
          <p:nvPr/>
        </p:nvGrpSpPr>
        <p:grpSpPr>
          <a:xfrm>
            <a:off x="4169564" y="1527002"/>
            <a:ext cx="3869492" cy="3869492"/>
            <a:chOff x="5489716" y="1286741"/>
            <a:chExt cx="3852872" cy="3852872"/>
          </a:xfrm>
        </p:grpSpPr>
        <p:sp>
          <p:nvSpPr>
            <p:cNvPr id="69" name="文本框 68">
              <a:extLst>
                <a:ext uri="{FF2B5EF4-FFF2-40B4-BE49-F238E27FC236}">
                  <a16:creationId xmlns="" xmlns:a16="http://schemas.microsoft.com/office/drawing/2014/main" id="{16C975C5-23AB-4CBF-9A4B-337BC29A0609}"/>
                </a:ext>
              </a:extLst>
            </p:cNvPr>
            <p:cNvSpPr txBox="1">
              <a:spLocks/>
            </p:cNvSpPr>
            <p:nvPr/>
          </p:nvSpPr>
          <p:spPr>
            <a:xfrm>
              <a:off x="5489716" y="1286741"/>
              <a:ext cx="3852872" cy="3852872"/>
            </a:xfrm>
            <a:prstGeom prst="rect">
              <a:avLst/>
            </a:prstGeom>
            <a:noFill/>
          </p:spPr>
          <p:txBody>
            <a:bodyPr wrap="square" rtlCol="0">
              <a:prstTxWarp prst="textArchUp">
                <a:avLst>
                  <a:gd name="adj" fmla="val 10815695"/>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300" normalizeH="0" baseline="0" noProof="0" dirty="0">
                  <a:ln>
                    <a:noFill/>
                  </a:ln>
                  <a:solidFill>
                    <a:srgbClr val="35B3DB"/>
                  </a:solidFill>
                  <a:effectLst/>
                  <a:uLnTx/>
                  <a:uFillTx/>
                  <a:latin typeface="微软雅黑"/>
                  <a:ea typeface="微软雅黑"/>
                </a:rPr>
                <a:t>垃圾分类大有可为</a:t>
              </a:r>
            </a:p>
          </p:txBody>
        </p:sp>
        <p:sp>
          <p:nvSpPr>
            <p:cNvPr id="203" name="文本框 202">
              <a:extLst>
                <a:ext uri="{FF2B5EF4-FFF2-40B4-BE49-F238E27FC236}">
                  <a16:creationId xmlns="" xmlns:a16="http://schemas.microsoft.com/office/drawing/2014/main" id="{0763A01B-86FF-405C-A3E5-73D4A7F67733}"/>
                </a:ext>
              </a:extLst>
            </p:cNvPr>
            <p:cNvSpPr txBox="1">
              <a:spLocks/>
            </p:cNvSpPr>
            <p:nvPr/>
          </p:nvSpPr>
          <p:spPr>
            <a:xfrm>
              <a:off x="5489716" y="1286741"/>
              <a:ext cx="3852872" cy="3852872"/>
            </a:xfrm>
            <a:prstGeom prst="rect">
              <a:avLst/>
            </a:prstGeom>
            <a:noFill/>
          </p:spPr>
          <p:txBody>
            <a:bodyPr wrap="square" rtlCol="0">
              <a:prstTxWarp prst="textArchDown">
                <a:avLst>
                  <a:gd name="adj" fmla="val 21547662"/>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300" normalizeH="0" baseline="0" noProof="0" dirty="0">
                  <a:ln>
                    <a:noFill/>
                  </a:ln>
                  <a:solidFill>
                    <a:srgbClr val="71BC3E"/>
                  </a:solidFill>
                  <a:effectLst/>
                  <a:uLnTx/>
                  <a:uFillTx/>
                  <a:latin typeface="微软雅黑"/>
                  <a:ea typeface="微软雅黑"/>
                </a:rPr>
                <a:t>垃圾分类迫在眉睫</a:t>
              </a:r>
            </a:p>
          </p:txBody>
        </p:sp>
      </p:grpSp>
      <p:sp>
        <p:nvSpPr>
          <p:cNvPr id="218" name="椭圆 217">
            <a:extLst>
              <a:ext uri="{FF2B5EF4-FFF2-40B4-BE49-F238E27FC236}">
                <a16:creationId xmlns="" xmlns:a16="http://schemas.microsoft.com/office/drawing/2014/main" id="{8E215232-811A-492A-B02E-DDF91B0CFD05}"/>
              </a:ext>
            </a:extLst>
          </p:cNvPr>
          <p:cNvSpPr/>
          <p:nvPr/>
        </p:nvSpPr>
        <p:spPr>
          <a:xfrm>
            <a:off x="271041" y="-2395959"/>
            <a:ext cx="11649918" cy="11649918"/>
          </a:xfrm>
          <a:prstGeom prst="ellipse">
            <a:avLst/>
          </a:prstGeom>
          <a:noFill/>
          <a:ln w="3175">
            <a:gradFill flip="none" rotWithShape="1">
              <a:gsLst>
                <a:gs pos="56900">
                  <a:srgbClr val="57B882"/>
                </a:gs>
                <a:gs pos="43358">
                  <a:srgbClr val="35B3DB"/>
                </a:gs>
                <a:gs pos="0">
                  <a:srgbClr val="35B3DB">
                    <a:alpha val="0"/>
                  </a:srgbClr>
                </a:gs>
                <a:gs pos="100000">
                  <a:srgbClr val="71BC3E">
                    <a:alpha val="0"/>
                  </a:srgb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221" name="椭圆 220">
            <a:extLst>
              <a:ext uri="{FF2B5EF4-FFF2-40B4-BE49-F238E27FC236}">
                <a16:creationId xmlns="" xmlns:a16="http://schemas.microsoft.com/office/drawing/2014/main" id="{7E4EF2E1-7CA3-49CF-9B80-768D2C9A2804}"/>
              </a:ext>
            </a:extLst>
          </p:cNvPr>
          <p:cNvSpPr/>
          <p:nvPr/>
        </p:nvSpPr>
        <p:spPr>
          <a:xfrm>
            <a:off x="84881" y="-2582119"/>
            <a:ext cx="12022238" cy="12022238"/>
          </a:xfrm>
          <a:prstGeom prst="ellipse">
            <a:avLst/>
          </a:prstGeom>
          <a:noFill/>
          <a:ln w="3175">
            <a:gradFill flip="none" rotWithShape="1">
              <a:gsLst>
                <a:gs pos="56900">
                  <a:srgbClr val="57B882"/>
                </a:gs>
                <a:gs pos="43358">
                  <a:srgbClr val="35B3DB"/>
                </a:gs>
                <a:gs pos="0">
                  <a:srgbClr val="35B3DB">
                    <a:alpha val="0"/>
                  </a:srgbClr>
                </a:gs>
                <a:gs pos="100000">
                  <a:srgbClr val="71BC3E">
                    <a:alpha val="0"/>
                  </a:srgb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24" name="椭圆 23">
            <a:extLst>
              <a:ext uri="{FF2B5EF4-FFF2-40B4-BE49-F238E27FC236}">
                <a16:creationId xmlns="" xmlns:a16="http://schemas.microsoft.com/office/drawing/2014/main" id="{7B5892A2-AA26-47E1-9C1F-5389E48DE1BC}"/>
              </a:ext>
            </a:extLst>
          </p:cNvPr>
          <p:cNvSpPr/>
          <p:nvPr/>
        </p:nvSpPr>
        <p:spPr>
          <a:xfrm>
            <a:off x="1867765" y="888348"/>
            <a:ext cx="1362075" cy="1362075"/>
          </a:xfrm>
          <a:prstGeom prst="ellipse">
            <a:avLst/>
          </a:prstGeom>
          <a:solidFill>
            <a:srgbClr val="E9F7D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90" name="矩形 89">
            <a:extLst>
              <a:ext uri="{FF2B5EF4-FFF2-40B4-BE49-F238E27FC236}">
                <a16:creationId xmlns="" xmlns:a16="http://schemas.microsoft.com/office/drawing/2014/main" id="{71DDC3B8-51F7-41EF-B938-45BE8525680C}"/>
              </a:ext>
            </a:extLst>
          </p:cNvPr>
          <p:cNvSpPr/>
          <p:nvPr/>
        </p:nvSpPr>
        <p:spPr>
          <a:xfrm>
            <a:off x="1010311" y="1633965"/>
            <a:ext cx="3076982" cy="24622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71BC3E"/>
                </a:solidFill>
                <a:effectLst/>
                <a:uLnTx/>
                <a:uFillTx/>
                <a:latin typeface="华文细黑"/>
                <a:ea typeface="等线" panose="02010600030101010101" pitchFamily="2" charset="-122"/>
              </a:rPr>
              <a:t>垃圾制造大国</a:t>
            </a:r>
          </a:p>
        </p:txBody>
      </p:sp>
      <p:sp>
        <p:nvSpPr>
          <p:cNvPr id="91" name="矩形 90">
            <a:extLst>
              <a:ext uri="{FF2B5EF4-FFF2-40B4-BE49-F238E27FC236}">
                <a16:creationId xmlns="" xmlns:a16="http://schemas.microsoft.com/office/drawing/2014/main" id="{CA4ADCBC-3E15-41E9-94E4-83F3F679F223}"/>
              </a:ext>
            </a:extLst>
          </p:cNvPr>
          <p:cNvSpPr/>
          <p:nvPr/>
        </p:nvSpPr>
        <p:spPr>
          <a:xfrm>
            <a:off x="2224035" y="1258584"/>
            <a:ext cx="649537"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rgbClr val="71BC3E"/>
                </a:solidFill>
                <a:effectLst/>
                <a:uLnTx/>
                <a:uFillTx/>
                <a:latin typeface="微软雅黑"/>
                <a:ea typeface="微软雅黑"/>
              </a:rPr>
              <a:t>NO.1</a:t>
            </a:r>
          </a:p>
        </p:txBody>
      </p:sp>
      <p:sp>
        <p:nvSpPr>
          <p:cNvPr id="104" name="椭圆 103">
            <a:extLst>
              <a:ext uri="{FF2B5EF4-FFF2-40B4-BE49-F238E27FC236}">
                <a16:creationId xmlns="" xmlns:a16="http://schemas.microsoft.com/office/drawing/2014/main" id="{527EF126-7629-4A94-B8ED-E7070C6EBC48}"/>
              </a:ext>
            </a:extLst>
          </p:cNvPr>
          <p:cNvSpPr/>
          <p:nvPr/>
        </p:nvSpPr>
        <p:spPr>
          <a:xfrm>
            <a:off x="8962163" y="888348"/>
            <a:ext cx="1362075" cy="1362075"/>
          </a:xfrm>
          <a:prstGeom prst="ellipse">
            <a:avLst/>
          </a:prstGeom>
          <a:solidFill>
            <a:srgbClr val="DEF5F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06" name="矩形 105">
            <a:extLst>
              <a:ext uri="{FF2B5EF4-FFF2-40B4-BE49-F238E27FC236}">
                <a16:creationId xmlns="" xmlns:a16="http://schemas.microsoft.com/office/drawing/2014/main" id="{EE7757C7-AB73-43CA-B98A-BCB93BD5F700}"/>
              </a:ext>
            </a:extLst>
          </p:cNvPr>
          <p:cNvSpPr/>
          <p:nvPr/>
        </p:nvSpPr>
        <p:spPr>
          <a:xfrm>
            <a:off x="8104709" y="1633965"/>
            <a:ext cx="3076982" cy="24622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5B3DB"/>
                </a:solidFill>
                <a:effectLst/>
                <a:uLnTx/>
                <a:uFillTx/>
                <a:latin typeface="华文细黑"/>
                <a:ea typeface="等线" panose="02010600030101010101" pitchFamily="2" charset="-122"/>
              </a:rPr>
              <a:t>1</a:t>
            </a:r>
            <a:r>
              <a:rPr kumimoji="0" lang="zh-CN" altLang="en-US" sz="1600" b="0" i="0" u="none" strike="noStrike" kern="1200" cap="none" spc="0" normalizeH="0" baseline="0" noProof="0" dirty="0">
                <a:ln>
                  <a:noFill/>
                </a:ln>
                <a:solidFill>
                  <a:srgbClr val="35B3DB"/>
                </a:solidFill>
                <a:effectLst/>
                <a:uLnTx/>
                <a:uFillTx/>
                <a:latin typeface="华文细黑"/>
                <a:ea typeface="等线" panose="02010600030101010101" pitchFamily="2" charset="-122"/>
              </a:rPr>
              <a:t>吨废纸可制造好纸量</a:t>
            </a:r>
          </a:p>
        </p:txBody>
      </p:sp>
      <p:sp>
        <p:nvSpPr>
          <p:cNvPr id="107" name="矩形 106">
            <a:extLst>
              <a:ext uri="{FF2B5EF4-FFF2-40B4-BE49-F238E27FC236}">
                <a16:creationId xmlns="" xmlns:a16="http://schemas.microsoft.com/office/drawing/2014/main" id="{706B60F9-6BBF-4A03-8656-3EA30DC14831}"/>
              </a:ext>
            </a:extLst>
          </p:cNvPr>
          <p:cNvSpPr/>
          <p:nvPr/>
        </p:nvSpPr>
        <p:spPr>
          <a:xfrm>
            <a:off x="9148681" y="1258584"/>
            <a:ext cx="989053"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rgbClr val="35B3DB"/>
                </a:solidFill>
                <a:effectLst/>
                <a:uLnTx/>
                <a:uFillTx/>
                <a:latin typeface="微软雅黑"/>
                <a:ea typeface="微软雅黑"/>
              </a:rPr>
              <a:t>850</a:t>
            </a:r>
            <a:r>
              <a:rPr kumimoji="0" lang="zh-CN" altLang="en-US" sz="2000" b="1" i="1" u="none" strike="noStrike" kern="1200" cap="none" spc="0" normalizeH="0" baseline="0" noProof="0" dirty="0">
                <a:ln>
                  <a:noFill/>
                </a:ln>
                <a:solidFill>
                  <a:srgbClr val="35B3DB"/>
                </a:solidFill>
                <a:effectLst/>
                <a:uLnTx/>
                <a:uFillTx/>
                <a:latin typeface="微软雅黑"/>
                <a:ea typeface="微软雅黑"/>
              </a:rPr>
              <a:t>公斤</a:t>
            </a:r>
          </a:p>
        </p:txBody>
      </p:sp>
      <p:sp>
        <p:nvSpPr>
          <p:cNvPr id="94" name="椭圆 93">
            <a:extLst>
              <a:ext uri="{FF2B5EF4-FFF2-40B4-BE49-F238E27FC236}">
                <a16:creationId xmlns="" xmlns:a16="http://schemas.microsoft.com/office/drawing/2014/main" id="{29A237BA-6DCF-43C4-849C-828CE27E0AA3}"/>
              </a:ext>
            </a:extLst>
          </p:cNvPr>
          <p:cNvSpPr/>
          <p:nvPr/>
        </p:nvSpPr>
        <p:spPr>
          <a:xfrm>
            <a:off x="1213509" y="2747963"/>
            <a:ext cx="1362075" cy="1362075"/>
          </a:xfrm>
          <a:prstGeom prst="ellipse">
            <a:avLst/>
          </a:prstGeom>
          <a:solidFill>
            <a:srgbClr val="E9F7D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96" name="矩形 95">
            <a:extLst>
              <a:ext uri="{FF2B5EF4-FFF2-40B4-BE49-F238E27FC236}">
                <a16:creationId xmlns="" xmlns:a16="http://schemas.microsoft.com/office/drawing/2014/main" id="{005FB8B3-DB44-4F8C-94FA-711F413D80A5}"/>
              </a:ext>
            </a:extLst>
          </p:cNvPr>
          <p:cNvSpPr/>
          <p:nvPr/>
        </p:nvSpPr>
        <p:spPr>
          <a:xfrm>
            <a:off x="356055" y="3493580"/>
            <a:ext cx="3076982" cy="24622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71BC3E"/>
                </a:solidFill>
                <a:effectLst/>
                <a:uLnTx/>
                <a:uFillTx/>
                <a:latin typeface="华文细黑"/>
                <a:ea typeface="等线" panose="02010600030101010101" pitchFamily="2" charset="-122"/>
              </a:rPr>
              <a:t>全国生活垃圾年产量</a:t>
            </a:r>
          </a:p>
        </p:txBody>
      </p:sp>
      <p:sp>
        <p:nvSpPr>
          <p:cNvPr id="97" name="矩形 96">
            <a:extLst>
              <a:ext uri="{FF2B5EF4-FFF2-40B4-BE49-F238E27FC236}">
                <a16:creationId xmlns="" xmlns:a16="http://schemas.microsoft.com/office/drawing/2014/main" id="{EA2C844D-F330-4106-BCAC-212E14A4513D}"/>
              </a:ext>
            </a:extLst>
          </p:cNvPr>
          <p:cNvSpPr/>
          <p:nvPr/>
        </p:nvSpPr>
        <p:spPr>
          <a:xfrm>
            <a:off x="1560322" y="3118199"/>
            <a:ext cx="668453"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rgbClr val="71BC3E"/>
                </a:solidFill>
                <a:effectLst/>
                <a:uLnTx/>
                <a:uFillTx/>
                <a:latin typeface="微软雅黑"/>
                <a:ea typeface="微软雅黑"/>
              </a:rPr>
              <a:t>4</a:t>
            </a:r>
            <a:r>
              <a:rPr kumimoji="0" lang="zh-CN" altLang="en-US" sz="2000" b="1" i="1" u="none" strike="noStrike" kern="1200" cap="none" spc="0" normalizeH="0" baseline="0" noProof="0" dirty="0">
                <a:ln>
                  <a:noFill/>
                </a:ln>
                <a:solidFill>
                  <a:srgbClr val="71BC3E"/>
                </a:solidFill>
                <a:effectLst/>
                <a:uLnTx/>
                <a:uFillTx/>
                <a:latin typeface="微软雅黑"/>
                <a:ea typeface="微软雅黑"/>
              </a:rPr>
              <a:t>亿吨</a:t>
            </a:r>
          </a:p>
        </p:txBody>
      </p:sp>
      <p:sp>
        <p:nvSpPr>
          <p:cNvPr id="133" name="椭圆 132">
            <a:extLst>
              <a:ext uri="{FF2B5EF4-FFF2-40B4-BE49-F238E27FC236}">
                <a16:creationId xmlns="" xmlns:a16="http://schemas.microsoft.com/office/drawing/2014/main" id="{D947B2A9-2A92-46EF-B4D9-EC3ED8C1B265}"/>
              </a:ext>
            </a:extLst>
          </p:cNvPr>
          <p:cNvSpPr/>
          <p:nvPr/>
        </p:nvSpPr>
        <p:spPr>
          <a:xfrm>
            <a:off x="9616418" y="2747963"/>
            <a:ext cx="1362075" cy="1362075"/>
          </a:xfrm>
          <a:prstGeom prst="ellipse">
            <a:avLst/>
          </a:prstGeom>
          <a:solidFill>
            <a:srgbClr val="DEF5F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35" name="矩形 134">
            <a:extLst>
              <a:ext uri="{FF2B5EF4-FFF2-40B4-BE49-F238E27FC236}">
                <a16:creationId xmlns="" xmlns:a16="http://schemas.microsoft.com/office/drawing/2014/main" id="{0EF75504-EE8F-4E89-B20B-422B96E02D31}"/>
              </a:ext>
            </a:extLst>
          </p:cNvPr>
          <p:cNvSpPr/>
          <p:nvPr/>
        </p:nvSpPr>
        <p:spPr>
          <a:xfrm>
            <a:off x="8758964" y="3493580"/>
            <a:ext cx="3076982" cy="24622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5B3DB"/>
                </a:solidFill>
                <a:effectLst/>
                <a:uLnTx/>
                <a:uFillTx/>
                <a:latin typeface="华文细黑"/>
                <a:ea typeface="等线" panose="02010600030101010101" pitchFamily="2" charset="-122"/>
              </a:rPr>
              <a:t>1</a:t>
            </a:r>
            <a:r>
              <a:rPr kumimoji="0" lang="zh-CN" altLang="en-US" sz="1600" b="0" i="0" u="none" strike="noStrike" kern="1200" cap="none" spc="0" normalizeH="0" baseline="0" noProof="0" dirty="0">
                <a:ln>
                  <a:noFill/>
                </a:ln>
                <a:solidFill>
                  <a:srgbClr val="35B3DB"/>
                </a:solidFill>
                <a:effectLst/>
                <a:uLnTx/>
                <a:uFillTx/>
                <a:latin typeface="华文细黑"/>
                <a:ea typeface="等线" panose="02010600030101010101" pitchFamily="2" charset="-122"/>
              </a:rPr>
              <a:t>吨废塑料可回炼油量</a:t>
            </a:r>
          </a:p>
        </p:txBody>
      </p:sp>
      <p:sp>
        <p:nvSpPr>
          <p:cNvPr id="136" name="矩形 135">
            <a:extLst>
              <a:ext uri="{FF2B5EF4-FFF2-40B4-BE49-F238E27FC236}">
                <a16:creationId xmlns="" xmlns:a16="http://schemas.microsoft.com/office/drawing/2014/main" id="{E7E9ACEE-6602-4C6D-A876-4CDD566C1185}"/>
              </a:ext>
            </a:extLst>
          </p:cNvPr>
          <p:cNvSpPr/>
          <p:nvPr/>
        </p:nvSpPr>
        <p:spPr>
          <a:xfrm>
            <a:off x="9802935" y="3118199"/>
            <a:ext cx="989053"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rgbClr val="35B3DB"/>
                </a:solidFill>
                <a:effectLst/>
                <a:uLnTx/>
                <a:uFillTx/>
                <a:latin typeface="微软雅黑"/>
                <a:ea typeface="微软雅黑"/>
              </a:rPr>
              <a:t>300</a:t>
            </a:r>
            <a:r>
              <a:rPr kumimoji="0" lang="zh-CN" altLang="en-US" sz="2000" b="1" i="1" u="none" strike="noStrike" kern="1200" cap="none" spc="0" normalizeH="0" baseline="0" noProof="0" dirty="0">
                <a:ln>
                  <a:noFill/>
                </a:ln>
                <a:solidFill>
                  <a:srgbClr val="35B3DB"/>
                </a:solidFill>
                <a:effectLst/>
                <a:uLnTx/>
                <a:uFillTx/>
                <a:latin typeface="微软雅黑"/>
                <a:ea typeface="微软雅黑"/>
              </a:rPr>
              <a:t>公斤</a:t>
            </a:r>
          </a:p>
        </p:txBody>
      </p:sp>
      <p:sp>
        <p:nvSpPr>
          <p:cNvPr id="99" name="椭圆 98">
            <a:extLst>
              <a:ext uri="{FF2B5EF4-FFF2-40B4-BE49-F238E27FC236}">
                <a16:creationId xmlns="" xmlns:a16="http://schemas.microsoft.com/office/drawing/2014/main" id="{B911F53A-2A60-4E38-AB72-D4F17525FE03}"/>
              </a:ext>
            </a:extLst>
          </p:cNvPr>
          <p:cNvSpPr/>
          <p:nvPr/>
        </p:nvSpPr>
        <p:spPr>
          <a:xfrm>
            <a:off x="1867765" y="4607578"/>
            <a:ext cx="1362075" cy="1362075"/>
          </a:xfrm>
          <a:prstGeom prst="ellipse">
            <a:avLst/>
          </a:prstGeom>
          <a:solidFill>
            <a:srgbClr val="E9F7D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01" name="矩形 100">
            <a:extLst>
              <a:ext uri="{FF2B5EF4-FFF2-40B4-BE49-F238E27FC236}">
                <a16:creationId xmlns="" xmlns:a16="http://schemas.microsoft.com/office/drawing/2014/main" id="{FA3960C2-6F11-4A72-AAD5-AF6C74E24A2B}"/>
              </a:ext>
            </a:extLst>
          </p:cNvPr>
          <p:cNvSpPr/>
          <p:nvPr/>
        </p:nvSpPr>
        <p:spPr>
          <a:xfrm>
            <a:off x="1010311" y="5353195"/>
            <a:ext cx="3076982" cy="24622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71BC3E"/>
                </a:solidFill>
                <a:effectLst/>
                <a:uLnTx/>
                <a:uFillTx/>
                <a:latin typeface="华文细黑"/>
                <a:ea typeface="等线" panose="02010600030101010101" pitchFamily="2" charset="-122"/>
              </a:rPr>
              <a:t>每年垃圾产量递增速度</a:t>
            </a:r>
          </a:p>
        </p:txBody>
      </p:sp>
      <p:sp>
        <p:nvSpPr>
          <p:cNvPr id="102" name="矩形 101">
            <a:extLst>
              <a:ext uri="{FF2B5EF4-FFF2-40B4-BE49-F238E27FC236}">
                <a16:creationId xmlns="" xmlns:a16="http://schemas.microsoft.com/office/drawing/2014/main" id="{6AF5A58E-5B5F-44CD-9658-844E0705B7EB}"/>
              </a:ext>
            </a:extLst>
          </p:cNvPr>
          <p:cNvSpPr/>
          <p:nvPr/>
        </p:nvSpPr>
        <p:spPr>
          <a:xfrm>
            <a:off x="2350029" y="4977814"/>
            <a:ext cx="397546"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rgbClr val="71BC3E"/>
                </a:solidFill>
                <a:effectLst/>
                <a:uLnTx/>
                <a:uFillTx/>
                <a:latin typeface="微软雅黑"/>
                <a:ea typeface="微软雅黑"/>
              </a:rPr>
              <a:t>8%</a:t>
            </a:r>
          </a:p>
        </p:txBody>
      </p:sp>
      <p:sp>
        <p:nvSpPr>
          <p:cNvPr id="138" name="椭圆 137">
            <a:extLst>
              <a:ext uri="{FF2B5EF4-FFF2-40B4-BE49-F238E27FC236}">
                <a16:creationId xmlns="" xmlns:a16="http://schemas.microsoft.com/office/drawing/2014/main" id="{513F81C7-6A87-4AE3-8604-BC0E77AA79C3}"/>
              </a:ext>
            </a:extLst>
          </p:cNvPr>
          <p:cNvSpPr/>
          <p:nvPr/>
        </p:nvSpPr>
        <p:spPr>
          <a:xfrm>
            <a:off x="8962163" y="4607578"/>
            <a:ext cx="1362075" cy="1362075"/>
          </a:xfrm>
          <a:prstGeom prst="ellipse">
            <a:avLst/>
          </a:prstGeom>
          <a:solidFill>
            <a:srgbClr val="DEF5F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41" name="矩形 140">
            <a:extLst>
              <a:ext uri="{FF2B5EF4-FFF2-40B4-BE49-F238E27FC236}">
                <a16:creationId xmlns="" xmlns:a16="http://schemas.microsoft.com/office/drawing/2014/main" id="{A4D68B82-A476-49D6-8D63-49FC26E1895C}"/>
              </a:ext>
            </a:extLst>
          </p:cNvPr>
          <p:cNvSpPr/>
          <p:nvPr/>
        </p:nvSpPr>
        <p:spPr>
          <a:xfrm>
            <a:off x="8104709" y="5353195"/>
            <a:ext cx="3076982" cy="246221"/>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5B3DB"/>
                </a:solidFill>
                <a:effectLst/>
                <a:uLnTx/>
                <a:uFillTx/>
                <a:latin typeface="华文细黑"/>
                <a:ea typeface="等线" panose="02010600030101010101" pitchFamily="2" charset="-122"/>
              </a:rPr>
              <a:t>1</a:t>
            </a:r>
            <a:r>
              <a:rPr kumimoji="0" lang="zh-CN" altLang="en-US" sz="1600" b="0" i="0" u="none" strike="noStrike" kern="1200" cap="none" spc="0" normalizeH="0" baseline="0" noProof="0" dirty="0">
                <a:ln>
                  <a:noFill/>
                </a:ln>
                <a:solidFill>
                  <a:srgbClr val="35B3DB"/>
                </a:solidFill>
                <a:effectLst/>
                <a:uLnTx/>
                <a:uFillTx/>
                <a:latin typeface="华文细黑"/>
                <a:ea typeface="等线" panose="02010600030101010101" pitchFamily="2" charset="-122"/>
              </a:rPr>
              <a:t>吨废钢铁可炼出好钢量</a:t>
            </a:r>
          </a:p>
        </p:txBody>
      </p:sp>
      <p:sp>
        <p:nvSpPr>
          <p:cNvPr id="142" name="矩形 141">
            <a:extLst>
              <a:ext uri="{FF2B5EF4-FFF2-40B4-BE49-F238E27FC236}">
                <a16:creationId xmlns="" xmlns:a16="http://schemas.microsoft.com/office/drawing/2014/main" id="{7D726201-0FB9-4645-9603-FAF303FE0170}"/>
              </a:ext>
            </a:extLst>
          </p:cNvPr>
          <p:cNvSpPr/>
          <p:nvPr/>
        </p:nvSpPr>
        <p:spPr>
          <a:xfrm>
            <a:off x="9148677" y="4977814"/>
            <a:ext cx="989053" cy="30777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1" u="none" strike="noStrike" kern="1200" cap="none" spc="0" normalizeH="0" baseline="0" noProof="0" dirty="0">
                <a:ln>
                  <a:noFill/>
                </a:ln>
                <a:solidFill>
                  <a:srgbClr val="35B3DB"/>
                </a:solidFill>
                <a:effectLst/>
                <a:uLnTx/>
                <a:uFillTx/>
                <a:latin typeface="微软雅黑"/>
                <a:ea typeface="微软雅黑"/>
              </a:rPr>
              <a:t>750</a:t>
            </a:r>
            <a:r>
              <a:rPr kumimoji="0" lang="zh-CN" altLang="en-US" sz="2000" b="1" i="1" u="none" strike="noStrike" kern="1200" cap="none" spc="0" normalizeH="0" baseline="0" noProof="0" dirty="0">
                <a:ln>
                  <a:noFill/>
                </a:ln>
                <a:solidFill>
                  <a:srgbClr val="35B3DB"/>
                </a:solidFill>
                <a:effectLst/>
                <a:uLnTx/>
                <a:uFillTx/>
                <a:latin typeface="微软雅黑"/>
                <a:ea typeface="微软雅黑"/>
              </a:rPr>
              <a:t>公斤</a:t>
            </a:r>
          </a:p>
        </p:txBody>
      </p:sp>
      <p:grpSp>
        <p:nvGrpSpPr>
          <p:cNvPr id="46" name="组合 45">
            <a:extLst>
              <a:ext uri="{FF2B5EF4-FFF2-40B4-BE49-F238E27FC236}">
                <a16:creationId xmlns="" xmlns:a16="http://schemas.microsoft.com/office/drawing/2014/main" id="{2C2F457A-920E-4D55-B202-5212848EDB1B}"/>
              </a:ext>
            </a:extLst>
          </p:cNvPr>
          <p:cNvGrpSpPr/>
          <p:nvPr/>
        </p:nvGrpSpPr>
        <p:grpSpPr>
          <a:xfrm rot="18501983">
            <a:off x="4373803" y="1706803"/>
            <a:ext cx="3444394" cy="3444394"/>
            <a:chOff x="4973182" y="2180657"/>
            <a:chExt cx="2496686" cy="2496686"/>
          </a:xfrm>
        </p:grpSpPr>
        <p:grpSp>
          <p:nvGrpSpPr>
            <p:cNvPr id="45" name="组合 44">
              <a:extLst>
                <a:ext uri="{FF2B5EF4-FFF2-40B4-BE49-F238E27FC236}">
                  <a16:creationId xmlns="" xmlns:a16="http://schemas.microsoft.com/office/drawing/2014/main" id="{F328777D-0A26-4AAE-86D8-8D002FBFADC6}"/>
                </a:ext>
              </a:extLst>
            </p:cNvPr>
            <p:cNvGrpSpPr/>
            <p:nvPr/>
          </p:nvGrpSpPr>
          <p:grpSpPr>
            <a:xfrm>
              <a:off x="4973182" y="2180657"/>
              <a:ext cx="2496686" cy="2496686"/>
              <a:chOff x="4641671" y="2206180"/>
              <a:chExt cx="3421030" cy="3421030"/>
            </a:xfrm>
          </p:grpSpPr>
          <p:sp>
            <p:nvSpPr>
              <p:cNvPr id="177" name="弧形 176">
                <a:extLst>
                  <a:ext uri="{FF2B5EF4-FFF2-40B4-BE49-F238E27FC236}">
                    <a16:creationId xmlns="" xmlns:a16="http://schemas.microsoft.com/office/drawing/2014/main" id="{8EEA13A1-36A2-4E35-820F-F0E1DB76AD0E}"/>
                  </a:ext>
                </a:extLst>
              </p:cNvPr>
              <p:cNvSpPr/>
              <p:nvPr/>
            </p:nvSpPr>
            <p:spPr>
              <a:xfrm rot="10800000" flipV="1">
                <a:off x="4641671" y="2206180"/>
                <a:ext cx="3421030" cy="3421030"/>
              </a:xfrm>
              <a:prstGeom prst="arc">
                <a:avLst>
                  <a:gd name="adj1" fmla="val 17400000"/>
                  <a:gd name="adj2" fmla="val 5400000"/>
                </a:avLst>
              </a:prstGeom>
              <a:noFill/>
              <a:ln w="57150" cap="rnd">
                <a:solidFill>
                  <a:srgbClr val="71BC3E"/>
                </a:solidFill>
                <a:prstDash val="solid"/>
                <a:round/>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78" name="弧形 177">
                <a:extLst>
                  <a:ext uri="{FF2B5EF4-FFF2-40B4-BE49-F238E27FC236}">
                    <a16:creationId xmlns="" xmlns:a16="http://schemas.microsoft.com/office/drawing/2014/main" id="{83D4013E-E9F2-46D0-8DE5-2A1B689B5764}"/>
                  </a:ext>
                </a:extLst>
              </p:cNvPr>
              <p:cNvSpPr/>
              <p:nvPr/>
            </p:nvSpPr>
            <p:spPr>
              <a:xfrm rot="10800000" flipV="1">
                <a:off x="4641671" y="2206180"/>
                <a:ext cx="3421030" cy="3421030"/>
              </a:xfrm>
              <a:prstGeom prst="arc">
                <a:avLst>
                  <a:gd name="adj1" fmla="val 18257025"/>
                  <a:gd name="adj2" fmla="val 18614135"/>
                </a:avLst>
              </a:prstGeom>
              <a:noFill/>
              <a:ln w="57150" cap="rnd">
                <a:solidFill>
                  <a:srgbClr val="71BC3E"/>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82" name="Arc 176_1_1">
                <a:extLst>
                  <a:ext uri="{FF2B5EF4-FFF2-40B4-BE49-F238E27FC236}">
                    <a16:creationId xmlns="" xmlns:a16="http://schemas.microsoft.com/office/drawing/2014/main" id="{A4FBA7D7-C78F-4893-98D4-2412FD6351CA}"/>
                  </a:ext>
                </a:extLst>
              </p:cNvPr>
              <p:cNvSpPr/>
              <p:nvPr/>
            </p:nvSpPr>
            <p:spPr>
              <a:xfrm rot="10800000" flipV="1">
                <a:off x="4641671" y="2206180"/>
                <a:ext cx="3421030" cy="3421030"/>
              </a:xfrm>
              <a:prstGeom prst="arc">
                <a:avLst>
                  <a:gd name="adj1" fmla="val 16800000"/>
                  <a:gd name="adj2" fmla="val 17220000"/>
                </a:avLst>
              </a:prstGeom>
              <a:noFill/>
              <a:ln w="57150" cap="rnd">
                <a:solidFill>
                  <a:srgbClr val="71BC3E"/>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83" name="Arc 176_1_1_1">
                <a:extLst>
                  <a:ext uri="{FF2B5EF4-FFF2-40B4-BE49-F238E27FC236}">
                    <a16:creationId xmlns="" xmlns:a16="http://schemas.microsoft.com/office/drawing/2014/main" id="{E66BC9C2-D06E-43F8-8700-491ADB35809B}"/>
                  </a:ext>
                </a:extLst>
              </p:cNvPr>
              <p:cNvSpPr/>
              <p:nvPr/>
            </p:nvSpPr>
            <p:spPr>
              <a:xfrm rot="10800000" flipV="1">
                <a:off x="4641671" y="2206180"/>
                <a:ext cx="3421030" cy="3421030"/>
              </a:xfrm>
              <a:prstGeom prst="arc">
                <a:avLst>
                  <a:gd name="adj1" fmla="val 16500000"/>
                  <a:gd name="adj2" fmla="val 16620000"/>
                </a:avLst>
              </a:prstGeom>
              <a:noFill/>
              <a:ln w="57150" cap="rnd">
                <a:solidFill>
                  <a:srgbClr val="71BC3E"/>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grpSp>
        <p:grpSp>
          <p:nvGrpSpPr>
            <p:cNvPr id="184" name="组合 183">
              <a:extLst>
                <a:ext uri="{FF2B5EF4-FFF2-40B4-BE49-F238E27FC236}">
                  <a16:creationId xmlns="" xmlns:a16="http://schemas.microsoft.com/office/drawing/2014/main" id="{95053DDB-16AF-4AA8-9D2A-03BBF887AACC}"/>
                </a:ext>
              </a:extLst>
            </p:cNvPr>
            <p:cNvGrpSpPr/>
            <p:nvPr/>
          </p:nvGrpSpPr>
          <p:grpSpPr>
            <a:xfrm flipH="1" flipV="1">
              <a:off x="4973182" y="2180657"/>
              <a:ext cx="2496686" cy="2496686"/>
              <a:chOff x="4641671" y="2206180"/>
              <a:chExt cx="3421030" cy="3421030"/>
            </a:xfrm>
          </p:grpSpPr>
          <p:sp>
            <p:nvSpPr>
              <p:cNvPr id="185" name="弧形 184">
                <a:extLst>
                  <a:ext uri="{FF2B5EF4-FFF2-40B4-BE49-F238E27FC236}">
                    <a16:creationId xmlns="" xmlns:a16="http://schemas.microsoft.com/office/drawing/2014/main" id="{9D26FAF7-77B8-4258-888F-2807691CEA37}"/>
                  </a:ext>
                </a:extLst>
              </p:cNvPr>
              <p:cNvSpPr/>
              <p:nvPr/>
            </p:nvSpPr>
            <p:spPr>
              <a:xfrm rot="10800000" flipV="1">
                <a:off x="4641671" y="2206180"/>
                <a:ext cx="3421030" cy="3421030"/>
              </a:xfrm>
              <a:prstGeom prst="arc">
                <a:avLst>
                  <a:gd name="adj1" fmla="val 17400000"/>
                  <a:gd name="adj2" fmla="val 5400000"/>
                </a:avLst>
              </a:prstGeom>
              <a:noFill/>
              <a:ln w="57150" cap="rnd">
                <a:solidFill>
                  <a:srgbClr val="35B3DB"/>
                </a:solidFill>
                <a:prstDash val="solid"/>
                <a:round/>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86" name="弧形 185">
                <a:extLst>
                  <a:ext uri="{FF2B5EF4-FFF2-40B4-BE49-F238E27FC236}">
                    <a16:creationId xmlns="" xmlns:a16="http://schemas.microsoft.com/office/drawing/2014/main" id="{F6B7C2C2-25FD-4484-B690-32E668B3B5D6}"/>
                  </a:ext>
                </a:extLst>
              </p:cNvPr>
              <p:cNvSpPr/>
              <p:nvPr/>
            </p:nvSpPr>
            <p:spPr>
              <a:xfrm rot="10800000" flipV="1">
                <a:off x="4641671" y="2206180"/>
                <a:ext cx="3421030" cy="3421030"/>
              </a:xfrm>
              <a:prstGeom prst="arc">
                <a:avLst>
                  <a:gd name="adj1" fmla="val 18257025"/>
                  <a:gd name="adj2" fmla="val 18614135"/>
                </a:avLst>
              </a:prstGeom>
              <a:noFill/>
              <a:ln w="57150" cap="rnd">
                <a:solidFill>
                  <a:srgbClr val="35B3DB"/>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87" name="Arc 176_1_1">
                <a:extLst>
                  <a:ext uri="{FF2B5EF4-FFF2-40B4-BE49-F238E27FC236}">
                    <a16:creationId xmlns="" xmlns:a16="http://schemas.microsoft.com/office/drawing/2014/main" id="{9C5E20AD-BDC1-4CE7-A434-6B2611C73152}"/>
                  </a:ext>
                </a:extLst>
              </p:cNvPr>
              <p:cNvSpPr/>
              <p:nvPr/>
            </p:nvSpPr>
            <p:spPr>
              <a:xfrm rot="10800000" flipV="1">
                <a:off x="4641671" y="2206180"/>
                <a:ext cx="3421030" cy="3421030"/>
              </a:xfrm>
              <a:prstGeom prst="arc">
                <a:avLst>
                  <a:gd name="adj1" fmla="val 16800000"/>
                  <a:gd name="adj2" fmla="val 17220000"/>
                </a:avLst>
              </a:prstGeom>
              <a:noFill/>
              <a:ln w="57150" cap="rnd">
                <a:solidFill>
                  <a:srgbClr val="35B3DB"/>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88" name="Arc 176_1_1_1">
                <a:extLst>
                  <a:ext uri="{FF2B5EF4-FFF2-40B4-BE49-F238E27FC236}">
                    <a16:creationId xmlns="" xmlns:a16="http://schemas.microsoft.com/office/drawing/2014/main" id="{D3D1120F-7CF3-4DEF-865E-9900363123CE}"/>
                  </a:ext>
                </a:extLst>
              </p:cNvPr>
              <p:cNvSpPr/>
              <p:nvPr/>
            </p:nvSpPr>
            <p:spPr>
              <a:xfrm rot="10800000" flipV="1">
                <a:off x="4641671" y="2206180"/>
                <a:ext cx="3421030" cy="3421030"/>
              </a:xfrm>
              <a:prstGeom prst="arc">
                <a:avLst>
                  <a:gd name="adj1" fmla="val 16500000"/>
                  <a:gd name="adj2" fmla="val 16620000"/>
                </a:avLst>
              </a:prstGeom>
              <a:noFill/>
              <a:ln w="57150" cap="rnd">
                <a:solidFill>
                  <a:srgbClr val="35B3DB"/>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grpSp>
      </p:grpSp>
      <p:grpSp>
        <p:nvGrpSpPr>
          <p:cNvPr id="56" name="组合 55">
            <a:extLst>
              <a:ext uri="{FF2B5EF4-FFF2-40B4-BE49-F238E27FC236}">
                <a16:creationId xmlns="" xmlns:a16="http://schemas.microsoft.com/office/drawing/2014/main" id="{7CCAB095-787D-4910-830C-B303C6004478}"/>
              </a:ext>
            </a:extLst>
          </p:cNvPr>
          <p:cNvGrpSpPr/>
          <p:nvPr/>
        </p:nvGrpSpPr>
        <p:grpSpPr>
          <a:xfrm>
            <a:off x="7436305" y="1541230"/>
            <a:ext cx="1939169" cy="3309919"/>
            <a:chOff x="6968518" y="1004363"/>
            <a:chExt cx="2482305" cy="4236988"/>
          </a:xfrm>
        </p:grpSpPr>
        <p:sp>
          <p:nvSpPr>
            <p:cNvPr id="55" name="任意多边形: 形状 54">
              <a:extLst>
                <a:ext uri="{FF2B5EF4-FFF2-40B4-BE49-F238E27FC236}">
                  <a16:creationId xmlns="" xmlns:a16="http://schemas.microsoft.com/office/drawing/2014/main" id="{3F8FEA32-4A66-4FC6-92A0-50F95ADDD55B}"/>
                </a:ext>
              </a:extLst>
            </p:cNvPr>
            <p:cNvSpPr/>
            <p:nvPr/>
          </p:nvSpPr>
          <p:spPr>
            <a:xfrm rot="20700000">
              <a:off x="6968518" y="1004363"/>
              <a:ext cx="1836142" cy="578912"/>
            </a:xfrm>
            <a:custGeom>
              <a:avLst/>
              <a:gdLst>
                <a:gd name="connsiteX0" fmla="*/ 0 w 1755648"/>
                <a:gd name="connsiteY0" fmla="*/ 512064 h 512064"/>
                <a:gd name="connsiteX1" fmla="*/ 835152 w 1755648"/>
                <a:gd name="connsiteY1" fmla="*/ 94488 h 512064"/>
                <a:gd name="connsiteX2" fmla="*/ 1755648 w 1755648"/>
                <a:gd name="connsiteY2" fmla="*/ 0 h 512064"/>
                <a:gd name="connsiteX0" fmla="*/ 0 w 1755648"/>
                <a:gd name="connsiteY0" fmla="*/ 512064 h 512064"/>
                <a:gd name="connsiteX1" fmla="*/ 1755648 w 1755648"/>
                <a:gd name="connsiteY1" fmla="*/ 0 h 512064"/>
                <a:gd name="connsiteX0" fmla="*/ 0 w 1755648"/>
                <a:gd name="connsiteY0" fmla="*/ 516730 h 516730"/>
                <a:gd name="connsiteX1" fmla="*/ 1755648 w 1755648"/>
                <a:gd name="connsiteY1" fmla="*/ 4666 h 516730"/>
                <a:gd name="connsiteX0" fmla="*/ 0 w 1755648"/>
                <a:gd name="connsiteY0" fmla="*/ 516762 h 516762"/>
                <a:gd name="connsiteX1" fmla="*/ 1755648 w 1755648"/>
                <a:gd name="connsiteY1" fmla="*/ 4698 h 516762"/>
                <a:gd name="connsiteX0" fmla="*/ 0 w 1755648"/>
                <a:gd name="connsiteY0" fmla="*/ 512064 h 512064"/>
                <a:gd name="connsiteX1" fmla="*/ 1755648 w 1755648"/>
                <a:gd name="connsiteY1" fmla="*/ 0 h 512064"/>
                <a:gd name="connsiteX0" fmla="*/ 0 w 1792224"/>
                <a:gd name="connsiteY0" fmla="*/ 612648 h 612648"/>
                <a:gd name="connsiteX1" fmla="*/ 1792224 w 1792224"/>
                <a:gd name="connsiteY1" fmla="*/ 0 h 612648"/>
                <a:gd name="connsiteX0" fmla="*/ 0 w 1792224"/>
                <a:gd name="connsiteY0" fmla="*/ 612648 h 612648"/>
                <a:gd name="connsiteX1" fmla="*/ 1792224 w 1792224"/>
                <a:gd name="connsiteY1" fmla="*/ 0 h 612648"/>
                <a:gd name="connsiteX0" fmla="*/ 0 w 1836142"/>
                <a:gd name="connsiteY0" fmla="*/ 552949 h 552949"/>
                <a:gd name="connsiteX1" fmla="*/ 1836142 w 1836142"/>
                <a:gd name="connsiteY1" fmla="*/ 0 h 552949"/>
                <a:gd name="connsiteX0" fmla="*/ 0 w 1836142"/>
                <a:gd name="connsiteY0" fmla="*/ 578912 h 578912"/>
                <a:gd name="connsiteX1" fmla="*/ 1836142 w 1836142"/>
                <a:gd name="connsiteY1" fmla="*/ 25963 h 578912"/>
              </a:gdLst>
              <a:ahLst/>
              <a:cxnLst>
                <a:cxn ang="0">
                  <a:pos x="connsiteX0" y="connsiteY0"/>
                </a:cxn>
                <a:cxn ang="0">
                  <a:pos x="connsiteX1" y="connsiteY1"/>
                </a:cxn>
              </a:cxnLst>
              <a:rect l="l" t="t" r="r" b="b"/>
              <a:pathLst>
                <a:path w="1836142" h="578912">
                  <a:moveTo>
                    <a:pt x="0" y="578912"/>
                  </a:moveTo>
                  <a:cubicBezTo>
                    <a:pt x="307848" y="258872"/>
                    <a:pt x="761161" y="-100418"/>
                    <a:pt x="1836142" y="25963"/>
                  </a:cubicBezTo>
                </a:path>
              </a:pathLst>
            </a:custGeom>
            <a:noFill/>
            <a:ln w="19050">
              <a:solidFill>
                <a:srgbClr val="35B3DB"/>
              </a:solidFill>
              <a:prstDash val="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华文细黑"/>
                <a:ea typeface="微软雅黑 Light"/>
              </a:endParaRPr>
            </a:p>
          </p:txBody>
        </p:sp>
        <p:sp>
          <p:nvSpPr>
            <p:cNvPr id="189" name="任意多边形: 形状 188">
              <a:extLst>
                <a:ext uri="{FF2B5EF4-FFF2-40B4-BE49-F238E27FC236}">
                  <a16:creationId xmlns="" xmlns:a16="http://schemas.microsoft.com/office/drawing/2014/main" id="{23B49A26-4A72-4F1E-878B-A213FB95F3D6}"/>
                </a:ext>
              </a:extLst>
            </p:cNvPr>
            <p:cNvSpPr/>
            <p:nvPr/>
          </p:nvSpPr>
          <p:spPr>
            <a:xfrm rot="1800000">
              <a:off x="7658599" y="2582707"/>
              <a:ext cx="1792224" cy="634471"/>
            </a:xfrm>
            <a:custGeom>
              <a:avLst/>
              <a:gdLst>
                <a:gd name="connsiteX0" fmla="*/ 0 w 1755648"/>
                <a:gd name="connsiteY0" fmla="*/ 512064 h 512064"/>
                <a:gd name="connsiteX1" fmla="*/ 835152 w 1755648"/>
                <a:gd name="connsiteY1" fmla="*/ 94488 h 512064"/>
                <a:gd name="connsiteX2" fmla="*/ 1755648 w 1755648"/>
                <a:gd name="connsiteY2" fmla="*/ 0 h 512064"/>
                <a:gd name="connsiteX0" fmla="*/ 0 w 1755648"/>
                <a:gd name="connsiteY0" fmla="*/ 512064 h 512064"/>
                <a:gd name="connsiteX1" fmla="*/ 1755648 w 1755648"/>
                <a:gd name="connsiteY1" fmla="*/ 0 h 512064"/>
                <a:gd name="connsiteX0" fmla="*/ 0 w 1755648"/>
                <a:gd name="connsiteY0" fmla="*/ 516730 h 516730"/>
                <a:gd name="connsiteX1" fmla="*/ 1755648 w 1755648"/>
                <a:gd name="connsiteY1" fmla="*/ 4666 h 516730"/>
                <a:gd name="connsiteX0" fmla="*/ 0 w 1755648"/>
                <a:gd name="connsiteY0" fmla="*/ 516762 h 516762"/>
                <a:gd name="connsiteX1" fmla="*/ 1755648 w 1755648"/>
                <a:gd name="connsiteY1" fmla="*/ 4698 h 516762"/>
                <a:gd name="connsiteX0" fmla="*/ 0 w 1755648"/>
                <a:gd name="connsiteY0" fmla="*/ 512064 h 512064"/>
                <a:gd name="connsiteX1" fmla="*/ 1755648 w 1755648"/>
                <a:gd name="connsiteY1" fmla="*/ 0 h 512064"/>
                <a:gd name="connsiteX0" fmla="*/ 0 w 1792224"/>
                <a:gd name="connsiteY0" fmla="*/ 612648 h 612648"/>
                <a:gd name="connsiteX1" fmla="*/ 1792224 w 1792224"/>
                <a:gd name="connsiteY1" fmla="*/ 0 h 612648"/>
                <a:gd name="connsiteX0" fmla="*/ 0 w 1792224"/>
                <a:gd name="connsiteY0" fmla="*/ 612648 h 612648"/>
                <a:gd name="connsiteX1" fmla="*/ 1792224 w 1792224"/>
                <a:gd name="connsiteY1" fmla="*/ 0 h 612648"/>
                <a:gd name="connsiteX0" fmla="*/ 0 w 1792224"/>
                <a:gd name="connsiteY0" fmla="*/ 634471 h 634471"/>
                <a:gd name="connsiteX1" fmla="*/ 1792224 w 1792224"/>
                <a:gd name="connsiteY1" fmla="*/ 21823 h 634471"/>
              </a:gdLst>
              <a:ahLst/>
              <a:cxnLst>
                <a:cxn ang="0">
                  <a:pos x="connsiteX0" y="connsiteY0"/>
                </a:cxn>
                <a:cxn ang="0">
                  <a:pos x="connsiteX1" y="connsiteY1"/>
                </a:cxn>
              </a:cxnLst>
              <a:rect l="l" t="t" r="r" b="b"/>
              <a:pathLst>
                <a:path w="1792224" h="634471">
                  <a:moveTo>
                    <a:pt x="0" y="634471"/>
                  </a:moveTo>
                  <a:cubicBezTo>
                    <a:pt x="307848" y="314431"/>
                    <a:pt x="1023149" y="-100126"/>
                    <a:pt x="1792224" y="21823"/>
                  </a:cubicBezTo>
                </a:path>
              </a:pathLst>
            </a:custGeom>
            <a:noFill/>
            <a:ln w="19050">
              <a:solidFill>
                <a:srgbClr val="35B3DB"/>
              </a:solidFill>
              <a:prstDash val="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190" name="任意多边形: 形状 189">
              <a:extLst>
                <a:ext uri="{FF2B5EF4-FFF2-40B4-BE49-F238E27FC236}">
                  <a16:creationId xmlns="" xmlns:a16="http://schemas.microsoft.com/office/drawing/2014/main" id="{0F1F4374-C646-4BB6-8EEA-E255E4203702}"/>
                </a:ext>
              </a:extLst>
            </p:cNvPr>
            <p:cNvSpPr/>
            <p:nvPr/>
          </p:nvSpPr>
          <p:spPr>
            <a:xfrm rot="3600000">
              <a:off x="7525977" y="4125976"/>
              <a:ext cx="1652832" cy="577917"/>
            </a:xfrm>
            <a:custGeom>
              <a:avLst/>
              <a:gdLst>
                <a:gd name="connsiteX0" fmla="*/ 0 w 1755648"/>
                <a:gd name="connsiteY0" fmla="*/ 512064 h 512064"/>
                <a:gd name="connsiteX1" fmla="*/ 835152 w 1755648"/>
                <a:gd name="connsiteY1" fmla="*/ 94488 h 512064"/>
                <a:gd name="connsiteX2" fmla="*/ 1755648 w 1755648"/>
                <a:gd name="connsiteY2" fmla="*/ 0 h 512064"/>
                <a:gd name="connsiteX0" fmla="*/ 0 w 1755648"/>
                <a:gd name="connsiteY0" fmla="*/ 512064 h 512064"/>
                <a:gd name="connsiteX1" fmla="*/ 1755648 w 1755648"/>
                <a:gd name="connsiteY1" fmla="*/ 0 h 512064"/>
                <a:gd name="connsiteX0" fmla="*/ 0 w 1755648"/>
                <a:gd name="connsiteY0" fmla="*/ 516730 h 516730"/>
                <a:gd name="connsiteX1" fmla="*/ 1755648 w 1755648"/>
                <a:gd name="connsiteY1" fmla="*/ 4666 h 516730"/>
                <a:gd name="connsiteX0" fmla="*/ 0 w 1755648"/>
                <a:gd name="connsiteY0" fmla="*/ 516762 h 516762"/>
                <a:gd name="connsiteX1" fmla="*/ 1755648 w 1755648"/>
                <a:gd name="connsiteY1" fmla="*/ 4698 h 516762"/>
                <a:gd name="connsiteX0" fmla="*/ 0 w 1755648"/>
                <a:gd name="connsiteY0" fmla="*/ 512064 h 512064"/>
                <a:gd name="connsiteX1" fmla="*/ 1755648 w 1755648"/>
                <a:gd name="connsiteY1" fmla="*/ 0 h 512064"/>
                <a:gd name="connsiteX0" fmla="*/ 0 w 1792224"/>
                <a:gd name="connsiteY0" fmla="*/ 612648 h 612648"/>
                <a:gd name="connsiteX1" fmla="*/ 1792224 w 1792224"/>
                <a:gd name="connsiteY1" fmla="*/ 0 h 612648"/>
                <a:gd name="connsiteX0" fmla="*/ 0 w 1792224"/>
                <a:gd name="connsiteY0" fmla="*/ 612648 h 612648"/>
                <a:gd name="connsiteX1" fmla="*/ 1792224 w 1792224"/>
                <a:gd name="connsiteY1" fmla="*/ 0 h 612648"/>
                <a:gd name="connsiteX0" fmla="*/ 0 w 1792224"/>
                <a:gd name="connsiteY0" fmla="*/ 626657 h 626657"/>
                <a:gd name="connsiteX1" fmla="*/ 1792224 w 1792224"/>
                <a:gd name="connsiteY1" fmla="*/ 14009 h 626657"/>
              </a:gdLst>
              <a:ahLst/>
              <a:cxnLst>
                <a:cxn ang="0">
                  <a:pos x="connsiteX0" y="connsiteY0"/>
                </a:cxn>
                <a:cxn ang="0">
                  <a:pos x="connsiteX1" y="connsiteY1"/>
                </a:cxn>
              </a:cxnLst>
              <a:rect l="l" t="t" r="r" b="b"/>
              <a:pathLst>
                <a:path w="1792224" h="626657">
                  <a:moveTo>
                    <a:pt x="0" y="626657"/>
                  </a:moveTo>
                  <a:cubicBezTo>
                    <a:pt x="307848" y="306617"/>
                    <a:pt x="1033436" y="-78630"/>
                    <a:pt x="1792224" y="14009"/>
                  </a:cubicBezTo>
                </a:path>
              </a:pathLst>
            </a:custGeom>
            <a:noFill/>
            <a:ln w="19050">
              <a:solidFill>
                <a:srgbClr val="35B3DB"/>
              </a:solidFill>
              <a:prstDash val="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华文细黑"/>
                <a:ea typeface="微软雅黑 Light"/>
              </a:endParaRPr>
            </a:p>
          </p:txBody>
        </p:sp>
      </p:grpSp>
      <p:sp>
        <p:nvSpPr>
          <p:cNvPr id="199" name="矩形 198">
            <a:extLst>
              <a:ext uri="{FF2B5EF4-FFF2-40B4-BE49-F238E27FC236}">
                <a16:creationId xmlns="" xmlns:a16="http://schemas.microsoft.com/office/drawing/2014/main" id="{1BB91CF8-4C39-4349-A23A-A29D7468FBF7}"/>
              </a:ext>
            </a:extLst>
          </p:cNvPr>
          <p:cNvSpPr/>
          <p:nvPr/>
        </p:nvSpPr>
        <p:spPr>
          <a:xfrm>
            <a:off x="4217767" y="3356728"/>
            <a:ext cx="3756466" cy="910377"/>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微软雅黑 Light"/>
                <a:ea typeface="微软雅黑 Light"/>
              </a:rPr>
              <a:t>实现生活垃圾减量化、资源化、无害化</a:t>
            </a:r>
            <a:endParaRPr kumimoji="0" lang="en-US" altLang="zh-CN" sz="1400" b="0" i="0" u="none" strike="noStrike" kern="1200" cap="none" spc="0" normalizeH="0" baseline="0" noProof="0" dirty="0">
              <a:ln>
                <a:noFill/>
              </a:ln>
              <a:solidFill>
                <a:srgbClr val="000000">
                  <a:lumMod val="50000"/>
                  <a:lumOff val="50000"/>
                </a:srgbClr>
              </a:solidFill>
              <a:effectLst/>
              <a:uLnTx/>
              <a:uFillTx/>
              <a:latin typeface="微软雅黑 Light"/>
              <a:ea typeface="微软雅黑 Ligh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微软雅黑 Light"/>
                <a:ea typeface="微软雅黑 Light"/>
              </a:rPr>
              <a:t>建立垃圾全程分类体系</a:t>
            </a:r>
            <a:endParaRPr kumimoji="0" lang="en-US" altLang="zh-CN" sz="1400" b="0" i="0" u="none" strike="noStrike" kern="1200" cap="none" spc="0" normalizeH="0" baseline="0" noProof="0" dirty="0">
              <a:ln>
                <a:noFill/>
              </a:ln>
              <a:solidFill>
                <a:srgbClr val="000000">
                  <a:lumMod val="50000"/>
                  <a:lumOff val="50000"/>
                </a:srgbClr>
              </a:solidFill>
              <a:effectLst/>
              <a:uLnTx/>
              <a:uFillTx/>
              <a:latin typeface="微软雅黑 Light"/>
              <a:ea typeface="微软雅黑 Light"/>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50000"/>
                    <a:lumOff val="50000"/>
                  </a:srgbClr>
                </a:solidFill>
                <a:effectLst/>
                <a:uLnTx/>
                <a:uFillTx/>
                <a:latin typeface="微软雅黑 Light"/>
                <a:ea typeface="微软雅黑 Light"/>
              </a:rPr>
              <a:t>推进垃圾源头减量和资源循环利用</a:t>
            </a:r>
            <a:endParaRPr kumimoji="0" lang="en-US" altLang="zh-CN" sz="1400" b="0" i="0" u="none" strike="noStrike" kern="1200" cap="none" spc="0" normalizeH="0" baseline="0" noProof="0" dirty="0">
              <a:ln>
                <a:noFill/>
              </a:ln>
              <a:solidFill>
                <a:srgbClr val="000000">
                  <a:lumMod val="50000"/>
                  <a:lumOff val="50000"/>
                </a:srgbClr>
              </a:solidFill>
              <a:effectLst/>
              <a:uLnTx/>
              <a:uFillTx/>
              <a:latin typeface="微软雅黑 Light"/>
              <a:ea typeface="微软雅黑 Light"/>
            </a:endParaRPr>
          </a:p>
        </p:txBody>
      </p:sp>
      <p:grpSp>
        <p:nvGrpSpPr>
          <p:cNvPr id="206" name="组合 205">
            <a:extLst>
              <a:ext uri="{FF2B5EF4-FFF2-40B4-BE49-F238E27FC236}">
                <a16:creationId xmlns="" xmlns:a16="http://schemas.microsoft.com/office/drawing/2014/main" id="{3B6BEC9E-97EF-4B17-BCA0-B2EBC40308D0}"/>
              </a:ext>
            </a:extLst>
          </p:cNvPr>
          <p:cNvGrpSpPr/>
          <p:nvPr/>
        </p:nvGrpSpPr>
        <p:grpSpPr>
          <a:xfrm rot="479485" flipH="1" flipV="1">
            <a:off x="2955796" y="1931291"/>
            <a:ext cx="1962789" cy="3325514"/>
            <a:chOff x="6794354" y="1027213"/>
            <a:chExt cx="2512540" cy="4256950"/>
          </a:xfrm>
        </p:grpSpPr>
        <p:sp>
          <p:nvSpPr>
            <p:cNvPr id="207" name="任意多边形: 形状 206">
              <a:extLst>
                <a:ext uri="{FF2B5EF4-FFF2-40B4-BE49-F238E27FC236}">
                  <a16:creationId xmlns="" xmlns:a16="http://schemas.microsoft.com/office/drawing/2014/main" id="{ADFE8419-1484-4D10-8468-737F9F4F259E}"/>
                </a:ext>
              </a:extLst>
            </p:cNvPr>
            <p:cNvSpPr/>
            <p:nvPr/>
          </p:nvSpPr>
          <p:spPr>
            <a:xfrm rot="19842116">
              <a:off x="6794354" y="1027213"/>
              <a:ext cx="1552305" cy="585306"/>
            </a:xfrm>
            <a:custGeom>
              <a:avLst/>
              <a:gdLst>
                <a:gd name="connsiteX0" fmla="*/ 0 w 1755648"/>
                <a:gd name="connsiteY0" fmla="*/ 512064 h 512064"/>
                <a:gd name="connsiteX1" fmla="*/ 835152 w 1755648"/>
                <a:gd name="connsiteY1" fmla="*/ 94488 h 512064"/>
                <a:gd name="connsiteX2" fmla="*/ 1755648 w 1755648"/>
                <a:gd name="connsiteY2" fmla="*/ 0 h 512064"/>
                <a:gd name="connsiteX0" fmla="*/ 0 w 1755648"/>
                <a:gd name="connsiteY0" fmla="*/ 512064 h 512064"/>
                <a:gd name="connsiteX1" fmla="*/ 1755648 w 1755648"/>
                <a:gd name="connsiteY1" fmla="*/ 0 h 512064"/>
                <a:gd name="connsiteX0" fmla="*/ 0 w 1755648"/>
                <a:gd name="connsiteY0" fmla="*/ 516730 h 516730"/>
                <a:gd name="connsiteX1" fmla="*/ 1755648 w 1755648"/>
                <a:gd name="connsiteY1" fmla="*/ 4666 h 516730"/>
                <a:gd name="connsiteX0" fmla="*/ 0 w 1755648"/>
                <a:gd name="connsiteY0" fmla="*/ 516762 h 516762"/>
                <a:gd name="connsiteX1" fmla="*/ 1755648 w 1755648"/>
                <a:gd name="connsiteY1" fmla="*/ 4698 h 516762"/>
                <a:gd name="connsiteX0" fmla="*/ 0 w 1755648"/>
                <a:gd name="connsiteY0" fmla="*/ 512064 h 512064"/>
                <a:gd name="connsiteX1" fmla="*/ 1755648 w 1755648"/>
                <a:gd name="connsiteY1" fmla="*/ 0 h 512064"/>
                <a:gd name="connsiteX0" fmla="*/ 0 w 1792224"/>
                <a:gd name="connsiteY0" fmla="*/ 612648 h 612648"/>
                <a:gd name="connsiteX1" fmla="*/ 1792224 w 1792224"/>
                <a:gd name="connsiteY1" fmla="*/ 0 h 612648"/>
                <a:gd name="connsiteX0" fmla="*/ 0 w 1792224"/>
                <a:gd name="connsiteY0" fmla="*/ 612648 h 612648"/>
                <a:gd name="connsiteX1" fmla="*/ 1792224 w 1792224"/>
                <a:gd name="connsiteY1" fmla="*/ 0 h 612648"/>
                <a:gd name="connsiteX0" fmla="*/ 0 w 1836142"/>
                <a:gd name="connsiteY0" fmla="*/ 552949 h 552949"/>
                <a:gd name="connsiteX1" fmla="*/ 1836142 w 1836142"/>
                <a:gd name="connsiteY1" fmla="*/ 0 h 552949"/>
                <a:gd name="connsiteX0" fmla="*/ 0 w 1836142"/>
                <a:gd name="connsiteY0" fmla="*/ 578912 h 578912"/>
                <a:gd name="connsiteX1" fmla="*/ 1836142 w 1836142"/>
                <a:gd name="connsiteY1" fmla="*/ 25963 h 578912"/>
                <a:gd name="connsiteX0" fmla="*/ 0 w 1552306"/>
                <a:gd name="connsiteY0" fmla="*/ 584596 h 584596"/>
                <a:gd name="connsiteX1" fmla="*/ 1552306 w 1552306"/>
                <a:gd name="connsiteY1" fmla="*/ 25644 h 584596"/>
                <a:gd name="connsiteX0" fmla="*/ 0 w 1552306"/>
                <a:gd name="connsiteY0" fmla="*/ 585306 h 585306"/>
                <a:gd name="connsiteX1" fmla="*/ 1552306 w 1552306"/>
                <a:gd name="connsiteY1" fmla="*/ 26354 h 585306"/>
              </a:gdLst>
              <a:ahLst/>
              <a:cxnLst>
                <a:cxn ang="0">
                  <a:pos x="connsiteX0" y="connsiteY0"/>
                </a:cxn>
                <a:cxn ang="0">
                  <a:pos x="connsiteX1" y="connsiteY1"/>
                </a:cxn>
              </a:cxnLst>
              <a:rect l="l" t="t" r="r" b="b"/>
              <a:pathLst>
                <a:path w="1552306" h="585306">
                  <a:moveTo>
                    <a:pt x="0" y="585306"/>
                  </a:moveTo>
                  <a:cubicBezTo>
                    <a:pt x="307848" y="265266"/>
                    <a:pt x="883057" y="-102320"/>
                    <a:pt x="1552306" y="26354"/>
                  </a:cubicBezTo>
                </a:path>
              </a:pathLst>
            </a:custGeom>
            <a:noFill/>
            <a:ln w="19050">
              <a:solidFill>
                <a:srgbClr val="71BC3E"/>
              </a:solidFill>
              <a:prstDash val="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华文细黑"/>
                <a:ea typeface="微软雅黑 Light"/>
              </a:endParaRPr>
            </a:p>
          </p:txBody>
        </p:sp>
        <p:sp>
          <p:nvSpPr>
            <p:cNvPr id="208" name="任意多边形: 形状 207">
              <a:extLst>
                <a:ext uri="{FF2B5EF4-FFF2-40B4-BE49-F238E27FC236}">
                  <a16:creationId xmlns="" xmlns:a16="http://schemas.microsoft.com/office/drawing/2014/main" id="{8174CD21-2175-4E52-A195-60C7049AF113}"/>
                </a:ext>
              </a:extLst>
            </p:cNvPr>
            <p:cNvSpPr/>
            <p:nvPr/>
          </p:nvSpPr>
          <p:spPr>
            <a:xfrm rot="1800000">
              <a:off x="7660078" y="2605202"/>
              <a:ext cx="1646816" cy="620537"/>
            </a:xfrm>
            <a:custGeom>
              <a:avLst/>
              <a:gdLst>
                <a:gd name="connsiteX0" fmla="*/ 0 w 1755648"/>
                <a:gd name="connsiteY0" fmla="*/ 512064 h 512064"/>
                <a:gd name="connsiteX1" fmla="*/ 835152 w 1755648"/>
                <a:gd name="connsiteY1" fmla="*/ 94488 h 512064"/>
                <a:gd name="connsiteX2" fmla="*/ 1755648 w 1755648"/>
                <a:gd name="connsiteY2" fmla="*/ 0 h 512064"/>
                <a:gd name="connsiteX0" fmla="*/ 0 w 1755648"/>
                <a:gd name="connsiteY0" fmla="*/ 512064 h 512064"/>
                <a:gd name="connsiteX1" fmla="*/ 1755648 w 1755648"/>
                <a:gd name="connsiteY1" fmla="*/ 0 h 512064"/>
                <a:gd name="connsiteX0" fmla="*/ 0 w 1755648"/>
                <a:gd name="connsiteY0" fmla="*/ 516730 h 516730"/>
                <a:gd name="connsiteX1" fmla="*/ 1755648 w 1755648"/>
                <a:gd name="connsiteY1" fmla="*/ 4666 h 516730"/>
                <a:gd name="connsiteX0" fmla="*/ 0 w 1755648"/>
                <a:gd name="connsiteY0" fmla="*/ 516762 h 516762"/>
                <a:gd name="connsiteX1" fmla="*/ 1755648 w 1755648"/>
                <a:gd name="connsiteY1" fmla="*/ 4698 h 516762"/>
                <a:gd name="connsiteX0" fmla="*/ 0 w 1755648"/>
                <a:gd name="connsiteY0" fmla="*/ 512064 h 512064"/>
                <a:gd name="connsiteX1" fmla="*/ 1755648 w 1755648"/>
                <a:gd name="connsiteY1" fmla="*/ 0 h 512064"/>
                <a:gd name="connsiteX0" fmla="*/ 0 w 1792224"/>
                <a:gd name="connsiteY0" fmla="*/ 612648 h 612648"/>
                <a:gd name="connsiteX1" fmla="*/ 1792224 w 1792224"/>
                <a:gd name="connsiteY1" fmla="*/ 0 h 612648"/>
                <a:gd name="connsiteX0" fmla="*/ 0 w 1792224"/>
                <a:gd name="connsiteY0" fmla="*/ 612648 h 612648"/>
                <a:gd name="connsiteX1" fmla="*/ 1792224 w 1792224"/>
                <a:gd name="connsiteY1" fmla="*/ 0 h 612648"/>
                <a:gd name="connsiteX0" fmla="*/ 0 w 1792224"/>
                <a:gd name="connsiteY0" fmla="*/ 634471 h 634471"/>
                <a:gd name="connsiteX1" fmla="*/ 1792224 w 1792224"/>
                <a:gd name="connsiteY1" fmla="*/ 21823 h 634471"/>
                <a:gd name="connsiteX0" fmla="*/ 0 w 1646816"/>
                <a:gd name="connsiteY0" fmla="*/ 620537 h 620537"/>
                <a:gd name="connsiteX1" fmla="*/ 1646817 w 1646816"/>
                <a:gd name="connsiteY1" fmla="*/ 22442 h 620537"/>
              </a:gdLst>
              <a:ahLst/>
              <a:cxnLst>
                <a:cxn ang="0">
                  <a:pos x="connsiteX0" y="connsiteY0"/>
                </a:cxn>
                <a:cxn ang="0">
                  <a:pos x="connsiteX1" y="connsiteY1"/>
                </a:cxn>
              </a:cxnLst>
              <a:rect l="l" t="t" r="r" b="b"/>
              <a:pathLst>
                <a:path w="1646816" h="620537">
                  <a:moveTo>
                    <a:pt x="0" y="620537"/>
                  </a:moveTo>
                  <a:cubicBezTo>
                    <a:pt x="307848" y="300497"/>
                    <a:pt x="877742" y="-99507"/>
                    <a:pt x="1646817" y="22442"/>
                  </a:cubicBezTo>
                </a:path>
              </a:pathLst>
            </a:custGeom>
            <a:noFill/>
            <a:ln w="19050">
              <a:solidFill>
                <a:srgbClr val="71BC3E"/>
              </a:solidFill>
              <a:prstDash val="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209" name="任意多边形: 形状 208">
              <a:extLst>
                <a:ext uri="{FF2B5EF4-FFF2-40B4-BE49-F238E27FC236}">
                  <a16:creationId xmlns="" xmlns:a16="http://schemas.microsoft.com/office/drawing/2014/main" id="{5B4D142D-D750-465D-9FD6-B813D8390877}"/>
                </a:ext>
              </a:extLst>
            </p:cNvPr>
            <p:cNvSpPr/>
            <p:nvPr/>
          </p:nvSpPr>
          <p:spPr>
            <a:xfrm rot="3600000">
              <a:off x="7590138" y="4168788"/>
              <a:ext cx="1652832" cy="577917"/>
            </a:xfrm>
            <a:custGeom>
              <a:avLst/>
              <a:gdLst>
                <a:gd name="connsiteX0" fmla="*/ 0 w 1755648"/>
                <a:gd name="connsiteY0" fmla="*/ 512064 h 512064"/>
                <a:gd name="connsiteX1" fmla="*/ 835152 w 1755648"/>
                <a:gd name="connsiteY1" fmla="*/ 94488 h 512064"/>
                <a:gd name="connsiteX2" fmla="*/ 1755648 w 1755648"/>
                <a:gd name="connsiteY2" fmla="*/ 0 h 512064"/>
                <a:gd name="connsiteX0" fmla="*/ 0 w 1755648"/>
                <a:gd name="connsiteY0" fmla="*/ 512064 h 512064"/>
                <a:gd name="connsiteX1" fmla="*/ 1755648 w 1755648"/>
                <a:gd name="connsiteY1" fmla="*/ 0 h 512064"/>
                <a:gd name="connsiteX0" fmla="*/ 0 w 1755648"/>
                <a:gd name="connsiteY0" fmla="*/ 516730 h 516730"/>
                <a:gd name="connsiteX1" fmla="*/ 1755648 w 1755648"/>
                <a:gd name="connsiteY1" fmla="*/ 4666 h 516730"/>
                <a:gd name="connsiteX0" fmla="*/ 0 w 1755648"/>
                <a:gd name="connsiteY0" fmla="*/ 516762 h 516762"/>
                <a:gd name="connsiteX1" fmla="*/ 1755648 w 1755648"/>
                <a:gd name="connsiteY1" fmla="*/ 4698 h 516762"/>
                <a:gd name="connsiteX0" fmla="*/ 0 w 1755648"/>
                <a:gd name="connsiteY0" fmla="*/ 512064 h 512064"/>
                <a:gd name="connsiteX1" fmla="*/ 1755648 w 1755648"/>
                <a:gd name="connsiteY1" fmla="*/ 0 h 512064"/>
                <a:gd name="connsiteX0" fmla="*/ 0 w 1792224"/>
                <a:gd name="connsiteY0" fmla="*/ 612648 h 612648"/>
                <a:gd name="connsiteX1" fmla="*/ 1792224 w 1792224"/>
                <a:gd name="connsiteY1" fmla="*/ 0 h 612648"/>
                <a:gd name="connsiteX0" fmla="*/ 0 w 1792224"/>
                <a:gd name="connsiteY0" fmla="*/ 612648 h 612648"/>
                <a:gd name="connsiteX1" fmla="*/ 1792224 w 1792224"/>
                <a:gd name="connsiteY1" fmla="*/ 0 h 612648"/>
                <a:gd name="connsiteX0" fmla="*/ 0 w 1792224"/>
                <a:gd name="connsiteY0" fmla="*/ 626657 h 626657"/>
                <a:gd name="connsiteX1" fmla="*/ 1792224 w 1792224"/>
                <a:gd name="connsiteY1" fmla="*/ 14009 h 626657"/>
              </a:gdLst>
              <a:ahLst/>
              <a:cxnLst>
                <a:cxn ang="0">
                  <a:pos x="connsiteX0" y="connsiteY0"/>
                </a:cxn>
                <a:cxn ang="0">
                  <a:pos x="connsiteX1" y="connsiteY1"/>
                </a:cxn>
              </a:cxnLst>
              <a:rect l="l" t="t" r="r" b="b"/>
              <a:pathLst>
                <a:path w="1792224" h="626657">
                  <a:moveTo>
                    <a:pt x="0" y="626657"/>
                  </a:moveTo>
                  <a:cubicBezTo>
                    <a:pt x="307848" y="306617"/>
                    <a:pt x="1033436" y="-78630"/>
                    <a:pt x="1792224" y="14009"/>
                  </a:cubicBezTo>
                </a:path>
              </a:pathLst>
            </a:custGeom>
            <a:noFill/>
            <a:ln w="19050">
              <a:solidFill>
                <a:srgbClr val="71BC3E"/>
              </a:solidFill>
              <a:prstDash val="dash"/>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华文细黑"/>
                <a:ea typeface="微软雅黑 Light"/>
              </a:endParaRPr>
            </a:p>
          </p:txBody>
        </p:sp>
      </p:grpSp>
      <p:pic>
        <p:nvPicPr>
          <p:cNvPr id="105" name="图形 104">
            <a:extLst>
              <a:ext uri="{FF2B5EF4-FFF2-40B4-BE49-F238E27FC236}">
                <a16:creationId xmlns="" xmlns:a16="http://schemas.microsoft.com/office/drawing/2014/main" id="{253C096E-064A-45E8-B344-0C6F1A68F30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5487294" y="4541410"/>
            <a:ext cx="223161" cy="212003"/>
          </a:xfrm>
          <a:prstGeom prst="rect">
            <a:avLst/>
          </a:prstGeom>
        </p:spPr>
      </p:pic>
      <p:sp>
        <p:nvSpPr>
          <p:cNvPr id="108" name="椭圆 107">
            <a:extLst>
              <a:ext uri="{FF2B5EF4-FFF2-40B4-BE49-F238E27FC236}">
                <a16:creationId xmlns="" xmlns:a16="http://schemas.microsoft.com/office/drawing/2014/main" id="{CDBD6D75-728A-42A9-AC6E-086662D64171}"/>
              </a:ext>
            </a:extLst>
          </p:cNvPr>
          <p:cNvSpPr/>
          <p:nvPr/>
        </p:nvSpPr>
        <p:spPr>
          <a:xfrm>
            <a:off x="5489425" y="4490691"/>
            <a:ext cx="255315" cy="255315"/>
          </a:xfrm>
          <a:prstGeom prst="ellipse">
            <a:avLst/>
          </a:prstGeom>
          <a:noFill/>
          <a:ln w="9525">
            <a:solidFill>
              <a:srgbClr val="7D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pic>
        <p:nvPicPr>
          <p:cNvPr id="100" name="图形 99">
            <a:extLst>
              <a:ext uri="{FF2B5EF4-FFF2-40B4-BE49-F238E27FC236}">
                <a16:creationId xmlns="" xmlns:a16="http://schemas.microsoft.com/office/drawing/2014/main" id="{9481B26B-58EC-4789-B5F1-FE1664FAE07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5861269" y="4542547"/>
            <a:ext cx="151604" cy="151603"/>
          </a:xfrm>
          <a:prstGeom prst="rect">
            <a:avLst/>
          </a:prstGeom>
        </p:spPr>
      </p:pic>
      <p:sp>
        <p:nvSpPr>
          <p:cNvPr id="103" name="椭圆 102">
            <a:extLst>
              <a:ext uri="{FF2B5EF4-FFF2-40B4-BE49-F238E27FC236}">
                <a16:creationId xmlns="" xmlns:a16="http://schemas.microsoft.com/office/drawing/2014/main" id="{FBA3E1E0-8178-4144-A785-11D7BAC3F4F0}"/>
              </a:ext>
            </a:extLst>
          </p:cNvPr>
          <p:cNvSpPr/>
          <p:nvPr/>
        </p:nvSpPr>
        <p:spPr>
          <a:xfrm>
            <a:off x="5809414" y="4490691"/>
            <a:ext cx="255315" cy="255315"/>
          </a:xfrm>
          <a:prstGeom prst="ellipse">
            <a:avLst/>
          </a:prstGeom>
          <a:noFill/>
          <a:ln w="9525">
            <a:solidFill>
              <a:srgbClr val="7D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grpSp>
        <p:nvGrpSpPr>
          <p:cNvPr id="88" name="组合 87">
            <a:extLst>
              <a:ext uri="{FF2B5EF4-FFF2-40B4-BE49-F238E27FC236}">
                <a16:creationId xmlns="" xmlns:a16="http://schemas.microsoft.com/office/drawing/2014/main" id="{809EA5E7-FC84-40AF-8111-A12FB8C4D97C}"/>
              </a:ext>
            </a:extLst>
          </p:cNvPr>
          <p:cNvGrpSpPr/>
          <p:nvPr/>
        </p:nvGrpSpPr>
        <p:grpSpPr>
          <a:xfrm>
            <a:off x="6192802" y="4547396"/>
            <a:ext cx="128517" cy="141904"/>
            <a:chOff x="13846046" y="-4390053"/>
            <a:chExt cx="2745843" cy="3031870"/>
          </a:xfrm>
          <a:solidFill>
            <a:srgbClr val="35B3DB"/>
          </a:solidFill>
        </p:grpSpPr>
        <p:sp>
          <p:nvSpPr>
            <p:cNvPr id="92" name="任意多边形: 形状 91">
              <a:extLst>
                <a:ext uri="{FF2B5EF4-FFF2-40B4-BE49-F238E27FC236}">
                  <a16:creationId xmlns="" xmlns:a16="http://schemas.microsoft.com/office/drawing/2014/main" id="{8819F4D5-7738-46F8-B81B-E6CF2E7AE2C2}"/>
                </a:ext>
              </a:extLst>
            </p:cNvPr>
            <p:cNvSpPr/>
            <p:nvPr/>
          </p:nvSpPr>
          <p:spPr>
            <a:xfrm>
              <a:off x="14906496" y="-4390053"/>
              <a:ext cx="1612900" cy="1825370"/>
            </a:xfrm>
            <a:custGeom>
              <a:avLst/>
              <a:gdLst>
                <a:gd name="connsiteX0" fmla="*/ 210700 w 1612900"/>
                <a:gd name="connsiteY0" fmla="*/ 78349 h 1825370"/>
                <a:gd name="connsiteX1" fmla="*/ 290075 w 1612900"/>
                <a:gd name="connsiteY1" fmla="*/ 154275 h 1825370"/>
                <a:gd name="connsiteX2" fmla="*/ 369450 w 1612900"/>
                <a:gd name="connsiteY2" fmla="*/ 243801 h 1825370"/>
                <a:gd name="connsiteX3" fmla="*/ 413619 w 1612900"/>
                <a:gd name="connsiteY3" fmla="*/ 287415 h 1825370"/>
                <a:gd name="connsiteX4" fmla="*/ 584535 w 1612900"/>
                <a:gd name="connsiteY4" fmla="*/ 512317 h 1825370"/>
                <a:gd name="connsiteX5" fmla="*/ 679234 w 1612900"/>
                <a:gd name="connsiteY5" fmla="*/ 664717 h 1825370"/>
                <a:gd name="connsiteX6" fmla="*/ 864464 w 1612900"/>
                <a:gd name="connsiteY6" fmla="*/ 963167 h 1825370"/>
                <a:gd name="connsiteX7" fmla="*/ 1281123 w 1612900"/>
                <a:gd name="connsiteY7" fmla="*/ 1626247 h 1825370"/>
                <a:gd name="connsiteX8" fmla="*/ 1370868 w 1612900"/>
                <a:gd name="connsiteY8" fmla="*/ 1692170 h 1825370"/>
                <a:gd name="connsiteX9" fmla="*/ 1512450 w 1612900"/>
                <a:gd name="connsiteY9" fmla="*/ 1574080 h 1825370"/>
                <a:gd name="connsiteX10" fmla="*/ 1455400 w 1612900"/>
                <a:gd name="connsiteY10" fmla="*/ 1470294 h 1825370"/>
                <a:gd name="connsiteX11" fmla="*/ 1141949 w 1612900"/>
                <a:gd name="connsiteY11" fmla="*/ 956817 h 1825370"/>
                <a:gd name="connsiteX12" fmla="*/ 535611 w 1612900"/>
                <a:gd name="connsiteY12" fmla="*/ 135710 h 1825370"/>
                <a:gd name="connsiteX13" fmla="*/ 331350 w 1612900"/>
                <a:gd name="connsiteY13" fmla="*/ 83183 h 1825370"/>
                <a:gd name="connsiteX14" fmla="*/ 242250 w 1612900"/>
                <a:gd name="connsiteY14" fmla="*/ 99 h 1825370"/>
                <a:gd name="connsiteX15" fmla="*/ 317500 w 1612900"/>
                <a:gd name="connsiteY15" fmla="*/ 619 h 1825370"/>
                <a:gd name="connsiteX16" fmla="*/ 476250 w 1612900"/>
                <a:gd name="connsiteY16" fmla="*/ 3719 h 1825370"/>
                <a:gd name="connsiteX17" fmla="*/ 580095 w 1612900"/>
                <a:gd name="connsiteY17" fmla="*/ 58455 h 1825370"/>
                <a:gd name="connsiteX18" fmla="*/ 1067395 w 1612900"/>
                <a:gd name="connsiteY18" fmla="*/ 650620 h 1825370"/>
                <a:gd name="connsiteX19" fmla="*/ 1346431 w 1612900"/>
                <a:gd name="connsiteY19" fmla="*/ 1107820 h 1825370"/>
                <a:gd name="connsiteX20" fmla="*/ 1541074 w 1612900"/>
                <a:gd name="connsiteY20" fmla="*/ 1424172 h 1825370"/>
                <a:gd name="connsiteX21" fmla="*/ 1612900 w 1612900"/>
                <a:gd name="connsiteY21" fmla="*/ 1594782 h 1825370"/>
                <a:gd name="connsiteX22" fmla="*/ 1545951 w 1612900"/>
                <a:gd name="connsiteY22" fmla="*/ 1703880 h 1825370"/>
                <a:gd name="connsiteX23" fmla="*/ 1316234 w 1612900"/>
                <a:gd name="connsiteY23" fmla="*/ 1825370 h 1825370"/>
                <a:gd name="connsiteX24" fmla="*/ 1250794 w 1612900"/>
                <a:gd name="connsiteY24" fmla="*/ 1809495 h 1825370"/>
                <a:gd name="connsiteX25" fmla="*/ 1092738 w 1612900"/>
                <a:gd name="connsiteY25" fmla="*/ 1552320 h 1825370"/>
                <a:gd name="connsiteX26" fmla="*/ 798526 w 1612900"/>
                <a:gd name="connsiteY26" fmla="*/ 1076070 h 1825370"/>
                <a:gd name="connsiteX27" fmla="*/ 572408 w 1612900"/>
                <a:gd name="connsiteY27" fmla="*/ 711749 h 1825370"/>
                <a:gd name="connsiteX28" fmla="*/ 439352 w 1612900"/>
                <a:gd name="connsiteY28" fmla="*/ 497551 h 1825370"/>
                <a:gd name="connsiteX29" fmla="*/ 347397 w 1612900"/>
                <a:gd name="connsiteY29" fmla="*/ 395028 h 1825370"/>
                <a:gd name="connsiteX30" fmla="*/ 281232 w 1612900"/>
                <a:gd name="connsiteY30" fmla="*/ 329825 h 1825370"/>
                <a:gd name="connsiteX31" fmla="*/ 84017 w 1612900"/>
                <a:gd name="connsiteY31" fmla="*/ 160496 h 1825370"/>
                <a:gd name="connsiteX32" fmla="*/ 0 w 1612900"/>
                <a:gd name="connsiteY32" fmla="*/ 104839 h 1825370"/>
                <a:gd name="connsiteX33" fmla="*/ 51770 w 1612900"/>
                <a:gd name="connsiteY33" fmla="*/ 61051 h 1825370"/>
                <a:gd name="connsiteX34" fmla="*/ 131145 w 1612900"/>
                <a:gd name="connsiteY34" fmla="*/ 14737 h 1825370"/>
                <a:gd name="connsiteX35" fmla="*/ 242250 w 1612900"/>
                <a:gd name="connsiteY35" fmla="*/ 99 h 182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12900" h="1825370">
                  <a:moveTo>
                    <a:pt x="210700" y="78349"/>
                  </a:moveTo>
                  <a:lnTo>
                    <a:pt x="290075" y="154275"/>
                  </a:lnTo>
                  <a:cubicBezTo>
                    <a:pt x="333731" y="196034"/>
                    <a:pt x="369450" y="236321"/>
                    <a:pt x="369450" y="243801"/>
                  </a:cubicBezTo>
                  <a:cubicBezTo>
                    <a:pt x="369450" y="251281"/>
                    <a:pt x="389326" y="270907"/>
                    <a:pt x="413619" y="287415"/>
                  </a:cubicBezTo>
                  <a:cubicBezTo>
                    <a:pt x="465844" y="322903"/>
                    <a:pt x="511091" y="382441"/>
                    <a:pt x="584535" y="512317"/>
                  </a:cubicBezTo>
                  <a:cubicBezTo>
                    <a:pt x="614160" y="564705"/>
                    <a:pt x="656775" y="633285"/>
                    <a:pt x="679234" y="664717"/>
                  </a:cubicBezTo>
                  <a:cubicBezTo>
                    <a:pt x="701694" y="696149"/>
                    <a:pt x="785047" y="830452"/>
                    <a:pt x="864464" y="963167"/>
                  </a:cubicBezTo>
                  <a:cubicBezTo>
                    <a:pt x="1000480" y="1190465"/>
                    <a:pt x="1162242" y="1447897"/>
                    <a:pt x="1281123" y="1626247"/>
                  </a:cubicBezTo>
                  <a:cubicBezTo>
                    <a:pt x="1332046" y="1702645"/>
                    <a:pt x="1334870" y="1704719"/>
                    <a:pt x="1370868" y="1692170"/>
                  </a:cubicBezTo>
                  <a:cubicBezTo>
                    <a:pt x="1415937" y="1676459"/>
                    <a:pt x="1512450" y="1595960"/>
                    <a:pt x="1512450" y="1574080"/>
                  </a:cubicBezTo>
                  <a:cubicBezTo>
                    <a:pt x="1512450" y="1565413"/>
                    <a:pt x="1486778" y="1518709"/>
                    <a:pt x="1455400" y="1470294"/>
                  </a:cubicBezTo>
                  <a:cubicBezTo>
                    <a:pt x="1424023" y="1421879"/>
                    <a:pt x="1282970" y="1190815"/>
                    <a:pt x="1141949" y="956817"/>
                  </a:cubicBezTo>
                  <a:cubicBezTo>
                    <a:pt x="706270" y="233889"/>
                    <a:pt x="705206" y="232448"/>
                    <a:pt x="535611" y="135710"/>
                  </a:cubicBezTo>
                  <a:cubicBezTo>
                    <a:pt x="458108" y="91501"/>
                    <a:pt x="443186" y="87664"/>
                    <a:pt x="331350" y="83183"/>
                  </a:cubicBezTo>
                  <a:close/>
                  <a:moveTo>
                    <a:pt x="242250" y="99"/>
                  </a:moveTo>
                  <a:cubicBezTo>
                    <a:pt x="263585" y="-135"/>
                    <a:pt x="288481" y="53"/>
                    <a:pt x="317500" y="619"/>
                  </a:cubicBezTo>
                  <a:lnTo>
                    <a:pt x="476250" y="3719"/>
                  </a:lnTo>
                  <a:lnTo>
                    <a:pt x="580095" y="58455"/>
                  </a:lnTo>
                  <a:cubicBezTo>
                    <a:pt x="763707" y="155236"/>
                    <a:pt x="759794" y="150481"/>
                    <a:pt x="1067395" y="650620"/>
                  </a:cubicBezTo>
                  <a:cubicBezTo>
                    <a:pt x="1153315" y="790320"/>
                    <a:pt x="1278881" y="996060"/>
                    <a:pt x="1346431" y="1107820"/>
                  </a:cubicBezTo>
                  <a:cubicBezTo>
                    <a:pt x="1413981" y="1219580"/>
                    <a:pt x="1501570" y="1361938"/>
                    <a:pt x="1541074" y="1424172"/>
                  </a:cubicBezTo>
                  <a:cubicBezTo>
                    <a:pt x="1601118" y="1518763"/>
                    <a:pt x="1612900" y="1546749"/>
                    <a:pt x="1612900" y="1594782"/>
                  </a:cubicBezTo>
                  <a:cubicBezTo>
                    <a:pt x="1612900" y="1649128"/>
                    <a:pt x="1609275" y="1655036"/>
                    <a:pt x="1545951" y="1703880"/>
                  </a:cubicBezTo>
                  <a:cubicBezTo>
                    <a:pt x="1410171" y="1808611"/>
                    <a:pt x="1378483" y="1825370"/>
                    <a:pt x="1316234" y="1825370"/>
                  </a:cubicBezTo>
                  <a:cubicBezTo>
                    <a:pt x="1281023" y="1825370"/>
                    <a:pt x="1254681" y="1818980"/>
                    <a:pt x="1250794" y="1809495"/>
                  </a:cubicBezTo>
                  <a:cubicBezTo>
                    <a:pt x="1247216" y="1800764"/>
                    <a:pt x="1176090" y="1685035"/>
                    <a:pt x="1092738" y="1552320"/>
                  </a:cubicBezTo>
                  <a:cubicBezTo>
                    <a:pt x="1009385" y="1419605"/>
                    <a:pt x="876990" y="1205293"/>
                    <a:pt x="798526" y="1076070"/>
                  </a:cubicBezTo>
                  <a:cubicBezTo>
                    <a:pt x="720063" y="946847"/>
                    <a:pt x="618310" y="782903"/>
                    <a:pt x="572408" y="711749"/>
                  </a:cubicBezTo>
                  <a:cubicBezTo>
                    <a:pt x="526506" y="640595"/>
                    <a:pt x="466631" y="544206"/>
                    <a:pt x="439352" y="497551"/>
                  </a:cubicBezTo>
                  <a:cubicBezTo>
                    <a:pt x="403300" y="435891"/>
                    <a:pt x="378187" y="407892"/>
                    <a:pt x="347397" y="395028"/>
                  </a:cubicBezTo>
                  <a:cubicBezTo>
                    <a:pt x="320536" y="383804"/>
                    <a:pt x="296330" y="359950"/>
                    <a:pt x="281232" y="329825"/>
                  </a:cubicBezTo>
                  <a:cubicBezTo>
                    <a:pt x="248646" y="264806"/>
                    <a:pt x="183852" y="209174"/>
                    <a:pt x="84017" y="160496"/>
                  </a:cubicBezTo>
                  <a:cubicBezTo>
                    <a:pt x="37808" y="137965"/>
                    <a:pt x="0" y="112920"/>
                    <a:pt x="0" y="104839"/>
                  </a:cubicBezTo>
                  <a:cubicBezTo>
                    <a:pt x="0" y="96759"/>
                    <a:pt x="23296" y="77054"/>
                    <a:pt x="51770" y="61051"/>
                  </a:cubicBezTo>
                  <a:cubicBezTo>
                    <a:pt x="80243" y="45048"/>
                    <a:pt x="115962" y="24207"/>
                    <a:pt x="131145" y="14737"/>
                  </a:cubicBezTo>
                  <a:cubicBezTo>
                    <a:pt x="146284" y="5296"/>
                    <a:pt x="178245" y="800"/>
                    <a:pt x="242250"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93" name="任意多边形: 形状 92">
              <a:extLst>
                <a:ext uri="{FF2B5EF4-FFF2-40B4-BE49-F238E27FC236}">
                  <a16:creationId xmlns="" xmlns:a16="http://schemas.microsoft.com/office/drawing/2014/main" id="{13B06214-BB1B-47DD-A07D-8F0C937C1F47}"/>
                </a:ext>
              </a:extLst>
            </p:cNvPr>
            <p:cNvSpPr/>
            <p:nvPr/>
          </p:nvSpPr>
          <p:spPr>
            <a:xfrm>
              <a:off x="13846046" y="-4243478"/>
              <a:ext cx="1311192" cy="1990332"/>
            </a:xfrm>
            <a:custGeom>
              <a:avLst/>
              <a:gdLst>
                <a:gd name="connsiteX0" fmla="*/ 1030428 w 1311192"/>
                <a:gd name="connsiteY0" fmla="*/ 110374 h 1990332"/>
                <a:gd name="connsiteX1" fmla="*/ 830798 w 1311192"/>
                <a:gd name="connsiteY1" fmla="*/ 392949 h 1990332"/>
                <a:gd name="connsiteX2" fmla="*/ 502472 w 1311192"/>
                <a:gd name="connsiteY2" fmla="*/ 910445 h 1990332"/>
                <a:gd name="connsiteX3" fmla="*/ 277842 w 1311192"/>
                <a:gd name="connsiteY3" fmla="*/ 1266045 h 1990332"/>
                <a:gd name="connsiteX4" fmla="*/ 108890 w 1311192"/>
                <a:gd name="connsiteY4" fmla="*/ 1822293 h 1990332"/>
                <a:gd name="connsiteX5" fmla="*/ 158143 w 1311192"/>
                <a:gd name="connsiteY5" fmla="*/ 1802076 h 1990332"/>
                <a:gd name="connsiteX6" fmla="*/ 271645 w 1311192"/>
                <a:gd name="connsiteY6" fmla="*/ 1718669 h 1990332"/>
                <a:gd name="connsiteX7" fmla="*/ 348719 w 1311192"/>
                <a:gd name="connsiteY7" fmla="*/ 1637286 h 1990332"/>
                <a:gd name="connsiteX8" fmla="*/ 418283 w 1311192"/>
                <a:gd name="connsiteY8" fmla="*/ 1488295 h 1990332"/>
                <a:gd name="connsiteX9" fmla="*/ 578815 w 1311192"/>
                <a:gd name="connsiteY9" fmla="*/ 1227945 h 1990332"/>
                <a:gd name="connsiteX10" fmla="*/ 1151564 w 1311192"/>
                <a:gd name="connsiteY10" fmla="*/ 317330 h 1990332"/>
                <a:gd name="connsiteX11" fmla="*/ 1200150 w 1311192"/>
                <a:gd name="connsiteY11" fmla="*/ 239006 h 1990332"/>
                <a:gd name="connsiteX12" fmla="*/ 1030428 w 1311192"/>
                <a:gd name="connsiteY12" fmla="*/ 110374 h 1990332"/>
                <a:gd name="connsiteX13" fmla="*/ 1010360 w 1311192"/>
                <a:gd name="connsiteY13" fmla="*/ 498 h 1990332"/>
                <a:gd name="connsiteX14" fmla="*/ 1270733 w 1311192"/>
                <a:gd name="connsiteY14" fmla="*/ 157279 h 1990332"/>
                <a:gd name="connsiteX15" fmla="*/ 1246452 w 1311192"/>
                <a:gd name="connsiteY15" fmla="*/ 365409 h 1990332"/>
                <a:gd name="connsiteX16" fmla="*/ 1154220 w 1311192"/>
                <a:gd name="connsiteY16" fmla="*/ 497695 h 1990332"/>
                <a:gd name="connsiteX17" fmla="*/ 973857 w 1311192"/>
                <a:gd name="connsiteY17" fmla="*/ 789795 h 1990332"/>
                <a:gd name="connsiteX18" fmla="*/ 569212 w 1311192"/>
                <a:gd name="connsiteY18" fmla="*/ 1443845 h 1990332"/>
                <a:gd name="connsiteX19" fmla="*/ 441271 w 1311192"/>
                <a:gd name="connsiteY19" fmla="*/ 1687578 h 1990332"/>
                <a:gd name="connsiteX20" fmla="*/ 340767 w 1311192"/>
                <a:gd name="connsiteY20" fmla="*/ 1793031 h 1990332"/>
                <a:gd name="connsiteX21" fmla="*/ 196850 w 1311192"/>
                <a:gd name="connsiteY21" fmla="*/ 1894303 h 1990332"/>
                <a:gd name="connsiteX22" fmla="*/ 93400 w 1311192"/>
                <a:gd name="connsiteY22" fmla="*/ 1983243 h 1990332"/>
                <a:gd name="connsiteX23" fmla="*/ 29900 w 1311192"/>
                <a:gd name="connsiteY23" fmla="*/ 1930338 h 1990332"/>
                <a:gd name="connsiteX24" fmla="*/ 0 w 1311192"/>
                <a:gd name="connsiteY24" fmla="*/ 1710545 h 1990332"/>
                <a:gd name="connsiteX25" fmla="*/ 0 w 1311192"/>
                <a:gd name="connsiteY25" fmla="*/ 1558145 h 1990332"/>
                <a:gd name="connsiteX26" fmla="*/ 53062 w 1311192"/>
                <a:gd name="connsiteY26" fmla="*/ 1466675 h 1990332"/>
                <a:gd name="connsiteX27" fmla="*/ 217164 w 1311192"/>
                <a:gd name="connsiteY27" fmla="*/ 1180925 h 1990332"/>
                <a:gd name="connsiteX28" fmla="*/ 381440 w 1311192"/>
                <a:gd name="connsiteY28" fmla="*/ 904095 h 1990332"/>
                <a:gd name="connsiteX29" fmla="*/ 784285 w 1311192"/>
                <a:gd name="connsiteY29" fmla="*/ 269095 h 1990332"/>
                <a:gd name="connsiteX30" fmla="*/ 984250 w 1311192"/>
                <a:gd name="connsiteY30" fmla="*/ 1724 h 1990332"/>
                <a:gd name="connsiteX31" fmla="*/ 1010360 w 1311192"/>
                <a:gd name="connsiteY31" fmla="*/ 498 h 199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11192" h="1990332">
                  <a:moveTo>
                    <a:pt x="1030428" y="110374"/>
                  </a:moveTo>
                  <a:cubicBezTo>
                    <a:pt x="1022224" y="106779"/>
                    <a:pt x="936108" y="228676"/>
                    <a:pt x="830798" y="392949"/>
                  </a:cubicBezTo>
                  <a:cubicBezTo>
                    <a:pt x="728936" y="551842"/>
                    <a:pt x="581190" y="784715"/>
                    <a:pt x="502472" y="910445"/>
                  </a:cubicBezTo>
                  <a:cubicBezTo>
                    <a:pt x="423755" y="1036175"/>
                    <a:pt x="322671" y="1196195"/>
                    <a:pt x="277842" y="1266045"/>
                  </a:cubicBezTo>
                  <a:cubicBezTo>
                    <a:pt x="141849" y="1477941"/>
                    <a:pt x="64301" y="1733253"/>
                    <a:pt x="108890" y="1822293"/>
                  </a:cubicBezTo>
                  <a:cubicBezTo>
                    <a:pt x="119185" y="1842852"/>
                    <a:pt x="124121" y="1840826"/>
                    <a:pt x="158143" y="1802076"/>
                  </a:cubicBezTo>
                  <a:cubicBezTo>
                    <a:pt x="178940" y="1778390"/>
                    <a:pt x="230016" y="1740857"/>
                    <a:pt x="271645" y="1718669"/>
                  </a:cubicBezTo>
                  <a:cubicBezTo>
                    <a:pt x="339277" y="1682621"/>
                    <a:pt x="347482" y="1673957"/>
                    <a:pt x="348719" y="1637286"/>
                  </a:cubicBezTo>
                  <a:cubicBezTo>
                    <a:pt x="349597" y="1611236"/>
                    <a:pt x="375007" y="1556813"/>
                    <a:pt x="418283" y="1488295"/>
                  </a:cubicBezTo>
                  <a:cubicBezTo>
                    <a:pt x="455781" y="1428922"/>
                    <a:pt x="528021" y="1311765"/>
                    <a:pt x="578815" y="1227945"/>
                  </a:cubicBezTo>
                  <a:cubicBezTo>
                    <a:pt x="837432" y="801176"/>
                    <a:pt x="1108350" y="370443"/>
                    <a:pt x="1151564" y="317330"/>
                  </a:cubicBezTo>
                  <a:cubicBezTo>
                    <a:pt x="1178286" y="284487"/>
                    <a:pt x="1200150" y="249241"/>
                    <a:pt x="1200150" y="239006"/>
                  </a:cubicBezTo>
                  <a:cubicBezTo>
                    <a:pt x="1200150" y="223458"/>
                    <a:pt x="1079048" y="131676"/>
                    <a:pt x="1030428" y="110374"/>
                  </a:cubicBezTo>
                  <a:close/>
                  <a:moveTo>
                    <a:pt x="1010360" y="498"/>
                  </a:moveTo>
                  <a:cubicBezTo>
                    <a:pt x="1079090" y="7009"/>
                    <a:pt x="1197889" y="76650"/>
                    <a:pt x="1270733" y="157279"/>
                  </a:cubicBezTo>
                  <a:cubicBezTo>
                    <a:pt x="1330242" y="223148"/>
                    <a:pt x="1325711" y="261984"/>
                    <a:pt x="1246452" y="365409"/>
                  </a:cubicBezTo>
                  <a:cubicBezTo>
                    <a:pt x="1214783" y="406734"/>
                    <a:pt x="1173278" y="466263"/>
                    <a:pt x="1154220" y="497695"/>
                  </a:cubicBezTo>
                  <a:cubicBezTo>
                    <a:pt x="1135161" y="529127"/>
                    <a:pt x="1053998" y="660572"/>
                    <a:pt x="973857" y="789795"/>
                  </a:cubicBezTo>
                  <a:cubicBezTo>
                    <a:pt x="707851" y="1218713"/>
                    <a:pt x="671463" y="1277528"/>
                    <a:pt x="569212" y="1443845"/>
                  </a:cubicBezTo>
                  <a:cubicBezTo>
                    <a:pt x="513385" y="1534650"/>
                    <a:pt x="455812" y="1644330"/>
                    <a:pt x="441271" y="1687578"/>
                  </a:cubicBezTo>
                  <a:cubicBezTo>
                    <a:pt x="415035" y="1765615"/>
                    <a:pt x="414274" y="1766414"/>
                    <a:pt x="340767" y="1793031"/>
                  </a:cubicBezTo>
                  <a:cubicBezTo>
                    <a:pt x="284241" y="1813500"/>
                    <a:pt x="250158" y="1837484"/>
                    <a:pt x="196850" y="1894303"/>
                  </a:cubicBezTo>
                  <a:cubicBezTo>
                    <a:pt x="158433" y="1935251"/>
                    <a:pt x="111880" y="1975274"/>
                    <a:pt x="93400" y="1983243"/>
                  </a:cubicBezTo>
                  <a:cubicBezTo>
                    <a:pt x="60875" y="1997268"/>
                    <a:pt x="58842" y="1995574"/>
                    <a:pt x="29900" y="1930338"/>
                  </a:cubicBezTo>
                  <a:cubicBezTo>
                    <a:pt x="3905" y="1871747"/>
                    <a:pt x="0" y="1843040"/>
                    <a:pt x="0" y="1710545"/>
                  </a:cubicBezTo>
                  <a:lnTo>
                    <a:pt x="0" y="1558145"/>
                  </a:lnTo>
                  <a:lnTo>
                    <a:pt x="53062" y="1466675"/>
                  </a:lnTo>
                  <a:cubicBezTo>
                    <a:pt x="82246" y="1416367"/>
                    <a:pt x="156092" y="1287779"/>
                    <a:pt x="217164" y="1180925"/>
                  </a:cubicBezTo>
                  <a:cubicBezTo>
                    <a:pt x="278237" y="1074071"/>
                    <a:pt x="352161" y="949497"/>
                    <a:pt x="381440" y="904095"/>
                  </a:cubicBezTo>
                  <a:cubicBezTo>
                    <a:pt x="477101" y="755754"/>
                    <a:pt x="724034" y="366518"/>
                    <a:pt x="784285" y="269095"/>
                  </a:cubicBezTo>
                  <a:cubicBezTo>
                    <a:pt x="909993" y="65835"/>
                    <a:pt x="952186" y="9418"/>
                    <a:pt x="984250" y="1724"/>
                  </a:cubicBezTo>
                  <a:cubicBezTo>
                    <a:pt x="991745" y="-74"/>
                    <a:pt x="1000542" y="-433"/>
                    <a:pt x="1010360" y="4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95" name="任意多边形: 形状 94">
              <a:extLst>
                <a:ext uri="{FF2B5EF4-FFF2-40B4-BE49-F238E27FC236}">
                  <a16:creationId xmlns="" xmlns:a16="http://schemas.microsoft.com/office/drawing/2014/main" id="{EC8B626B-2F25-4140-9327-6B1ECAEB49BE}"/>
                </a:ext>
              </a:extLst>
            </p:cNvPr>
            <p:cNvSpPr/>
            <p:nvPr/>
          </p:nvSpPr>
          <p:spPr>
            <a:xfrm>
              <a:off x="15357346" y="-2685333"/>
              <a:ext cx="1234543" cy="1323257"/>
            </a:xfrm>
            <a:custGeom>
              <a:avLst/>
              <a:gdLst>
                <a:gd name="connsiteX0" fmla="*/ 1130300 w 1234543"/>
                <a:gd name="connsiteY0" fmla="*/ 164833 h 1323257"/>
                <a:gd name="connsiteX1" fmla="*/ 1060450 w 1234543"/>
                <a:gd name="connsiteY1" fmla="*/ 200221 h 1323257"/>
                <a:gd name="connsiteX2" fmla="*/ 939800 w 1234543"/>
                <a:gd name="connsiteY2" fmla="*/ 243548 h 1323257"/>
                <a:gd name="connsiteX3" fmla="*/ 853602 w 1234543"/>
                <a:gd name="connsiteY3" fmla="*/ 294045 h 1323257"/>
                <a:gd name="connsiteX4" fmla="*/ 417341 w 1234543"/>
                <a:gd name="connsiteY4" fmla="*/ 370213 h 1323257"/>
                <a:gd name="connsiteX5" fmla="*/ 123481 w 1234543"/>
                <a:gd name="connsiteY5" fmla="*/ 373147 h 1323257"/>
                <a:gd name="connsiteX6" fmla="*/ 114176 w 1234543"/>
                <a:gd name="connsiteY6" fmla="*/ 621332 h 1323257"/>
                <a:gd name="connsiteX7" fmla="*/ 127642 w 1234543"/>
                <a:gd name="connsiteY7" fmla="*/ 1187450 h 1323257"/>
                <a:gd name="connsiteX8" fmla="*/ 186688 w 1234543"/>
                <a:gd name="connsiteY8" fmla="*/ 1140893 h 1323257"/>
                <a:gd name="connsiteX9" fmla="*/ 340546 w 1234543"/>
                <a:gd name="connsiteY9" fmla="*/ 1030554 h 1323257"/>
                <a:gd name="connsiteX10" fmla="*/ 439793 w 1234543"/>
                <a:gd name="connsiteY10" fmla="*/ 966771 h 1323257"/>
                <a:gd name="connsiteX11" fmla="*/ 407383 w 1234543"/>
                <a:gd name="connsiteY11" fmla="*/ 949789 h 1323257"/>
                <a:gd name="connsiteX12" fmla="*/ 393123 w 1234543"/>
                <a:gd name="connsiteY12" fmla="*/ 634423 h 1323257"/>
                <a:gd name="connsiteX13" fmla="*/ 561398 w 1234543"/>
                <a:gd name="connsiteY13" fmla="*/ 596679 h 1323257"/>
                <a:gd name="connsiteX14" fmla="*/ 1064801 w 1234543"/>
                <a:gd name="connsiteY14" fmla="*/ 438691 h 1323257"/>
                <a:gd name="connsiteX15" fmla="*/ 1128494 w 1234543"/>
                <a:gd name="connsiteY15" fmla="*/ 215766 h 1323257"/>
                <a:gd name="connsiteX16" fmla="*/ 1219200 w 1234543"/>
                <a:gd name="connsiteY16" fmla="*/ 0 h 1323257"/>
                <a:gd name="connsiteX17" fmla="*/ 1229135 w 1234543"/>
                <a:gd name="connsiteY17" fmla="*/ 164331 h 1323257"/>
                <a:gd name="connsiteX18" fmla="*/ 1210085 w 1234543"/>
                <a:gd name="connsiteY18" fmla="*/ 386366 h 1323257"/>
                <a:gd name="connsiteX19" fmla="*/ 957606 w 1234543"/>
                <a:gd name="connsiteY19" fmla="*/ 624058 h 1323257"/>
                <a:gd name="connsiteX20" fmla="*/ 608975 w 1234543"/>
                <a:gd name="connsiteY20" fmla="*/ 704850 h 1323257"/>
                <a:gd name="connsiteX21" fmla="*/ 463550 w 1234543"/>
                <a:gd name="connsiteY21" fmla="*/ 704850 h 1323257"/>
                <a:gd name="connsiteX22" fmla="*/ 463550 w 1234543"/>
                <a:gd name="connsiteY22" fmla="*/ 857250 h 1323257"/>
                <a:gd name="connsiteX23" fmla="*/ 520102 w 1234543"/>
                <a:gd name="connsiteY23" fmla="*/ 857250 h 1323257"/>
                <a:gd name="connsiteX24" fmla="*/ 641350 w 1234543"/>
                <a:gd name="connsiteY24" fmla="*/ 909114 h 1323257"/>
                <a:gd name="connsiteX25" fmla="*/ 523339 w 1234543"/>
                <a:gd name="connsiteY25" fmla="*/ 1030663 h 1323257"/>
                <a:gd name="connsiteX26" fmla="*/ 393700 w 1234543"/>
                <a:gd name="connsiteY26" fmla="*/ 1111937 h 1323257"/>
                <a:gd name="connsiteX27" fmla="*/ 55039 w 1234543"/>
                <a:gd name="connsiteY27" fmla="*/ 1318455 h 1323257"/>
                <a:gd name="connsiteX28" fmla="*/ 0 w 1234543"/>
                <a:gd name="connsiteY28" fmla="*/ 1308100 h 1323257"/>
                <a:gd name="connsiteX29" fmla="*/ 0 w 1234543"/>
                <a:gd name="connsiteY29" fmla="*/ 803899 h 1323257"/>
                <a:gd name="connsiteX30" fmla="*/ 16480 w 1234543"/>
                <a:gd name="connsiteY30" fmla="*/ 283199 h 1323257"/>
                <a:gd name="connsiteX31" fmla="*/ 372080 w 1234543"/>
                <a:gd name="connsiteY31" fmla="*/ 260350 h 1323257"/>
                <a:gd name="connsiteX32" fmla="*/ 743092 w 1234543"/>
                <a:gd name="connsiteY32" fmla="*/ 245651 h 1323257"/>
                <a:gd name="connsiteX33" fmla="*/ 793892 w 1234543"/>
                <a:gd name="connsiteY33" fmla="*/ 202623 h 1323257"/>
                <a:gd name="connsiteX34" fmla="*/ 939898 w 1234543"/>
                <a:gd name="connsiteY34" fmla="*/ 146050 h 1323257"/>
                <a:gd name="connsiteX35" fmla="*/ 1101377 w 1234543"/>
                <a:gd name="connsiteY35" fmla="*/ 44833 h 1323257"/>
                <a:gd name="connsiteX36" fmla="*/ 1183927 w 1234543"/>
                <a:gd name="connsiteY36" fmla="*/ 2344 h 132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34543" h="1323257">
                  <a:moveTo>
                    <a:pt x="1130300" y="164833"/>
                  </a:moveTo>
                  <a:lnTo>
                    <a:pt x="1060450" y="200221"/>
                  </a:lnTo>
                  <a:cubicBezTo>
                    <a:pt x="1022033" y="219684"/>
                    <a:pt x="967740" y="239182"/>
                    <a:pt x="939800" y="243548"/>
                  </a:cubicBezTo>
                  <a:cubicBezTo>
                    <a:pt x="903324" y="249248"/>
                    <a:pt x="879019" y="263486"/>
                    <a:pt x="853602" y="294045"/>
                  </a:cubicBezTo>
                  <a:cubicBezTo>
                    <a:pt x="800367" y="358050"/>
                    <a:pt x="749712" y="366894"/>
                    <a:pt x="417341" y="370213"/>
                  </a:cubicBezTo>
                  <a:lnTo>
                    <a:pt x="123481" y="373147"/>
                  </a:lnTo>
                  <a:lnTo>
                    <a:pt x="114176" y="621332"/>
                  </a:lnTo>
                  <a:cubicBezTo>
                    <a:pt x="106116" y="836276"/>
                    <a:pt x="114470" y="1187450"/>
                    <a:pt x="127642" y="1187450"/>
                  </a:cubicBezTo>
                  <a:cubicBezTo>
                    <a:pt x="130081" y="1187450"/>
                    <a:pt x="156652" y="1166500"/>
                    <a:pt x="186688" y="1140893"/>
                  </a:cubicBezTo>
                  <a:cubicBezTo>
                    <a:pt x="216725" y="1115287"/>
                    <a:pt x="285961" y="1065634"/>
                    <a:pt x="340546" y="1030554"/>
                  </a:cubicBezTo>
                  <a:lnTo>
                    <a:pt x="439793" y="966771"/>
                  </a:lnTo>
                  <a:lnTo>
                    <a:pt x="407383" y="949789"/>
                  </a:lnTo>
                  <a:cubicBezTo>
                    <a:pt x="332274" y="910436"/>
                    <a:pt x="322966" y="704580"/>
                    <a:pt x="393123" y="634423"/>
                  </a:cubicBezTo>
                  <a:cubicBezTo>
                    <a:pt x="421324" y="606222"/>
                    <a:pt x="437367" y="602623"/>
                    <a:pt x="561398" y="596679"/>
                  </a:cubicBezTo>
                  <a:cubicBezTo>
                    <a:pt x="864855" y="582137"/>
                    <a:pt x="963047" y="551320"/>
                    <a:pt x="1064801" y="438691"/>
                  </a:cubicBezTo>
                  <a:cubicBezTo>
                    <a:pt x="1110549" y="388053"/>
                    <a:pt x="1124060" y="340764"/>
                    <a:pt x="1128494" y="215766"/>
                  </a:cubicBezTo>
                  <a:close/>
                  <a:moveTo>
                    <a:pt x="1219200" y="0"/>
                  </a:moveTo>
                  <a:lnTo>
                    <a:pt x="1229135" y="164331"/>
                  </a:lnTo>
                  <a:cubicBezTo>
                    <a:pt x="1238582" y="320583"/>
                    <a:pt x="1237645" y="331499"/>
                    <a:pt x="1210085" y="386366"/>
                  </a:cubicBezTo>
                  <a:cubicBezTo>
                    <a:pt x="1168983" y="468191"/>
                    <a:pt x="1053194" y="577199"/>
                    <a:pt x="957606" y="624058"/>
                  </a:cubicBezTo>
                  <a:cubicBezTo>
                    <a:pt x="816247" y="693356"/>
                    <a:pt x="766647" y="704850"/>
                    <a:pt x="608975" y="704850"/>
                  </a:cubicBezTo>
                  <a:lnTo>
                    <a:pt x="463550" y="704850"/>
                  </a:lnTo>
                  <a:lnTo>
                    <a:pt x="463550" y="857250"/>
                  </a:lnTo>
                  <a:lnTo>
                    <a:pt x="520102" y="857250"/>
                  </a:lnTo>
                  <a:cubicBezTo>
                    <a:pt x="589710" y="857250"/>
                    <a:pt x="641350" y="879339"/>
                    <a:pt x="641350" y="909114"/>
                  </a:cubicBezTo>
                  <a:cubicBezTo>
                    <a:pt x="641350" y="944655"/>
                    <a:pt x="581565" y="1006233"/>
                    <a:pt x="523339" y="1030663"/>
                  </a:cubicBezTo>
                  <a:cubicBezTo>
                    <a:pt x="493947" y="1042995"/>
                    <a:pt x="435610" y="1079568"/>
                    <a:pt x="393700" y="1111937"/>
                  </a:cubicBezTo>
                  <a:cubicBezTo>
                    <a:pt x="98287" y="1340092"/>
                    <a:pt x="115206" y="1329775"/>
                    <a:pt x="55039" y="1318455"/>
                  </a:cubicBezTo>
                  <a:lnTo>
                    <a:pt x="0" y="1308100"/>
                  </a:lnTo>
                  <a:lnTo>
                    <a:pt x="0" y="803899"/>
                  </a:lnTo>
                  <a:cubicBezTo>
                    <a:pt x="0" y="407606"/>
                    <a:pt x="3527" y="296167"/>
                    <a:pt x="16480" y="283199"/>
                  </a:cubicBezTo>
                  <a:cubicBezTo>
                    <a:pt x="28836" y="270829"/>
                    <a:pt x="117825" y="265111"/>
                    <a:pt x="372080" y="260350"/>
                  </a:cubicBezTo>
                  <a:cubicBezTo>
                    <a:pt x="558596" y="256858"/>
                    <a:pt x="725551" y="250243"/>
                    <a:pt x="743092" y="245651"/>
                  </a:cubicBezTo>
                  <a:cubicBezTo>
                    <a:pt x="760633" y="241060"/>
                    <a:pt x="783493" y="221697"/>
                    <a:pt x="793892" y="202623"/>
                  </a:cubicBezTo>
                  <a:cubicBezTo>
                    <a:pt x="812948" y="167673"/>
                    <a:pt x="868753" y="146050"/>
                    <a:pt x="939898" y="146050"/>
                  </a:cubicBezTo>
                  <a:cubicBezTo>
                    <a:pt x="972271" y="146050"/>
                    <a:pt x="1010106" y="122335"/>
                    <a:pt x="1101377" y="44833"/>
                  </a:cubicBezTo>
                  <a:cubicBezTo>
                    <a:pt x="1127379" y="22754"/>
                    <a:pt x="1164526" y="3634"/>
                    <a:pt x="1183927" y="23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98" name="任意多边形: 形状 97">
              <a:extLst>
                <a:ext uri="{FF2B5EF4-FFF2-40B4-BE49-F238E27FC236}">
                  <a16:creationId xmlns="" xmlns:a16="http://schemas.microsoft.com/office/drawing/2014/main" id="{3914568F-CDA2-4C6A-8C3C-9F8007E844E6}"/>
                </a:ext>
              </a:extLst>
            </p:cNvPr>
            <p:cNvSpPr/>
            <p:nvPr/>
          </p:nvSpPr>
          <p:spPr>
            <a:xfrm>
              <a:off x="14005543" y="-2450383"/>
              <a:ext cx="1137323" cy="1092200"/>
            </a:xfrm>
            <a:custGeom>
              <a:avLst/>
              <a:gdLst>
                <a:gd name="connsiteX0" fmla="*/ 302317 w 1137323"/>
                <a:gd name="connsiteY0" fmla="*/ 115683 h 1092200"/>
                <a:gd name="connsiteX1" fmla="*/ 194367 w 1137323"/>
                <a:gd name="connsiteY1" fmla="*/ 174381 h 1092200"/>
                <a:gd name="connsiteX2" fmla="*/ 107203 w 1137323"/>
                <a:gd name="connsiteY2" fmla="*/ 254461 h 1092200"/>
                <a:gd name="connsiteX3" fmla="*/ 189753 w 1137323"/>
                <a:gd name="connsiteY3" fmla="*/ 307170 h 1092200"/>
                <a:gd name="connsiteX4" fmla="*/ 470433 w 1137323"/>
                <a:gd name="connsiteY4" fmla="*/ 348845 h 1092200"/>
                <a:gd name="connsiteX5" fmla="*/ 786653 w 1137323"/>
                <a:gd name="connsiteY5" fmla="*/ 546100 h 1092200"/>
                <a:gd name="connsiteX6" fmla="*/ 764428 w 1137323"/>
                <a:gd name="connsiteY6" fmla="*/ 681794 h 1092200"/>
                <a:gd name="connsiteX7" fmla="*/ 861968 w 1137323"/>
                <a:gd name="connsiteY7" fmla="*/ 841808 h 1092200"/>
                <a:gd name="connsiteX8" fmla="*/ 1020589 w 1137323"/>
                <a:gd name="connsiteY8" fmla="*/ 952500 h 1092200"/>
                <a:gd name="connsiteX9" fmla="*/ 1027953 w 1137323"/>
                <a:gd name="connsiteY9" fmla="*/ 546674 h 1092200"/>
                <a:gd name="connsiteX10" fmla="*/ 1027953 w 1137323"/>
                <a:gd name="connsiteY10" fmla="*/ 140849 h 1092200"/>
                <a:gd name="connsiteX11" fmla="*/ 675528 w 1137323"/>
                <a:gd name="connsiteY11" fmla="*/ 130062 h 1092200"/>
                <a:gd name="connsiteX12" fmla="*/ 302317 w 1137323"/>
                <a:gd name="connsiteY12" fmla="*/ 115683 h 1092200"/>
                <a:gd name="connsiteX13" fmla="*/ 272960 w 1137323"/>
                <a:gd name="connsiteY13" fmla="*/ 0 h 1092200"/>
                <a:gd name="connsiteX14" fmla="*/ 344708 w 1137323"/>
                <a:gd name="connsiteY14" fmla="*/ 12989 h 1092200"/>
                <a:gd name="connsiteX15" fmla="*/ 685053 w 1137323"/>
                <a:gd name="connsiteY15" fmla="*/ 17788 h 1092200"/>
                <a:gd name="connsiteX16" fmla="*/ 1039915 w 1137323"/>
                <a:gd name="connsiteY16" fmla="*/ 30219 h 1092200"/>
                <a:gd name="connsiteX17" fmla="*/ 1125446 w 1137323"/>
                <a:gd name="connsiteY17" fmla="*/ 60344 h 1092200"/>
                <a:gd name="connsiteX18" fmla="*/ 1134544 w 1137323"/>
                <a:gd name="connsiteY18" fmla="*/ 1072111 h 1092200"/>
                <a:gd name="connsiteX19" fmla="*/ 1075744 w 1137323"/>
                <a:gd name="connsiteY19" fmla="*/ 1092200 h 1092200"/>
                <a:gd name="connsiteX20" fmla="*/ 781828 w 1137323"/>
                <a:gd name="connsiteY20" fmla="*/ 913652 h 1092200"/>
                <a:gd name="connsiteX21" fmla="*/ 529788 w 1137323"/>
                <a:gd name="connsiteY21" fmla="*/ 689687 h 1092200"/>
                <a:gd name="connsiteX22" fmla="*/ 527362 w 1137323"/>
                <a:gd name="connsiteY22" fmla="*/ 633286 h 1092200"/>
                <a:gd name="connsiteX23" fmla="*/ 602677 w 1137323"/>
                <a:gd name="connsiteY23" fmla="*/ 622300 h 1092200"/>
                <a:gd name="connsiteX24" fmla="*/ 679229 w 1137323"/>
                <a:gd name="connsiteY24" fmla="*/ 579514 h 1092200"/>
                <a:gd name="connsiteX25" fmla="*/ 676629 w 1137323"/>
                <a:gd name="connsiteY25" fmla="*/ 500139 h 1092200"/>
                <a:gd name="connsiteX26" fmla="*/ 666003 w 1137323"/>
                <a:gd name="connsiteY26" fmla="*/ 463550 h 1092200"/>
                <a:gd name="connsiteX27" fmla="*/ 462803 w 1137323"/>
                <a:gd name="connsiteY27" fmla="*/ 456145 h 1092200"/>
                <a:gd name="connsiteX28" fmla="*/ 189753 w 1137323"/>
                <a:gd name="connsiteY28" fmla="*/ 421143 h 1092200"/>
                <a:gd name="connsiteX29" fmla="*/ 66753 w 1137323"/>
                <a:gd name="connsiteY29" fmla="*/ 144910 h 1092200"/>
                <a:gd name="connsiteX30" fmla="*/ 194204 w 1137323"/>
                <a:gd name="connsiteY30" fmla="*/ 39282 h 1092200"/>
                <a:gd name="connsiteX31" fmla="*/ 272960 w 1137323"/>
                <a:gd name="connsiteY31" fmla="*/ 0 h 109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37323" h="1092200">
                  <a:moveTo>
                    <a:pt x="302317" y="115683"/>
                  </a:moveTo>
                  <a:cubicBezTo>
                    <a:pt x="290885" y="113707"/>
                    <a:pt x="242308" y="140121"/>
                    <a:pt x="194367" y="174381"/>
                  </a:cubicBezTo>
                  <a:cubicBezTo>
                    <a:pt x="146427" y="208641"/>
                    <a:pt x="107203" y="244677"/>
                    <a:pt x="107203" y="254461"/>
                  </a:cubicBezTo>
                  <a:cubicBezTo>
                    <a:pt x="107203" y="264307"/>
                    <a:pt x="144062" y="287842"/>
                    <a:pt x="189753" y="307170"/>
                  </a:cubicBezTo>
                  <a:cubicBezTo>
                    <a:pt x="264401" y="338747"/>
                    <a:pt x="291269" y="342737"/>
                    <a:pt x="470433" y="348845"/>
                  </a:cubicBezTo>
                  <a:cubicBezTo>
                    <a:pt x="785856" y="359599"/>
                    <a:pt x="786653" y="360096"/>
                    <a:pt x="786653" y="546100"/>
                  </a:cubicBezTo>
                  <a:cubicBezTo>
                    <a:pt x="786653" y="648801"/>
                    <a:pt x="783115" y="670402"/>
                    <a:pt x="764428" y="681794"/>
                  </a:cubicBezTo>
                  <a:cubicBezTo>
                    <a:pt x="700528" y="720748"/>
                    <a:pt x="703737" y="726012"/>
                    <a:pt x="861968" y="841808"/>
                  </a:cubicBezTo>
                  <a:cubicBezTo>
                    <a:pt x="945160" y="902689"/>
                    <a:pt x="1016539" y="952500"/>
                    <a:pt x="1020589" y="952500"/>
                  </a:cubicBezTo>
                  <a:cubicBezTo>
                    <a:pt x="1024639" y="952500"/>
                    <a:pt x="1027953" y="769878"/>
                    <a:pt x="1027953" y="546674"/>
                  </a:cubicBezTo>
                  <a:lnTo>
                    <a:pt x="1027953" y="140849"/>
                  </a:lnTo>
                  <a:lnTo>
                    <a:pt x="675528" y="130062"/>
                  </a:lnTo>
                  <a:cubicBezTo>
                    <a:pt x="481694" y="124130"/>
                    <a:pt x="313750" y="117659"/>
                    <a:pt x="302317" y="115683"/>
                  </a:cubicBezTo>
                  <a:close/>
                  <a:moveTo>
                    <a:pt x="272960" y="0"/>
                  </a:moveTo>
                  <a:cubicBezTo>
                    <a:pt x="275409" y="0"/>
                    <a:pt x="307696" y="5845"/>
                    <a:pt x="344708" y="12989"/>
                  </a:cubicBezTo>
                  <a:cubicBezTo>
                    <a:pt x="386446" y="21045"/>
                    <a:pt x="515700" y="22868"/>
                    <a:pt x="685053" y="17788"/>
                  </a:cubicBezTo>
                  <a:cubicBezTo>
                    <a:pt x="914348" y="10911"/>
                    <a:pt x="971213" y="12903"/>
                    <a:pt x="1039915" y="30219"/>
                  </a:cubicBezTo>
                  <a:cubicBezTo>
                    <a:pt x="1084912" y="41560"/>
                    <a:pt x="1123401" y="55116"/>
                    <a:pt x="1125446" y="60344"/>
                  </a:cubicBezTo>
                  <a:cubicBezTo>
                    <a:pt x="1133160" y="80066"/>
                    <a:pt x="1141908" y="1052920"/>
                    <a:pt x="1134544" y="1072111"/>
                  </a:cubicBezTo>
                  <a:cubicBezTo>
                    <a:pt x="1129283" y="1085823"/>
                    <a:pt x="1110617" y="1092200"/>
                    <a:pt x="1075744" y="1092200"/>
                  </a:cubicBezTo>
                  <a:cubicBezTo>
                    <a:pt x="1030026" y="1092200"/>
                    <a:pt x="999114" y="1073421"/>
                    <a:pt x="781828" y="913652"/>
                  </a:cubicBezTo>
                  <a:cubicBezTo>
                    <a:pt x="562362" y="752279"/>
                    <a:pt x="538117" y="730734"/>
                    <a:pt x="529788" y="689687"/>
                  </a:cubicBezTo>
                  <a:cubicBezTo>
                    <a:pt x="524720" y="664709"/>
                    <a:pt x="523628" y="639328"/>
                    <a:pt x="527362" y="633286"/>
                  </a:cubicBezTo>
                  <a:cubicBezTo>
                    <a:pt x="531097" y="627243"/>
                    <a:pt x="564988" y="622300"/>
                    <a:pt x="602677" y="622300"/>
                  </a:cubicBezTo>
                  <a:cubicBezTo>
                    <a:pt x="670429" y="622300"/>
                    <a:pt x="671293" y="621817"/>
                    <a:pt x="679229" y="579514"/>
                  </a:cubicBezTo>
                  <a:cubicBezTo>
                    <a:pt x="683644" y="555981"/>
                    <a:pt x="682474" y="520262"/>
                    <a:pt x="676629" y="500139"/>
                  </a:cubicBezTo>
                  <a:lnTo>
                    <a:pt x="666003" y="463550"/>
                  </a:lnTo>
                  <a:lnTo>
                    <a:pt x="462803" y="456145"/>
                  </a:lnTo>
                  <a:cubicBezTo>
                    <a:pt x="295983" y="450065"/>
                    <a:pt x="247097" y="443799"/>
                    <a:pt x="189753" y="421143"/>
                  </a:cubicBezTo>
                  <a:cubicBezTo>
                    <a:pt x="-22996" y="337088"/>
                    <a:pt x="-45934" y="285573"/>
                    <a:pt x="66753" y="144910"/>
                  </a:cubicBezTo>
                  <a:cubicBezTo>
                    <a:pt x="100710" y="102523"/>
                    <a:pt x="146734" y="64379"/>
                    <a:pt x="194204" y="39282"/>
                  </a:cubicBezTo>
                  <a:cubicBezTo>
                    <a:pt x="235070" y="17677"/>
                    <a:pt x="270510" y="0"/>
                    <a:pt x="2729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grpSp>
      <p:sp>
        <p:nvSpPr>
          <p:cNvPr id="89" name="椭圆 88">
            <a:extLst>
              <a:ext uri="{FF2B5EF4-FFF2-40B4-BE49-F238E27FC236}">
                <a16:creationId xmlns="" xmlns:a16="http://schemas.microsoft.com/office/drawing/2014/main" id="{D78A220D-2B63-43BF-B188-7561D0F76E38}"/>
              </a:ext>
            </a:extLst>
          </p:cNvPr>
          <p:cNvSpPr/>
          <p:nvPr/>
        </p:nvSpPr>
        <p:spPr>
          <a:xfrm>
            <a:off x="6129403" y="4490691"/>
            <a:ext cx="255315" cy="255315"/>
          </a:xfrm>
          <a:prstGeom prst="ellipse">
            <a:avLst/>
          </a:prstGeom>
          <a:noFill/>
          <a:ln w="9525">
            <a:solidFill>
              <a:srgbClr val="7D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grpSp>
        <p:nvGrpSpPr>
          <p:cNvPr id="84" name="组合 83">
            <a:extLst>
              <a:ext uri="{FF2B5EF4-FFF2-40B4-BE49-F238E27FC236}">
                <a16:creationId xmlns="" xmlns:a16="http://schemas.microsoft.com/office/drawing/2014/main" id="{B4514946-AA36-4F5F-9947-5F3DD1B71DA0}"/>
              </a:ext>
            </a:extLst>
          </p:cNvPr>
          <p:cNvGrpSpPr/>
          <p:nvPr/>
        </p:nvGrpSpPr>
        <p:grpSpPr>
          <a:xfrm rot="3240428">
            <a:off x="6533581" y="4540853"/>
            <a:ext cx="86935" cy="154990"/>
            <a:chOff x="11993036" y="-593134"/>
            <a:chExt cx="779487" cy="1389683"/>
          </a:xfrm>
          <a:solidFill>
            <a:srgbClr val="35B3DB"/>
          </a:solidFill>
        </p:grpSpPr>
        <p:sp>
          <p:nvSpPr>
            <p:cNvPr id="86" name="任意多边形: 形状 85">
              <a:extLst>
                <a:ext uri="{FF2B5EF4-FFF2-40B4-BE49-F238E27FC236}">
                  <a16:creationId xmlns="" xmlns:a16="http://schemas.microsoft.com/office/drawing/2014/main" id="{6280D621-0220-4DD3-B154-BF89CD9C8622}"/>
                </a:ext>
              </a:extLst>
            </p:cNvPr>
            <p:cNvSpPr/>
            <p:nvPr/>
          </p:nvSpPr>
          <p:spPr>
            <a:xfrm>
              <a:off x="11993036" y="-593134"/>
              <a:ext cx="779487" cy="1389683"/>
            </a:xfrm>
            <a:custGeom>
              <a:avLst/>
              <a:gdLst>
                <a:gd name="connsiteX0" fmla="*/ 780404 w 779487"/>
                <a:gd name="connsiteY0" fmla="*/ 579638 h 1389682"/>
                <a:gd name="connsiteX1" fmla="*/ 691107 w 779487"/>
                <a:gd name="connsiteY1" fmla="*/ 303674 h 1389682"/>
                <a:gd name="connsiteX2" fmla="*/ 564733 w 779487"/>
                <a:gd name="connsiteY2" fmla="*/ 125954 h 1389682"/>
                <a:gd name="connsiteX3" fmla="*/ 400539 w 779487"/>
                <a:gd name="connsiteY3" fmla="*/ 2129 h 1389682"/>
                <a:gd name="connsiteX4" fmla="*/ 380205 w 779487"/>
                <a:gd name="connsiteY4" fmla="*/ 2129 h 1389682"/>
                <a:gd name="connsiteX5" fmla="*/ 216010 w 779487"/>
                <a:gd name="connsiteY5" fmla="*/ 125954 h 1389682"/>
                <a:gd name="connsiteX6" fmla="*/ 89637 w 779487"/>
                <a:gd name="connsiteY6" fmla="*/ 303674 h 1389682"/>
                <a:gd name="connsiteX7" fmla="*/ 340 w 779487"/>
                <a:gd name="connsiteY7" fmla="*/ 579638 h 1389682"/>
                <a:gd name="connsiteX8" fmla="*/ 21230 w 779487"/>
                <a:gd name="connsiteY8" fmla="*/ 608751 h 1389682"/>
                <a:gd name="connsiteX9" fmla="*/ 25343 w 779487"/>
                <a:gd name="connsiteY9" fmla="*/ 609088 h 1389682"/>
                <a:gd name="connsiteX10" fmla="*/ 365155 w 779487"/>
                <a:gd name="connsiteY10" fmla="*/ 609088 h 1389682"/>
                <a:gd name="connsiteX11" fmla="*/ 365155 w 779487"/>
                <a:gd name="connsiteY11" fmla="*/ 710477 h 1389682"/>
                <a:gd name="connsiteX12" fmla="*/ 197109 w 779487"/>
                <a:gd name="connsiteY12" fmla="*/ 710477 h 1389682"/>
                <a:gd name="connsiteX13" fmla="*/ 171762 w 779487"/>
                <a:gd name="connsiteY13" fmla="*/ 735824 h 1389682"/>
                <a:gd name="connsiteX14" fmla="*/ 197109 w 779487"/>
                <a:gd name="connsiteY14" fmla="*/ 761171 h 1389682"/>
                <a:gd name="connsiteX15" fmla="*/ 365155 w 779487"/>
                <a:gd name="connsiteY15" fmla="*/ 761171 h 1389682"/>
                <a:gd name="connsiteX16" fmla="*/ 365155 w 779487"/>
                <a:gd name="connsiteY16" fmla="*/ 879824 h 1389682"/>
                <a:gd name="connsiteX17" fmla="*/ 197109 w 779487"/>
                <a:gd name="connsiteY17" fmla="*/ 879824 h 1389682"/>
                <a:gd name="connsiteX18" fmla="*/ 171762 w 779487"/>
                <a:gd name="connsiteY18" fmla="*/ 905172 h 1389682"/>
                <a:gd name="connsiteX19" fmla="*/ 197109 w 779487"/>
                <a:gd name="connsiteY19" fmla="*/ 930519 h 1389682"/>
                <a:gd name="connsiteX20" fmla="*/ 365155 w 779487"/>
                <a:gd name="connsiteY20" fmla="*/ 930519 h 1389682"/>
                <a:gd name="connsiteX21" fmla="*/ 365155 w 779487"/>
                <a:gd name="connsiteY21" fmla="*/ 1049172 h 1389682"/>
                <a:gd name="connsiteX22" fmla="*/ 197109 w 779487"/>
                <a:gd name="connsiteY22" fmla="*/ 1049172 h 1389682"/>
                <a:gd name="connsiteX23" fmla="*/ 171762 w 779487"/>
                <a:gd name="connsiteY23" fmla="*/ 1074520 h 1389682"/>
                <a:gd name="connsiteX24" fmla="*/ 197109 w 779487"/>
                <a:gd name="connsiteY24" fmla="*/ 1099867 h 1389682"/>
                <a:gd name="connsiteX25" fmla="*/ 365155 w 779487"/>
                <a:gd name="connsiteY25" fmla="*/ 1099867 h 1389682"/>
                <a:gd name="connsiteX26" fmla="*/ 365155 w 779487"/>
                <a:gd name="connsiteY26" fmla="*/ 1196773 h 1389682"/>
                <a:gd name="connsiteX27" fmla="*/ 144387 w 779487"/>
                <a:gd name="connsiteY27" fmla="*/ 1344819 h 1389682"/>
                <a:gd name="connsiteX28" fmla="*/ 137457 w 779487"/>
                <a:gd name="connsiteY28" fmla="*/ 1379989 h 1389682"/>
                <a:gd name="connsiteX29" fmla="*/ 172627 w 779487"/>
                <a:gd name="connsiteY29" fmla="*/ 1386919 h 1389682"/>
                <a:gd name="connsiteX30" fmla="*/ 390511 w 779487"/>
                <a:gd name="connsiteY30" fmla="*/ 1240789 h 1389682"/>
                <a:gd name="connsiteX31" fmla="*/ 608396 w 779487"/>
                <a:gd name="connsiteY31" fmla="*/ 1386919 h 1389682"/>
                <a:gd name="connsiteX32" fmla="*/ 643566 w 779487"/>
                <a:gd name="connsiteY32" fmla="*/ 1379989 h 1389682"/>
                <a:gd name="connsiteX33" fmla="*/ 636636 w 779487"/>
                <a:gd name="connsiteY33" fmla="*/ 1344819 h 1389682"/>
                <a:gd name="connsiteX34" fmla="*/ 415775 w 779487"/>
                <a:gd name="connsiteY34" fmla="*/ 1196754 h 1389682"/>
                <a:gd name="connsiteX35" fmla="*/ 415775 w 779487"/>
                <a:gd name="connsiteY35" fmla="*/ 1099848 h 1389682"/>
                <a:gd name="connsiteX36" fmla="*/ 583821 w 779487"/>
                <a:gd name="connsiteY36" fmla="*/ 1099848 h 1389682"/>
                <a:gd name="connsiteX37" fmla="*/ 609168 w 779487"/>
                <a:gd name="connsiteY37" fmla="*/ 1074501 h 1389682"/>
                <a:gd name="connsiteX38" fmla="*/ 583821 w 779487"/>
                <a:gd name="connsiteY38" fmla="*/ 1049154 h 1389682"/>
                <a:gd name="connsiteX39" fmla="*/ 415775 w 779487"/>
                <a:gd name="connsiteY39" fmla="*/ 1049154 h 1389682"/>
                <a:gd name="connsiteX40" fmla="*/ 415775 w 779487"/>
                <a:gd name="connsiteY40" fmla="*/ 930500 h 1389682"/>
                <a:gd name="connsiteX41" fmla="*/ 583821 w 779487"/>
                <a:gd name="connsiteY41" fmla="*/ 930500 h 1389682"/>
                <a:gd name="connsiteX42" fmla="*/ 609168 w 779487"/>
                <a:gd name="connsiteY42" fmla="*/ 905153 h 1389682"/>
                <a:gd name="connsiteX43" fmla="*/ 583821 w 779487"/>
                <a:gd name="connsiteY43" fmla="*/ 879806 h 1389682"/>
                <a:gd name="connsiteX44" fmla="*/ 415775 w 779487"/>
                <a:gd name="connsiteY44" fmla="*/ 879806 h 1389682"/>
                <a:gd name="connsiteX45" fmla="*/ 415775 w 779487"/>
                <a:gd name="connsiteY45" fmla="*/ 761171 h 1389682"/>
                <a:gd name="connsiteX46" fmla="*/ 583821 w 779487"/>
                <a:gd name="connsiteY46" fmla="*/ 761171 h 1389682"/>
                <a:gd name="connsiteX47" fmla="*/ 609168 w 779487"/>
                <a:gd name="connsiteY47" fmla="*/ 735824 h 1389682"/>
                <a:gd name="connsiteX48" fmla="*/ 583821 w 779487"/>
                <a:gd name="connsiteY48" fmla="*/ 710477 h 1389682"/>
                <a:gd name="connsiteX49" fmla="*/ 415775 w 779487"/>
                <a:gd name="connsiteY49" fmla="*/ 710477 h 1389682"/>
                <a:gd name="connsiteX50" fmla="*/ 415775 w 779487"/>
                <a:gd name="connsiteY50" fmla="*/ 609088 h 1389682"/>
                <a:gd name="connsiteX51" fmla="*/ 755438 w 779487"/>
                <a:gd name="connsiteY51" fmla="*/ 609088 h 1389682"/>
                <a:gd name="connsiteX52" fmla="*/ 780739 w 779487"/>
                <a:gd name="connsiteY52" fmla="*/ 583714 h 1389682"/>
                <a:gd name="connsiteX53" fmla="*/ 780404 w 779487"/>
                <a:gd name="connsiteY53" fmla="*/ 579638 h 1389682"/>
                <a:gd name="connsiteX54" fmla="*/ 55797 w 779487"/>
                <a:gd name="connsiteY54" fmla="*/ 558393 h 1389682"/>
                <a:gd name="connsiteX55" fmla="*/ 133932 w 779487"/>
                <a:gd name="connsiteY55" fmla="*/ 328565 h 1389682"/>
                <a:gd name="connsiteX56" fmla="*/ 250873 w 779487"/>
                <a:gd name="connsiteY56" fmla="*/ 162994 h 1389682"/>
                <a:gd name="connsiteX57" fmla="*/ 390400 w 779487"/>
                <a:gd name="connsiteY57" fmla="*/ 53587 h 1389682"/>
                <a:gd name="connsiteX58" fmla="*/ 529926 w 779487"/>
                <a:gd name="connsiteY58" fmla="*/ 162994 h 1389682"/>
                <a:gd name="connsiteX59" fmla="*/ 646868 w 779487"/>
                <a:gd name="connsiteY59" fmla="*/ 328565 h 1389682"/>
                <a:gd name="connsiteX60" fmla="*/ 725003 w 779487"/>
                <a:gd name="connsiteY60" fmla="*/ 558393 h 138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79487" h="1389682">
                  <a:moveTo>
                    <a:pt x="780404" y="579638"/>
                  </a:moveTo>
                  <a:cubicBezTo>
                    <a:pt x="763903" y="479049"/>
                    <a:pt x="733895" y="386162"/>
                    <a:pt x="691107" y="303674"/>
                  </a:cubicBezTo>
                  <a:cubicBezTo>
                    <a:pt x="657721" y="238682"/>
                    <a:pt x="615160" y="178829"/>
                    <a:pt x="564733" y="125954"/>
                  </a:cubicBezTo>
                  <a:cubicBezTo>
                    <a:pt x="479771" y="37420"/>
                    <a:pt x="403739" y="3524"/>
                    <a:pt x="400539" y="2129"/>
                  </a:cubicBezTo>
                  <a:cubicBezTo>
                    <a:pt x="394057" y="-710"/>
                    <a:pt x="386687" y="-710"/>
                    <a:pt x="380205" y="2129"/>
                  </a:cubicBezTo>
                  <a:cubicBezTo>
                    <a:pt x="377005" y="3524"/>
                    <a:pt x="300973" y="37476"/>
                    <a:pt x="216010" y="125954"/>
                  </a:cubicBezTo>
                  <a:cubicBezTo>
                    <a:pt x="165584" y="178829"/>
                    <a:pt x="123023" y="238682"/>
                    <a:pt x="89637" y="303674"/>
                  </a:cubicBezTo>
                  <a:cubicBezTo>
                    <a:pt x="46849" y="386199"/>
                    <a:pt x="16897" y="479049"/>
                    <a:pt x="340" y="579638"/>
                  </a:cubicBezTo>
                  <a:cubicBezTo>
                    <a:pt x="-1932" y="593446"/>
                    <a:pt x="7422" y="606481"/>
                    <a:pt x="21230" y="608751"/>
                  </a:cubicBezTo>
                  <a:cubicBezTo>
                    <a:pt x="22590" y="608976"/>
                    <a:pt x="23964" y="609088"/>
                    <a:pt x="25343" y="609088"/>
                  </a:cubicBezTo>
                  <a:lnTo>
                    <a:pt x="365155" y="609088"/>
                  </a:lnTo>
                  <a:lnTo>
                    <a:pt x="365155" y="710477"/>
                  </a:lnTo>
                  <a:lnTo>
                    <a:pt x="197109" y="710477"/>
                  </a:lnTo>
                  <a:cubicBezTo>
                    <a:pt x="183110" y="710477"/>
                    <a:pt x="171762" y="721825"/>
                    <a:pt x="171762" y="735824"/>
                  </a:cubicBezTo>
                  <a:cubicBezTo>
                    <a:pt x="171762" y="749823"/>
                    <a:pt x="183110" y="761171"/>
                    <a:pt x="197109" y="761171"/>
                  </a:cubicBezTo>
                  <a:lnTo>
                    <a:pt x="365155" y="761171"/>
                  </a:lnTo>
                  <a:lnTo>
                    <a:pt x="365155" y="879824"/>
                  </a:lnTo>
                  <a:lnTo>
                    <a:pt x="197109" y="879824"/>
                  </a:lnTo>
                  <a:cubicBezTo>
                    <a:pt x="183110" y="879824"/>
                    <a:pt x="171762" y="891173"/>
                    <a:pt x="171762" y="905172"/>
                  </a:cubicBezTo>
                  <a:cubicBezTo>
                    <a:pt x="171762" y="919171"/>
                    <a:pt x="183110" y="930519"/>
                    <a:pt x="197109" y="930519"/>
                  </a:cubicBezTo>
                  <a:lnTo>
                    <a:pt x="365155" y="930519"/>
                  </a:lnTo>
                  <a:lnTo>
                    <a:pt x="365155" y="1049172"/>
                  </a:lnTo>
                  <a:lnTo>
                    <a:pt x="197109" y="1049172"/>
                  </a:lnTo>
                  <a:cubicBezTo>
                    <a:pt x="183110" y="1049172"/>
                    <a:pt x="171762" y="1060520"/>
                    <a:pt x="171762" y="1074520"/>
                  </a:cubicBezTo>
                  <a:cubicBezTo>
                    <a:pt x="171762" y="1088519"/>
                    <a:pt x="183110" y="1099867"/>
                    <a:pt x="197109" y="1099867"/>
                  </a:cubicBezTo>
                  <a:lnTo>
                    <a:pt x="365155" y="1099867"/>
                  </a:lnTo>
                  <a:lnTo>
                    <a:pt x="365155" y="1196773"/>
                  </a:lnTo>
                  <a:lnTo>
                    <a:pt x="144387" y="1344819"/>
                  </a:lnTo>
                  <a:cubicBezTo>
                    <a:pt x="132762" y="1352618"/>
                    <a:pt x="129659" y="1368364"/>
                    <a:pt x="137457" y="1379989"/>
                  </a:cubicBezTo>
                  <a:cubicBezTo>
                    <a:pt x="145256" y="1391615"/>
                    <a:pt x="161002" y="1394718"/>
                    <a:pt x="172627" y="1386919"/>
                  </a:cubicBezTo>
                  <a:lnTo>
                    <a:pt x="390511" y="1240789"/>
                  </a:lnTo>
                  <a:lnTo>
                    <a:pt x="608396" y="1386919"/>
                  </a:lnTo>
                  <a:cubicBezTo>
                    <a:pt x="620021" y="1394718"/>
                    <a:pt x="635767" y="1391615"/>
                    <a:pt x="643566" y="1379989"/>
                  </a:cubicBezTo>
                  <a:cubicBezTo>
                    <a:pt x="651364" y="1368364"/>
                    <a:pt x="648261" y="1352618"/>
                    <a:pt x="636636" y="1344819"/>
                  </a:cubicBezTo>
                  <a:lnTo>
                    <a:pt x="415775" y="1196754"/>
                  </a:lnTo>
                  <a:lnTo>
                    <a:pt x="415775" y="1099848"/>
                  </a:lnTo>
                  <a:lnTo>
                    <a:pt x="583821" y="1099848"/>
                  </a:lnTo>
                  <a:cubicBezTo>
                    <a:pt x="597820" y="1099848"/>
                    <a:pt x="609168" y="1088500"/>
                    <a:pt x="609168" y="1074501"/>
                  </a:cubicBezTo>
                  <a:cubicBezTo>
                    <a:pt x="609168" y="1060502"/>
                    <a:pt x="597820" y="1049154"/>
                    <a:pt x="583821" y="1049154"/>
                  </a:cubicBezTo>
                  <a:lnTo>
                    <a:pt x="415775" y="1049154"/>
                  </a:lnTo>
                  <a:lnTo>
                    <a:pt x="415775" y="930500"/>
                  </a:lnTo>
                  <a:lnTo>
                    <a:pt x="583821" y="930500"/>
                  </a:lnTo>
                  <a:cubicBezTo>
                    <a:pt x="597820" y="930500"/>
                    <a:pt x="609168" y="919152"/>
                    <a:pt x="609168" y="905153"/>
                  </a:cubicBezTo>
                  <a:cubicBezTo>
                    <a:pt x="609168" y="891154"/>
                    <a:pt x="597820" y="879806"/>
                    <a:pt x="583821" y="879806"/>
                  </a:cubicBezTo>
                  <a:lnTo>
                    <a:pt x="415775" y="879806"/>
                  </a:lnTo>
                  <a:lnTo>
                    <a:pt x="415775" y="761171"/>
                  </a:lnTo>
                  <a:lnTo>
                    <a:pt x="583821" y="761171"/>
                  </a:lnTo>
                  <a:cubicBezTo>
                    <a:pt x="597820" y="761171"/>
                    <a:pt x="609168" y="749823"/>
                    <a:pt x="609168" y="735824"/>
                  </a:cubicBezTo>
                  <a:cubicBezTo>
                    <a:pt x="609168" y="721825"/>
                    <a:pt x="597820" y="710477"/>
                    <a:pt x="583821" y="710477"/>
                  </a:cubicBezTo>
                  <a:lnTo>
                    <a:pt x="415775" y="710477"/>
                  </a:lnTo>
                  <a:lnTo>
                    <a:pt x="415775" y="609088"/>
                  </a:lnTo>
                  <a:lnTo>
                    <a:pt x="755438" y="609088"/>
                  </a:lnTo>
                  <a:cubicBezTo>
                    <a:pt x="769432" y="609067"/>
                    <a:pt x="780759" y="597708"/>
                    <a:pt x="780739" y="583714"/>
                  </a:cubicBezTo>
                  <a:cubicBezTo>
                    <a:pt x="780737" y="582349"/>
                    <a:pt x="780625" y="580985"/>
                    <a:pt x="780404" y="579638"/>
                  </a:cubicBezTo>
                  <a:close/>
                  <a:moveTo>
                    <a:pt x="55797" y="558393"/>
                  </a:moveTo>
                  <a:cubicBezTo>
                    <a:pt x="72038" y="475049"/>
                    <a:pt x="98269" y="397863"/>
                    <a:pt x="133932" y="328565"/>
                  </a:cubicBezTo>
                  <a:cubicBezTo>
                    <a:pt x="164823" y="268083"/>
                    <a:pt x="204201" y="212328"/>
                    <a:pt x="250873" y="162994"/>
                  </a:cubicBezTo>
                  <a:cubicBezTo>
                    <a:pt x="306033" y="105062"/>
                    <a:pt x="361378" y="68767"/>
                    <a:pt x="390400" y="53587"/>
                  </a:cubicBezTo>
                  <a:cubicBezTo>
                    <a:pt x="419477" y="68786"/>
                    <a:pt x="474823" y="105062"/>
                    <a:pt x="529926" y="162994"/>
                  </a:cubicBezTo>
                  <a:cubicBezTo>
                    <a:pt x="576599" y="212328"/>
                    <a:pt x="615977" y="268083"/>
                    <a:pt x="646868" y="328565"/>
                  </a:cubicBezTo>
                  <a:cubicBezTo>
                    <a:pt x="682531" y="397845"/>
                    <a:pt x="708762" y="475049"/>
                    <a:pt x="725003" y="558393"/>
                  </a:cubicBezTo>
                  <a:close/>
                </a:path>
              </a:pathLst>
            </a:custGeom>
            <a:grp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87" name="任意多边形: 形状 86">
              <a:extLst>
                <a:ext uri="{FF2B5EF4-FFF2-40B4-BE49-F238E27FC236}">
                  <a16:creationId xmlns="" xmlns:a16="http://schemas.microsoft.com/office/drawing/2014/main" id="{17213163-AF5A-43FD-ACB9-3482BD242BCB}"/>
                </a:ext>
              </a:extLst>
            </p:cNvPr>
            <p:cNvSpPr/>
            <p:nvPr/>
          </p:nvSpPr>
          <p:spPr>
            <a:xfrm>
              <a:off x="12265570" y="-350085"/>
              <a:ext cx="234403" cy="234403"/>
            </a:xfrm>
            <a:custGeom>
              <a:avLst/>
              <a:gdLst>
                <a:gd name="connsiteX0" fmla="*/ 118058 w 234404"/>
                <a:gd name="connsiteY0" fmla="*/ 0 h 234404"/>
                <a:gd name="connsiteX1" fmla="*/ 0 w 234404"/>
                <a:gd name="connsiteY1" fmla="*/ 118058 h 234404"/>
                <a:gd name="connsiteX2" fmla="*/ 118058 w 234404"/>
                <a:gd name="connsiteY2" fmla="*/ 236116 h 234404"/>
                <a:gd name="connsiteX3" fmla="*/ 236116 w 234404"/>
                <a:gd name="connsiteY3" fmla="*/ 118058 h 234404"/>
                <a:gd name="connsiteX4" fmla="*/ 118058 w 234404"/>
                <a:gd name="connsiteY4" fmla="*/ 0 h 234404"/>
                <a:gd name="connsiteX5" fmla="*/ 118058 w 234404"/>
                <a:gd name="connsiteY5" fmla="*/ 185440 h 234404"/>
                <a:gd name="connsiteX6" fmla="*/ 50676 w 234404"/>
                <a:gd name="connsiteY6" fmla="*/ 118058 h 234404"/>
                <a:gd name="connsiteX7" fmla="*/ 118058 w 234404"/>
                <a:gd name="connsiteY7" fmla="*/ 50676 h 234404"/>
                <a:gd name="connsiteX8" fmla="*/ 185440 w 234404"/>
                <a:gd name="connsiteY8" fmla="*/ 118058 h 234404"/>
                <a:gd name="connsiteX9" fmla="*/ 118058 w 234404"/>
                <a:gd name="connsiteY9" fmla="*/ 185440 h 23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404" h="234404">
                  <a:moveTo>
                    <a:pt x="118058" y="0"/>
                  </a:moveTo>
                  <a:cubicBezTo>
                    <a:pt x="52856" y="0"/>
                    <a:pt x="0" y="52856"/>
                    <a:pt x="0" y="118058"/>
                  </a:cubicBezTo>
                  <a:cubicBezTo>
                    <a:pt x="0" y="183260"/>
                    <a:pt x="52856" y="236116"/>
                    <a:pt x="118058" y="236116"/>
                  </a:cubicBezTo>
                  <a:cubicBezTo>
                    <a:pt x="183260" y="236116"/>
                    <a:pt x="236116" y="183260"/>
                    <a:pt x="236116" y="118058"/>
                  </a:cubicBezTo>
                  <a:cubicBezTo>
                    <a:pt x="236034" y="52890"/>
                    <a:pt x="183226" y="82"/>
                    <a:pt x="118058" y="0"/>
                  </a:cubicBezTo>
                  <a:close/>
                  <a:moveTo>
                    <a:pt x="118058" y="185440"/>
                  </a:moveTo>
                  <a:cubicBezTo>
                    <a:pt x="80843" y="185440"/>
                    <a:pt x="50676" y="155272"/>
                    <a:pt x="50676" y="118058"/>
                  </a:cubicBezTo>
                  <a:cubicBezTo>
                    <a:pt x="50676" y="80843"/>
                    <a:pt x="80843" y="50676"/>
                    <a:pt x="118058" y="50676"/>
                  </a:cubicBezTo>
                  <a:cubicBezTo>
                    <a:pt x="155272" y="50676"/>
                    <a:pt x="185440" y="80843"/>
                    <a:pt x="185440" y="118058"/>
                  </a:cubicBezTo>
                  <a:cubicBezTo>
                    <a:pt x="185399" y="155256"/>
                    <a:pt x="155256" y="185399"/>
                    <a:pt x="118058" y="185440"/>
                  </a:cubicBezTo>
                  <a:close/>
                </a:path>
              </a:pathLst>
            </a:custGeom>
            <a:grp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grpSp>
      <p:sp>
        <p:nvSpPr>
          <p:cNvPr id="85" name="椭圆 84">
            <a:extLst>
              <a:ext uri="{FF2B5EF4-FFF2-40B4-BE49-F238E27FC236}">
                <a16:creationId xmlns="" xmlns:a16="http://schemas.microsoft.com/office/drawing/2014/main" id="{755EECC7-55F9-4A06-8B83-CB8E2035B302}"/>
              </a:ext>
            </a:extLst>
          </p:cNvPr>
          <p:cNvSpPr/>
          <p:nvPr/>
        </p:nvSpPr>
        <p:spPr>
          <a:xfrm>
            <a:off x="6449391" y="4490691"/>
            <a:ext cx="255315" cy="255315"/>
          </a:xfrm>
          <a:prstGeom prst="ellipse">
            <a:avLst/>
          </a:prstGeom>
          <a:noFill/>
          <a:ln w="9525">
            <a:solidFill>
              <a:srgbClr val="7DC3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cxnSp>
        <p:nvCxnSpPr>
          <p:cNvPr id="3" name="直接连接符 2">
            <a:extLst>
              <a:ext uri="{FF2B5EF4-FFF2-40B4-BE49-F238E27FC236}">
                <a16:creationId xmlns="" xmlns:a16="http://schemas.microsoft.com/office/drawing/2014/main" id="{5002C4C6-354A-405E-B424-D37F39B30637}"/>
              </a:ext>
            </a:extLst>
          </p:cNvPr>
          <p:cNvCxnSpPr/>
          <p:nvPr/>
        </p:nvCxnSpPr>
        <p:spPr>
          <a:xfrm>
            <a:off x="5801939" y="3287894"/>
            <a:ext cx="588122"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00" name="文本框 199">
            <a:extLst>
              <a:ext uri="{FF2B5EF4-FFF2-40B4-BE49-F238E27FC236}">
                <a16:creationId xmlns="" xmlns:a16="http://schemas.microsoft.com/office/drawing/2014/main" id="{8DBEB643-66EB-48C7-8AAD-57E2BA915769}"/>
              </a:ext>
            </a:extLst>
          </p:cNvPr>
          <p:cNvSpPr txBox="1"/>
          <p:nvPr/>
        </p:nvSpPr>
        <p:spPr>
          <a:xfrm>
            <a:off x="4217767" y="2765365"/>
            <a:ext cx="375646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flip="none" rotWithShape="1">
                  <a:gsLst>
                    <a:gs pos="0">
                      <a:srgbClr val="35B3DB"/>
                    </a:gs>
                    <a:gs pos="100000">
                      <a:srgbClr val="7DC34B"/>
                    </a:gs>
                  </a:gsLst>
                  <a:lin ang="8100000" scaled="1"/>
                  <a:tileRect/>
                </a:gradFill>
                <a:effectLst/>
                <a:uLnTx/>
                <a:uFillTx/>
                <a:latin typeface="微软雅黑"/>
                <a:ea typeface="微软雅黑"/>
              </a:rPr>
              <a:t>上海垃圾管理条例</a:t>
            </a:r>
          </a:p>
        </p:txBody>
      </p:sp>
      <p:pic>
        <p:nvPicPr>
          <p:cNvPr id="5" name="图片 4" descr="图片包含 建筑物&#10;&#10;描述已自动生成">
            <a:extLst>
              <a:ext uri="{FF2B5EF4-FFF2-40B4-BE49-F238E27FC236}">
                <a16:creationId xmlns="" xmlns:a16="http://schemas.microsoft.com/office/drawing/2014/main" id="{744F8DEC-A846-42EC-BE76-C570F6456A9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67154" y="1590978"/>
            <a:ext cx="2657694" cy="1636052"/>
          </a:xfrm>
          <a:prstGeom prst="rect">
            <a:avLst/>
          </a:prstGeom>
        </p:spPr>
      </p:pic>
    </p:spTree>
    <p:extLst>
      <p:ext uri="{BB962C8B-B14F-4D97-AF65-F5344CB8AC3E}">
        <p14:creationId xmlns:p14="http://schemas.microsoft.com/office/powerpoint/2010/main" val="21317018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2" name="图片 51" descr="图片包含 建筑物, 工厂, 天空&#10;&#10;描述已自动生成">
            <a:extLst>
              <a:ext uri="{FF2B5EF4-FFF2-40B4-BE49-F238E27FC236}">
                <a16:creationId xmlns="" xmlns:a16="http://schemas.microsoft.com/office/drawing/2014/main" id="{E5C223E4-CD32-493F-894C-D049A5B44F9F}"/>
              </a:ext>
            </a:extLst>
          </p:cNvPr>
          <p:cNvPicPr>
            <a:picLocks noChangeAspect="1"/>
          </p:cNvPicPr>
          <p:nvPr/>
        </p:nvPicPr>
        <p:blipFill rotWithShape="1">
          <a:blip r:embed="rId16" cstate="print">
            <a:duotone>
              <a:schemeClr val="bg2">
                <a:shade val="45000"/>
                <a:satMod val="135000"/>
              </a:schemeClr>
              <a:prstClr val="white"/>
            </a:duotone>
            <a:extLst>
              <a:ext uri="{28A0092B-C50C-407E-A947-70E740481C1C}">
                <a14:useLocalDpi xmlns:a14="http://schemas.microsoft.com/office/drawing/2010/main" val="0"/>
              </a:ext>
            </a:extLst>
          </a:blip>
          <a:srcRect r="312" b="15888"/>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8" name="任意多边形: 形状 47">
            <a:extLst>
              <a:ext uri="{FF2B5EF4-FFF2-40B4-BE49-F238E27FC236}">
                <a16:creationId xmlns="" xmlns:a16="http://schemas.microsoft.com/office/drawing/2014/main" id="{6FED812F-D59B-46F4-AD86-6CED3AB28ED8}"/>
              </a:ext>
            </a:extLst>
          </p:cNvPr>
          <p:cNvSpPr/>
          <p:nvPr/>
        </p:nvSpPr>
        <p:spPr>
          <a:xfrm>
            <a:off x="1" y="0"/>
            <a:ext cx="9733721" cy="6858000"/>
          </a:xfrm>
          <a:custGeom>
            <a:avLst/>
            <a:gdLst>
              <a:gd name="connsiteX0" fmla="*/ 0 w 9733721"/>
              <a:gd name="connsiteY0" fmla="*/ 0 h 6858000"/>
              <a:gd name="connsiteX1" fmla="*/ 8889210 w 9733721"/>
              <a:gd name="connsiteY1" fmla="*/ 0 h 6858000"/>
              <a:gd name="connsiteX2" fmla="*/ 9005364 w 9733721"/>
              <a:gd name="connsiteY2" fmla="*/ 226788 h 6858000"/>
              <a:gd name="connsiteX3" fmla="*/ 9733721 w 9733721"/>
              <a:gd name="connsiteY3" fmla="*/ 3429000 h 6858000"/>
              <a:gd name="connsiteX4" fmla="*/ 9005364 w 9733721"/>
              <a:gd name="connsiteY4" fmla="*/ 6631212 h 6858000"/>
              <a:gd name="connsiteX5" fmla="*/ 8889210 w 9733721"/>
              <a:gd name="connsiteY5" fmla="*/ 6858000 h 6858000"/>
              <a:gd name="connsiteX6" fmla="*/ 0 w 973372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3721" h="6858000">
                <a:moveTo>
                  <a:pt x="0" y="0"/>
                </a:moveTo>
                <a:lnTo>
                  <a:pt x="8889210" y="0"/>
                </a:lnTo>
                <a:lnTo>
                  <a:pt x="9005364" y="226788"/>
                </a:lnTo>
                <a:cubicBezTo>
                  <a:pt x="9472140" y="1195506"/>
                  <a:pt x="9733721" y="2281705"/>
                  <a:pt x="9733721" y="3429000"/>
                </a:cubicBezTo>
                <a:cubicBezTo>
                  <a:pt x="9733721" y="4576295"/>
                  <a:pt x="9472140" y="5662495"/>
                  <a:pt x="9005364" y="6631212"/>
                </a:cubicBezTo>
                <a:lnTo>
                  <a:pt x="8889210" y="6858000"/>
                </a:lnTo>
                <a:lnTo>
                  <a:pt x="0" y="6858000"/>
                </a:lnTo>
                <a:close/>
              </a:path>
            </a:pathLst>
          </a:custGeom>
          <a:solidFill>
            <a:srgbClr val="D9FFF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pic>
        <p:nvPicPr>
          <p:cNvPr id="56" name="图片 55" descr="图片包含 浅色, 天空, 交通, 户外&#10;&#10;描述已自动生成">
            <a:extLst>
              <a:ext uri="{FF2B5EF4-FFF2-40B4-BE49-F238E27FC236}">
                <a16:creationId xmlns="" xmlns:a16="http://schemas.microsoft.com/office/drawing/2014/main" id="{39A8E40B-4B1D-4E98-9EA3-7AD5518105E2}"/>
              </a:ext>
            </a:extLst>
          </p:cNvPr>
          <p:cNvPicPr>
            <a:picLocks noChangeAspect="1"/>
          </p:cNvPicPr>
          <p:nvPr/>
        </p:nvPicPr>
        <p:blipFill>
          <a:blip r:embed="rId17">
            <a:duotone>
              <a:schemeClr val="accent2">
                <a:shade val="45000"/>
                <a:satMod val="135000"/>
              </a:schemeClr>
              <a:prstClr val="white"/>
            </a:duotone>
            <a:alphaModFix amt="25000"/>
            <a:extLst>
              <a:ext uri="{28A0092B-C50C-407E-A947-70E740481C1C}">
                <a14:useLocalDpi xmlns:a14="http://schemas.microsoft.com/office/drawing/2010/main" val="0"/>
              </a:ext>
            </a:extLst>
          </a:blip>
          <a:srcRect r="11538"/>
          <a:stretch>
            <a:fillRect/>
          </a:stretch>
        </p:blipFill>
        <p:spPr>
          <a:xfrm flipH="1">
            <a:off x="1" y="1525631"/>
            <a:ext cx="6153615" cy="5053862"/>
          </a:xfrm>
          <a:custGeom>
            <a:avLst/>
            <a:gdLst>
              <a:gd name="connsiteX0" fmla="*/ 6153615 w 6153615"/>
              <a:gd name="connsiteY0" fmla="*/ 0 h 5053862"/>
              <a:gd name="connsiteX1" fmla="*/ 0 w 6153615"/>
              <a:gd name="connsiteY1" fmla="*/ 0 h 5053862"/>
              <a:gd name="connsiteX2" fmla="*/ 0 w 6153615"/>
              <a:gd name="connsiteY2" fmla="*/ 5053862 h 5053862"/>
              <a:gd name="connsiteX3" fmla="*/ 6153615 w 6153615"/>
              <a:gd name="connsiteY3" fmla="*/ 5053862 h 5053862"/>
            </a:gdLst>
            <a:ahLst/>
            <a:cxnLst>
              <a:cxn ang="0">
                <a:pos x="connsiteX0" y="connsiteY0"/>
              </a:cxn>
              <a:cxn ang="0">
                <a:pos x="connsiteX1" y="connsiteY1"/>
              </a:cxn>
              <a:cxn ang="0">
                <a:pos x="connsiteX2" y="connsiteY2"/>
              </a:cxn>
              <a:cxn ang="0">
                <a:pos x="connsiteX3" y="connsiteY3"/>
              </a:cxn>
            </a:cxnLst>
            <a:rect l="l" t="t" r="r" b="b"/>
            <a:pathLst>
              <a:path w="6153615" h="5053862">
                <a:moveTo>
                  <a:pt x="6153615" y="0"/>
                </a:moveTo>
                <a:lnTo>
                  <a:pt x="0" y="0"/>
                </a:lnTo>
                <a:lnTo>
                  <a:pt x="0" y="5053862"/>
                </a:lnTo>
                <a:lnTo>
                  <a:pt x="6153615" y="5053862"/>
                </a:lnTo>
                <a:close/>
              </a:path>
            </a:pathLst>
          </a:custGeom>
        </p:spPr>
      </p:pic>
      <p:sp>
        <p:nvSpPr>
          <p:cNvPr id="50" name="任意多边形: 形状 49">
            <a:extLst>
              <a:ext uri="{FF2B5EF4-FFF2-40B4-BE49-F238E27FC236}">
                <a16:creationId xmlns="" xmlns:a16="http://schemas.microsoft.com/office/drawing/2014/main" id="{FCF53D9E-4566-4845-8260-F26AE0ED80BC}"/>
              </a:ext>
            </a:extLst>
          </p:cNvPr>
          <p:cNvSpPr/>
          <p:nvPr/>
        </p:nvSpPr>
        <p:spPr>
          <a:xfrm>
            <a:off x="6746000" y="0"/>
            <a:ext cx="5446000" cy="6858000"/>
          </a:xfrm>
          <a:custGeom>
            <a:avLst/>
            <a:gdLst>
              <a:gd name="connsiteX0" fmla="*/ 1096963 w 5446000"/>
              <a:gd name="connsiteY0" fmla="*/ 0 h 6858000"/>
              <a:gd name="connsiteX1" fmla="*/ 5446000 w 5446000"/>
              <a:gd name="connsiteY1" fmla="*/ 0 h 6858000"/>
              <a:gd name="connsiteX2" fmla="*/ 5446000 w 5446000"/>
              <a:gd name="connsiteY2" fmla="*/ 6858000 h 6858000"/>
              <a:gd name="connsiteX3" fmla="*/ 1096963 w 5446000"/>
              <a:gd name="connsiteY3" fmla="*/ 6858000 h 6858000"/>
              <a:gd name="connsiteX4" fmla="*/ 1010104 w 5446000"/>
              <a:gd name="connsiteY4" fmla="*/ 6735855 h 6858000"/>
              <a:gd name="connsiteX5" fmla="*/ 0 w 5446000"/>
              <a:gd name="connsiteY5" fmla="*/ 3429000 h 6858000"/>
              <a:gd name="connsiteX6" fmla="*/ 1010104 w 5446000"/>
              <a:gd name="connsiteY6" fmla="*/ 12214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000" h="6858000">
                <a:moveTo>
                  <a:pt x="1096963" y="0"/>
                </a:moveTo>
                <a:lnTo>
                  <a:pt x="5446000" y="0"/>
                </a:lnTo>
                <a:lnTo>
                  <a:pt x="5446000" y="6858000"/>
                </a:lnTo>
                <a:lnTo>
                  <a:pt x="1096963" y="6858000"/>
                </a:lnTo>
                <a:lnTo>
                  <a:pt x="1010104" y="6735855"/>
                </a:lnTo>
                <a:cubicBezTo>
                  <a:pt x="372377" y="5791895"/>
                  <a:pt x="0" y="4653934"/>
                  <a:pt x="0" y="3429000"/>
                </a:cubicBezTo>
                <a:cubicBezTo>
                  <a:pt x="0" y="2204066"/>
                  <a:pt x="372377" y="1066106"/>
                  <a:pt x="1010104" y="122145"/>
                </a:cubicBezTo>
                <a:close/>
              </a:path>
            </a:pathLst>
          </a:custGeom>
          <a:solidFill>
            <a:srgbClr val="CFF5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54" name="任意多边形: 形状 53">
            <a:extLst>
              <a:ext uri="{FF2B5EF4-FFF2-40B4-BE49-F238E27FC236}">
                <a16:creationId xmlns="" xmlns:a16="http://schemas.microsoft.com/office/drawing/2014/main" id="{BCD84FAF-4456-4568-86B6-59B9C79CE674}"/>
              </a:ext>
            </a:extLst>
          </p:cNvPr>
          <p:cNvSpPr/>
          <p:nvPr/>
        </p:nvSpPr>
        <p:spPr>
          <a:xfrm>
            <a:off x="1" y="5795080"/>
            <a:ext cx="2463877" cy="1062920"/>
          </a:xfrm>
          <a:custGeom>
            <a:avLst/>
            <a:gdLst>
              <a:gd name="connsiteX0" fmla="*/ 192851 w 2463877"/>
              <a:gd name="connsiteY0" fmla="*/ 0 h 1062920"/>
              <a:gd name="connsiteX1" fmla="*/ 2285716 w 2463877"/>
              <a:gd name="connsiteY1" fmla="*/ 866893 h 1062920"/>
              <a:gd name="connsiteX2" fmla="*/ 2463877 w 2463877"/>
              <a:gd name="connsiteY2" fmla="*/ 1062920 h 1062920"/>
              <a:gd name="connsiteX3" fmla="*/ 0 w 2463877"/>
              <a:gd name="connsiteY3" fmla="*/ 1062920 h 1062920"/>
              <a:gd name="connsiteX4" fmla="*/ 0 w 2463877"/>
              <a:gd name="connsiteY4" fmla="*/ 6934 h 1062920"/>
              <a:gd name="connsiteX5" fmla="*/ 40542 w 2463877"/>
              <a:gd name="connsiteY5" fmla="*/ 3852 h 1062920"/>
              <a:gd name="connsiteX6" fmla="*/ 192851 w 2463877"/>
              <a:gd name="connsiteY6" fmla="*/ 0 h 106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3877" h="1062920">
                <a:moveTo>
                  <a:pt x="192851" y="0"/>
                </a:moveTo>
                <a:cubicBezTo>
                  <a:pt x="1010166" y="0"/>
                  <a:pt x="1750105" y="331282"/>
                  <a:pt x="2285716" y="866893"/>
                </a:cubicBezTo>
                <a:lnTo>
                  <a:pt x="2463877" y="1062920"/>
                </a:lnTo>
                <a:lnTo>
                  <a:pt x="0" y="1062920"/>
                </a:lnTo>
                <a:lnTo>
                  <a:pt x="0" y="6934"/>
                </a:lnTo>
                <a:lnTo>
                  <a:pt x="40542" y="3852"/>
                </a:lnTo>
                <a:cubicBezTo>
                  <a:pt x="90989" y="1294"/>
                  <a:pt x="141769" y="0"/>
                  <a:pt x="192851" y="0"/>
                </a:cubicBezTo>
                <a:close/>
              </a:path>
            </a:pathLst>
          </a:custGeom>
          <a:solidFill>
            <a:srgbClr val="EDF5EA">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sp>
        <p:nvSpPr>
          <p:cNvPr id="5" name="PA-矩形 4">
            <a:extLst>
              <a:ext uri="{FF2B5EF4-FFF2-40B4-BE49-F238E27FC236}">
                <a16:creationId xmlns="" xmlns:a16="http://schemas.microsoft.com/office/drawing/2014/main" id="{501167C6-888E-40F3-A6E1-E9406B446266}"/>
              </a:ext>
            </a:extLst>
          </p:cNvPr>
          <p:cNvSpPr/>
          <p:nvPr>
            <p:custDataLst>
              <p:tags r:id="rId2"/>
            </p:custDataLst>
          </p:nvPr>
        </p:nvSpPr>
        <p:spPr>
          <a:xfrm>
            <a:off x="520557" y="2092201"/>
            <a:ext cx="4048080" cy="10156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4B8084"/>
                </a:solidFill>
                <a:effectLst/>
                <a:uLnTx/>
                <a:uFillTx/>
                <a:latin typeface="思源宋体 CN Heavy" panose="02020900000000000000" pitchFamily="18" charset="-122"/>
                <a:ea typeface="思源宋体 CN Heavy" panose="02020900000000000000" pitchFamily="18" charset="-122"/>
                <a:cs typeface="+mn-cs"/>
              </a:rPr>
              <a:t>做好垃圾分类</a:t>
            </a:r>
            <a:endParaRPr kumimoji="0" lang="en-US" altLang="zh-CN" sz="2400" b="0" i="0" u="none" strike="noStrike" kern="1200" cap="none" spc="0" normalizeH="0" baseline="0" noProof="0" dirty="0">
              <a:ln>
                <a:noFill/>
              </a:ln>
              <a:solidFill>
                <a:srgbClr val="4B8084"/>
              </a:solidFill>
              <a:effectLst/>
              <a:uLnTx/>
              <a:uFillTx/>
              <a:latin typeface="思源宋体 CN Heavy" panose="02020900000000000000" pitchFamily="18" charset="-122"/>
              <a:ea typeface="思源宋体 CN Heavy" panose="02020900000000000000" pitchFamily="18"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4B8084"/>
                </a:solidFill>
                <a:effectLst/>
                <a:uLnTx/>
                <a:uFillTx/>
                <a:latin typeface="思源宋体 CN Heavy" panose="02020900000000000000" pitchFamily="18" charset="-122"/>
                <a:ea typeface="思源宋体 CN Heavy" panose="02020900000000000000" pitchFamily="18" charset="-122"/>
                <a:cs typeface="+mn-cs"/>
              </a:rPr>
              <a:t>打造魅力上海</a:t>
            </a:r>
          </a:p>
        </p:txBody>
      </p:sp>
      <p:sp>
        <p:nvSpPr>
          <p:cNvPr id="13" name="PA-矩形 12">
            <a:extLst>
              <a:ext uri="{FF2B5EF4-FFF2-40B4-BE49-F238E27FC236}">
                <a16:creationId xmlns="" xmlns:a16="http://schemas.microsoft.com/office/drawing/2014/main" id="{01877153-5F02-4A64-A00F-794854597258}"/>
              </a:ext>
            </a:extLst>
          </p:cNvPr>
          <p:cNvSpPr/>
          <p:nvPr>
            <p:custDataLst>
              <p:tags r:id="rId3"/>
            </p:custDataLst>
          </p:nvPr>
        </p:nvSpPr>
        <p:spPr>
          <a:xfrm>
            <a:off x="551921" y="3530607"/>
            <a:ext cx="4016716" cy="1189878"/>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4B8084"/>
                </a:solidFill>
                <a:effectLst/>
                <a:uLnTx/>
                <a:uFillTx/>
                <a:latin typeface="思源黑体 CN Light" panose="020B0300000000000000" pitchFamily="34" charset="-122"/>
                <a:ea typeface="思源黑体 CN Light" panose="020B0300000000000000" pitchFamily="34" charset="-122"/>
                <a:cs typeface="+mn-cs"/>
              </a:rPr>
              <a:t>以实现生活垃圾减量化、资源化、无害化为目标，建立健全生活垃圾分类投放、分类收集、分类运输、分类处置的全程分类体系，积极推进生活垃圾源头减量和资源循环利用。</a:t>
            </a:r>
          </a:p>
        </p:txBody>
      </p:sp>
      <p:cxnSp>
        <p:nvCxnSpPr>
          <p:cNvPr id="10" name="PA-直接连接符 9">
            <a:extLst>
              <a:ext uri="{FF2B5EF4-FFF2-40B4-BE49-F238E27FC236}">
                <a16:creationId xmlns="" xmlns:a16="http://schemas.microsoft.com/office/drawing/2014/main" id="{1BD43BAC-1B6D-44A1-B14A-BF20DFCD35FA}"/>
              </a:ext>
            </a:extLst>
          </p:cNvPr>
          <p:cNvCxnSpPr/>
          <p:nvPr>
            <p:custDataLst>
              <p:tags r:id="rId4"/>
            </p:custDataLst>
          </p:nvPr>
        </p:nvCxnSpPr>
        <p:spPr>
          <a:xfrm>
            <a:off x="652131" y="3325197"/>
            <a:ext cx="782856" cy="0"/>
          </a:xfrm>
          <a:prstGeom prst="line">
            <a:avLst/>
          </a:prstGeom>
          <a:ln w="28575">
            <a:solidFill>
              <a:srgbClr val="4F8488"/>
            </a:solidFill>
          </a:ln>
        </p:spPr>
        <p:style>
          <a:lnRef idx="1">
            <a:schemeClr val="accent1"/>
          </a:lnRef>
          <a:fillRef idx="0">
            <a:schemeClr val="accent1"/>
          </a:fillRef>
          <a:effectRef idx="0">
            <a:schemeClr val="accent1"/>
          </a:effectRef>
          <a:fontRef idx="minor">
            <a:schemeClr val="tx1"/>
          </a:fontRef>
        </p:style>
      </p:cxnSp>
      <p:sp>
        <p:nvSpPr>
          <p:cNvPr id="19" name="矩形: 圆角 18">
            <a:extLst>
              <a:ext uri="{FF2B5EF4-FFF2-40B4-BE49-F238E27FC236}">
                <a16:creationId xmlns="" xmlns:a16="http://schemas.microsoft.com/office/drawing/2014/main" id="{F7C3152C-7E4A-4397-ABFF-7EE153E57E0D}"/>
              </a:ext>
            </a:extLst>
          </p:cNvPr>
          <p:cNvSpPr/>
          <p:nvPr/>
        </p:nvSpPr>
        <p:spPr>
          <a:xfrm>
            <a:off x="5044440" y="1678311"/>
            <a:ext cx="6627003" cy="1683109"/>
          </a:xfrm>
          <a:prstGeom prst="roundRect">
            <a:avLst>
              <a:gd name="adj" fmla="val 50000"/>
            </a:avLst>
          </a:prstGeom>
          <a:solidFill>
            <a:srgbClr val="4F8488"/>
          </a:solidFill>
          <a:ln>
            <a:noFill/>
          </a:ln>
          <a:effectLst>
            <a:outerShdw blurRad="469900" dist="215900" dir="2700000" algn="tl" rotWithShape="0">
              <a:srgbClr val="4B8084">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grpSp>
        <p:nvGrpSpPr>
          <p:cNvPr id="26" name="组合 25">
            <a:extLst>
              <a:ext uri="{FF2B5EF4-FFF2-40B4-BE49-F238E27FC236}">
                <a16:creationId xmlns="" xmlns:a16="http://schemas.microsoft.com/office/drawing/2014/main" id="{9F535696-F4A1-47F6-BC55-384016FEE961}"/>
              </a:ext>
            </a:extLst>
          </p:cNvPr>
          <p:cNvGrpSpPr/>
          <p:nvPr/>
        </p:nvGrpSpPr>
        <p:grpSpPr>
          <a:xfrm>
            <a:off x="5829494" y="1920827"/>
            <a:ext cx="5211053" cy="1198077"/>
            <a:chOff x="5859176" y="1749939"/>
            <a:chExt cx="5211053" cy="1198077"/>
          </a:xfrm>
        </p:grpSpPr>
        <p:sp>
          <p:nvSpPr>
            <p:cNvPr id="15" name="PA-矩形 14">
              <a:extLst>
                <a:ext uri="{FF2B5EF4-FFF2-40B4-BE49-F238E27FC236}">
                  <a16:creationId xmlns="" xmlns:a16="http://schemas.microsoft.com/office/drawing/2014/main" id="{D2338CD2-A0DC-4AB1-9D3C-9FF87B692A2A}"/>
                </a:ext>
              </a:extLst>
            </p:cNvPr>
            <p:cNvSpPr/>
            <p:nvPr>
              <p:custDataLst>
                <p:tags r:id="rId10"/>
              </p:custDataLst>
            </p:nvPr>
          </p:nvSpPr>
          <p:spPr>
            <a:xfrm>
              <a:off x="5884557" y="2455573"/>
              <a:ext cx="718145"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1</a:t>
              </a:r>
              <a:r>
                <a:rPr kumimoji="0" lang="zh-CN" altLang="en-US" sz="12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吨</a:t>
              </a:r>
              <a:endParaRPr kumimoji="0" lang="en-US" altLang="zh-CN" sz="16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废弃纸张</a:t>
              </a:r>
            </a:p>
          </p:txBody>
        </p:sp>
        <p:pic>
          <p:nvPicPr>
            <p:cNvPr id="32" name="图形 31">
              <a:extLst>
                <a:ext uri="{FF2B5EF4-FFF2-40B4-BE49-F238E27FC236}">
                  <a16:creationId xmlns="" xmlns:a16="http://schemas.microsoft.com/office/drawing/2014/main" id="{5604B985-4871-415D-8F5C-72E31AD0C875}"/>
                </a:ext>
              </a:extLst>
            </p:cNvPr>
            <p:cNvPicPr>
              <a:picLocks/>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tretch>
              <a:fillRect/>
            </a:stretch>
          </p:blipFill>
          <p:spPr>
            <a:xfrm>
              <a:off x="5859176" y="1749939"/>
              <a:ext cx="470631" cy="470631"/>
            </a:xfrm>
            <a:prstGeom prst="rect">
              <a:avLst/>
            </a:prstGeom>
          </p:spPr>
        </p:pic>
        <p:cxnSp>
          <p:nvCxnSpPr>
            <p:cNvPr id="25" name="直接连接符 24">
              <a:extLst>
                <a:ext uri="{FF2B5EF4-FFF2-40B4-BE49-F238E27FC236}">
                  <a16:creationId xmlns="" xmlns:a16="http://schemas.microsoft.com/office/drawing/2014/main" id="{296FC715-ACBA-4D52-9036-5492A76635BE}"/>
                </a:ext>
              </a:extLst>
            </p:cNvPr>
            <p:cNvCxnSpPr>
              <a:cxnSpLocks/>
            </p:cNvCxnSpPr>
            <p:nvPr/>
          </p:nvCxnSpPr>
          <p:spPr>
            <a:xfrm>
              <a:off x="5907090" y="2348952"/>
              <a:ext cx="252715" cy="0"/>
            </a:xfrm>
            <a:prstGeom prst="line">
              <a:avLst/>
            </a:prstGeom>
            <a:ln w="6350">
              <a:solidFill>
                <a:srgbClr val="CFF5CE"/>
              </a:solidFill>
            </a:ln>
          </p:spPr>
          <p:style>
            <a:lnRef idx="1">
              <a:schemeClr val="accent1"/>
            </a:lnRef>
            <a:fillRef idx="0">
              <a:schemeClr val="accent1"/>
            </a:fillRef>
            <a:effectRef idx="0">
              <a:schemeClr val="accent1"/>
            </a:effectRef>
            <a:fontRef idx="minor">
              <a:schemeClr val="tx1"/>
            </a:fontRef>
          </p:style>
        </p:cxnSp>
        <p:sp>
          <p:nvSpPr>
            <p:cNvPr id="16" name="PA-矩形 15">
              <a:extLst>
                <a:ext uri="{FF2B5EF4-FFF2-40B4-BE49-F238E27FC236}">
                  <a16:creationId xmlns="" xmlns:a16="http://schemas.microsoft.com/office/drawing/2014/main" id="{E32D5A95-DA30-45D1-A4BA-596154C2ED1A}"/>
                </a:ext>
              </a:extLst>
            </p:cNvPr>
            <p:cNvSpPr/>
            <p:nvPr>
              <p:custDataLst>
                <p:tags r:id="rId11"/>
              </p:custDataLst>
            </p:nvPr>
          </p:nvSpPr>
          <p:spPr>
            <a:xfrm>
              <a:off x="8028552" y="2455573"/>
              <a:ext cx="718145"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850</a:t>
              </a:r>
              <a:r>
                <a:rPr kumimoji="0" lang="zh-CN" altLang="en-US" sz="12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公斤</a:t>
              </a:r>
              <a:endPar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优质纸张</a:t>
              </a:r>
            </a:p>
          </p:txBody>
        </p:sp>
        <p:pic>
          <p:nvPicPr>
            <p:cNvPr id="34" name="图形 33">
              <a:extLst>
                <a:ext uri="{FF2B5EF4-FFF2-40B4-BE49-F238E27FC236}">
                  <a16:creationId xmlns="" xmlns:a16="http://schemas.microsoft.com/office/drawing/2014/main" id="{B85A8559-12BE-4478-A57F-A3361D258442}"/>
                </a:ext>
              </a:extLst>
            </p:cNvPr>
            <p:cNvPicPr>
              <a:picLocks/>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tretch>
              <a:fillRect/>
            </a:stretch>
          </p:blipFill>
          <p:spPr>
            <a:xfrm>
              <a:off x="8042033" y="1749939"/>
              <a:ext cx="470631" cy="470631"/>
            </a:xfrm>
            <a:prstGeom prst="rect">
              <a:avLst/>
            </a:prstGeom>
          </p:spPr>
        </p:pic>
        <p:cxnSp>
          <p:nvCxnSpPr>
            <p:cNvPr id="35" name="直接连接符 34">
              <a:extLst>
                <a:ext uri="{FF2B5EF4-FFF2-40B4-BE49-F238E27FC236}">
                  <a16:creationId xmlns="" xmlns:a16="http://schemas.microsoft.com/office/drawing/2014/main" id="{95FF1DE3-BFAC-445F-AAEE-321CC0854C51}"/>
                </a:ext>
              </a:extLst>
            </p:cNvPr>
            <p:cNvCxnSpPr>
              <a:cxnSpLocks/>
            </p:cNvCxnSpPr>
            <p:nvPr/>
          </p:nvCxnSpPr>
          <p:spPr>
            <a:xfrm>
              <a:off x="8042033" y="2348952"/>
              <a:ext cx="252715" cy="0"/>
            </a:xfrm>
            <a:prstGeom prst="line">
              <a:avLst/>
            </a:prstGeom>
            <a:ln w="6350">
              <a:solidFill>
                <a:srgbClr val="CFF5CE"/>
              </a:solidFill>
            </a:ln>
          </p:spPr>
          <p:style>
            <a:lnRef idx="1">
              <a:schemeClr val="accent1"/>
            </a:lnRef>
            <a:fillRef idx="0">
              <a:schemeClr val="accent1"/>
            </a:fillRef>
            <a:effectRef idx="0">
              <a:schemeClr val="accent1"/>
            </a:effectRef>
            <a:fontRef idx="minor">
              <a:schemeClr val="tx1"/>
            </a:fontRef>
          </p:style>
        </p:cxnSp>
        <p:sp>
          <p:nvSpPr>
            <p:cNvPr id="29" name="PA-矩形 28">
              <a:extLst>
                <a:ext uri="{FF2B5EF4-FFF2-40B4-BE49-F238E27FC236}">
                  <a16:creationId xmlns="" xmlns:a16="http://schemas.microsoft.com/office/drawing/2014/main" id="{A0BC6130-65BA-4C2E-A18D-14A08844E6FA}"/>
                </a:ext>
              </a:extLst>
            </p:cNvPr>
            <p:cNvSpPr/>
            <p:nvPr>
              <p:custDataLst>
                <p:tags r:id="rId12"/>
              </p:custDataLst>
            </p:nvPr>
          </p:nvSpPr>
          <p:spPr>
            <a:xfrm>
              <a:off x="10172547" y="2455573"/>
              <a:ext cx="897682"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7080</a:t>
              </a:r>
              <a:r>
                <a:rPr kumimoji="0" lang="zh-CN" altLang="en-US" sz="12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卷</a:t>
              </a:r>
              <a:endPar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生活卫生纸</a:t>
              </a:r>
            </a:p>
          </p:txBody>
        </p:sp>
        <p:pic>
          <p:nvPicPr>
            <p:cNvPr id="33" name="图形 32">
              <a:extLst>
                <a:ext uri="{FF2B5EF4-FFF2-40B4-BE49-F238E27FC236}">
                  <a16:creationId xmlns="" xmlns:a16="http://schemas.microsoft.com/office/drawing/2014/main" id="{D591CE8C-AA41-4CE2-B00A-BD14ED5D5424}"/>
                </a:ext>
              </a:extLst>
            </p:cNvPr>
            <p:cNvPicPr>
              <a:picLocks/>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tretch>
              <a:fillRect/>
            </a:stretch>
          </p:blipFill>
          <p:spPr>
            <a:xfrm>
              <a:off x="10128097" y="1749939"/>
              <a:ext cx="470631" cy="470631"/>
            </a:xfrm>
            <a:prstGeom prst="rect">
              <a:avLst/>
            </a:prstGeom>
          </p:spPr>
        </p:pic>
        <p:cxnSp>
          <p:nvCxnSpPr>
            <p:cNvPr id="36" name="直接连接符 35">
              <a:extLst>
                <a:ext uri="{FF2B5EF4-FFF2-40B4-BE49-F238E27FC236}">
                  <a16:creationId xmlns="" xmlns:a16="http://schemas.microsoft.com/office/drawing/2014/main" id="{E1C99FB6-1D68-427B-BA70-0AF2D215CA90}"/>
                </a:ext>
              </a:extLst>
            </p:cNvPr>
            <p:cNvCxnSpPr>
              <a:cxnSpLocks/>
            </p:cNvCxnSpPr>
            <p:nvPr/>
          </p:nvCxnSpPr>
          <p:spPr>
            <a:xfrm>
              <a:off x="10172547" y="2348952"/>
              <a:ext cx="252715" cy="0"/>
            </a:xfrm>
            <a:prstGeom prst="line">
              <a:avLst/>
            </a:prstGeom>
            <a:ln w="6350">
              <a:solidFill>
                <a:srgbClr val="CFF5CE"/>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 xmlns:a16="http://schemas.microsoft.com/office/drawing/2014/main" id="{59444744-B9FA-48CB-9E8E-D15930EDAE15}"/>
                </a:ext>
              </a:extLst>
            </p:cNvPr>
            <p:cNvGrpSpPr/>
            <p:nvPr/>
          </p:nvGrpSpPr>
          <p:grpSpPr>
            <a:xfrm>
              <a:off x="6939525" y="2380157"/>
              <a:ext cx="517510" cy="49330"/>
              <a:chOff x="6909962" y="2853589"/>
              <a:chExt cx="517510" cy="49330"/>
            </a:xfrm>
          </p:grpSpPr>
          <p:cxnSp>
            <p:nvCxnSpPr>
              <p:cNvPr id="37" name="直接连接符 36">
                <a:extLst>
                  <a:ext uri="{FF2B5EF4-FFF2-40B4-BE49-F238E27FC236}">
                    <a16:creationId xmlns="" xmlns:a16="http://schemas.microsoft.com/office/drawing/2014/main" id="{2B191107-0308-49EB-AD16-189B8F15A7BC}"/>
                  </a:ext>
                </a:extLst>
              </p:cNvPr>
              <p:cNvCxnSpPr>
                <a:cxnSpLocks/>
              </p:cNvCxnSpPr>
              <p:nvPr/>
            </p:nvCxnSpPr>
            <p:spPr>
              <a:xfrm>
                <a:off x="6909962" y="2902919"/>
                <a:ext cx="517510" cy="0"/>
              </a:xfrm>
              <a:prstGeom prst="line">
                <a:avLst/>
              </a:prstGeom>
              <a:ln w="6350">
                <a:solidFill>
                  <a:srgbClr val="CFF5CE"/>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D00BC6B3-A96E-4EFD-957E-B681E29EB279}"/>
                  </a:ext>
                </a:extLst>
              </p:cNvPr>
              <p:cNvCxnSpPr>
                <a:cxnSpLocks/>
              </p:cNvCxnSpPr>
              <p:nvPr/>
            </p:nvCxnSpPr>
            <p:spPr>
              <a:xfrm>
                <a:off x="7370321" y="2853589"/>
                <a:ext cx="57151" cy="49330"/>
              </a:xfrm>
              <a:prstGeom prst="line">
                <a:avLst/>
              </a:prstGeom>
              <a:ln w="6350">
                <a:solidFill>
                  <a:srgbClr val="CFF5CE"/>
                </a:solidFill>
                <a:prstDash val="dash"/>
              </a:ln>
            </p:spPr>
            <p:style>
              <a:lnRef idx="1">
                <a:schemeClr val="accent1"/>
              </a:lnRef>
              <a:fillRef idx="0">
                <a:schemeClr val="accent1"/>
              </a:fillRef>
              <a:effectRef idx="0">
                <a:schemeClr val="accent1"/>
              </a:effectRef>
              <a:fontRef idx="minor">
                <a:schemeClr val="tx1"/>
              </a:fontRef>
            </p:style>
          </p:cxnSp>
        </p:grpSp>
        <p:sp>
          <p:nvSpPr>
            <p:cNvPr id="42" name="PA-矩形 14">
              <a:extLst>
                <a:ext uri="{FF2B5EF4-FFF2-40B4-BE49-F238E27FC236}">
                  <a16:creationId xmlns="" xmlns:a16="http://schemas.microsoft.com/office/drawing/2014/main" id="{01830532-1F0A-43AD-BEC5-A6DA759E9417}"/>
                </a:ext>
              </a:extLst>
            </p:cNvPr>
            <p:cNvSpPr/>
            <p:nvPr>
              <p:custDataLst>
                <p:tags r:id="rId13"/>
              </p:custDataLst>
            </p:nvPr>
          </p:nvSpPr>
          <p:spPr>
            <a:xfrm>
              <a:off x="7020611" y="2232419"/>
              <a:ext cx="307777"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制造</a:t>
              </a:r>
              <a:endParaRPr kumimoji="0" lang="zh-CN" altLang="en-US" sz="105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p:txBody>
        </p:sp>
        <p:grpSp>
          <p:nvGrpSpPr>
            <p:cNvPr id="9" name="组合 8">
              <a:extLst>
                <a:ext uri="{FF2B5EF4-FFF2-40B4-BE49-F238E27FC236}">
                  <a16:creationId xmlns="" xmlns:a16="http://schemas.microsoft.com/office/drawing/2014/main" id="{22C8D7BF-D701-4EA6-8DA0-9085FBB9C21D}"/>
                </a:ext>
              </a:extLst>
            </p:cNvPr>
            <p:cNvGrpSpPr/>
            <p:nvPr/>
          </p:nvGrpSpPr>
          <p:grpSpPr>
            <a:xfrm>
              <a:off x="9233927" y="2380157"/>
              <a:ext cx="517510" cy="49330"/>
              <a:chOff x="9204364" y="2853589"/>
              <a:chExt cx="517510" cy="49330"/>
            </a:xfrm>
          </p:grpSpPr>
          <p:cxnSp>
            <p:nvCxnSpPr>
              <p:cNvPr id="45" name="直接连接符 44">
                <a:extLst>
                  <a:ext uri="{FF2B5EF4-FFF2-40B4-BE49-F238E27FC236}">
                    <a16:creationId xmlns="" xmlns:a16="http://schemas.microsoft.com/office/drawing/2014/main" id="{B84A5C94-667B-4F58-8D9B-90C6CCF016E8}"/>
                  </a:ext>
                </a:extLst>
              </p:cNvPr>
              <p:cNvCxnSpPr>
                <a:cxnSpLocks/>
              </p:cNvCxnSpPr>
              <p:nvPr/>
            </p:nvCxnSpPr>
            <p:spPr>
              <a:xfrm>
                <a:off x="9204364" y="2902919"/>
                <a:ext cx="517510" cy="0"/>
              </a:xfrm>
              <a:prstGeom prst="line">
                <a:avLst/>
              </a:prstGeom>
              <a:ln w="6350">
                <a:solidFill>
                  <a:srgbClr val="CFF5CE"/>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8B291807-5528-4BB6-AB57-010887B3A04A}"/>
                  </a:ext>
                </a:extLst>
              </p:cNvPr>
              <p:cNvCxnSpPr>
                <a:cxnSpLocks/>
              </p:cNvCxnSpPr>
              <p:nvPr/>
            </p:nvCxnSpPr>
            <p:spPr>
              <a:xfrm>
                <a:off x="9664723" y="2853589"/>
                <a:ext cx="57151" cy="49330"/>
              </a:xfrm>
              <a:prstGeom prst="line">
                <a:avLst/>
              </a:prstGeom>
              <a:ln w="6350">
                <a:solidFill>
                  <a:srgbClr val="CFF5CE"/>
                </a:solidFill>
                <a:prstDash val="dash"/>
              </a:ln>
            </p:spPr>
            <p:style>
              <a:lnRef idx="1">
                <a:schemeClr val="accent1"/>
              </a:lnRef>
              <a:fillRef idx="0">
                <a:schemeClr val="accent1"/>
              </a:fillRef>
              <a:effectRef idx="0">
                <a:schemeClr val="accent1"/>
              </a:effectRef>
              <a:fontRef idx="minor">
                <a:schemeClr val="tx1"/>
              </a:fontRef>
            </p:style>
          </p:cxnSp>
        </p:grpSp>
        <p:sp>
          <p:nvSpPr>
            <p:cNvPr id="47" name="PA-矩形 14">
              <a:extLst>
                <a:ext uri="{FF2B5EF4-FFF2-40B4-BE49-F238E27FC236}">
                  <a16:creationId xmlns="" xmlns:a16="http://schemas.microsoft.com/office/drawing/2014/main" id="{92BC14E9-CE36-4E60-9499-554E5C18DCD8}"/>
                </a:ext>
              </a:extLst>
            </p:cNvPr>
            <p:cNvSpPr/>
            <p:nvPr>
              <p:custDataLst>
                <p:tags r:id="rId14"/>
              </p:custDataLst>
            </p:nvPr>
          </p:nvSpPr>
          <p:spPr>
            <a:xfrm>
              <a:off x="9237312" y="2232419"/>
              <a:ext cx="461665"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约生产</a:t>
              </a:r>
              <a:endParaRPr kumimoji="0" lang="zh-CN" altLang="en-US" sz="105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p:txBody>
        </p:sp>
      </p:grpSp>
      <p:sp>
        <p:nvSpPr>
          <p:cNvPr id="70" name="矩形: 圆角 69">
            <a:extLst>
              <a:ext uri="{FF2B5EF4-FFF2-40B4-BE49-F238E27FC236}">
                <a16:creationId xmlns="" xmlns:a16="http://schemas.microsoft.com/office/drawing/2014/main" id="{8B1CF7B9-2D4A-414F-802E-E3EB47784ACA}"/>
              </a:ext>
            </a:extLst>
          </p:cNvPr>
          <p:cNvSpPr/>
          <p:nvPr/>
        </p:nvSpPr>
        <p:spPr>
          <a:xfrm>
            <a:off x="5044440" y="3767076"/>
            <a:ext cx="6627003" cy="1683109"/>
          </a:xfrm>
          <a:prstGeom prst="roundRect">
            <a:avLst>
              <a:gd name="adj" fmla="val 50000"/>
            </a:avLst>
          </a:prstGeom>
          <a:solidFill>
            <a:srgbClr val="4F8488"/>
          </a:solidFill>
          <a:ln>
            <a:noFill/>
          </a:ln>
          <a:effectLst>
            <a:outerShdw blurRad="469900" dist="215900" dir="2700000" algn="tl" rotWithShape="0">
              <a:srgbClr val="4B8084">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思源黑体 CN Normal"/>
              <a:cs typeface="+mn-cs"/>
            </a:endParaRPr>
          </a:p>
        </p:txBody>
      </p:sp>
      <p:grpSp>
        <p:nvGrpSpPr>
          <p:cNvPr id="27" name="组合 26">
            <a:extLst>
              <a:ext uri="{FF2B5EF4-FFF2-40B4-BE49-F238E27FC236}">
                <a16:creationId xmlns="" xmlns:a16="http://schemas.microsoft.com/office/drawing/2014/main" id="{ECF85E7C-1D8E-40CB-A3DC-753BF462BFE9}"/>
              </a:ext>
            </a:extLst>
          </p:cNvPr>
          <p:cNvGrpSpPr/>
          <p:nvPr/>
        </p:nvGrpSpPr>
        <p:grpSpPr>
          <a:xfrm>
            <a:off x="5748280" y="4004332"/>
            <a:ext cx="5315208" cy="1208596"/>
            <a:chOff x="5755021" y="3930037"/>
            <a:chExt cx="5315208" cy="1208596"/>
          </a:xfrm>
        </p:grpSpPr>
        <p:sp>
          <p:nvSpPr>
            <p:cNvPr id="72" name="PA-矩形 14">
              <a:extLst>
                <a:ext uri="{FF2B5EF4-FFF2-40B4-BE49-F238E27FC236}">
                  <a16:creationId xmlns="" xmlns:a16="http://schemas.microsoft.com/office/drawing/2014/main" id="{11E7517A-1ED2-4890-8443-9F9896497D9D}"/>
                </a:ext>
              </a:extLst>
            </p:cNvPr>
            <p:cNvSpPr/>
            <p:nvPr>
              <p:custDataLst>
                <p:tags r:id="rId5"/>
              </p:custDataLst>
            </p:nvPr>
          </p:nvSpPr>
          <p:spPr>
            <a:xfrm>
              <a:off x="5873582" y="4646190"/>
              <a:ext cx="718145"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1</a:t>
              </a:r>
              <a:r>
                <a:rPr kumimoji="0" lang="zh-CN" altLang="en-US" sz="12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吨</a:t>
              </a:r>
              <a:endParaRPr kumimoji="0" lang="en-US" altLang="zh-CN" sz="16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废弃塑料</a:t>
              </a:r>
            </a:p>
          </p:txBody>
        </p:sp>
        <p:cxnSp>
          <p:nvCxnSpPr>
            <p:cNvPr id="74" name="直接连接符 73">
              <a:extLst>
                <a:ext uri="{FF2B5EF4-FFF2-40B4-BE49-F238E27FC236}">
                  <a16:creationId xmlns="" xmlns:a16="http://schemas.microsoft.com/office/drawing/2014/main" id="{D2638F07-58AD-4B67-B22E-4E4ED7AD6CA7}"/>
                </a:ext>
              </a:extLst>
            </p:cNvPr>
            <p:cNvCxnSpPr>
              <a:cxnSpLocks/>
            </p:cNvCxnSpPr>
            <p:nvPr/>
          </p:nvCxnSpPr>
          <p:spPr>
            <a:xfrm>
              <a:off x="5896115" y="4539569"/>
              <a:ext cx="252715" cy="0"/>
            </a:xfrm>
            <a:prstGeom prst="line">
              <a:avLst/>
            </a:prstGeom>
            <a:ln w="6350">
              <a:solidFill>
                <a:srgbClr val="CFF5CE"/>
              </a:solidFill>
            </a:ln>
          </p:spPr>
          <p:style>
            <a:lnRef idx="1">
              <a:schemeClr val="accent1"/>
            </a:lnRef>
            <a:fillRef idx="0">
              <a:schemeClr val="accent1"/>
            </a:fillRef>
            <a:effectRef idx="0">
              <a:schemeClr val="accent1"/>
            </a:effectRef>
            <a:fontRef idx="minor">
              <a:schemeClr val="tx1"/>
            </a:fontRef>
          </p:style>
        </p:cxnSp>
        <p:sp>
          <p:nvSpPr>
            <p:cNvPr id="69" name="PA-矩形 15">
              <a:extLst>
                <a:ext uri="{FF2B5EF4-FFF2-40B4-BE49-F238E27FC236}">
                  <a16:creationId xmlns="" xmlns:a16="http://schemas.microsoft.com/office/drawing/2014/main" id="{E55C0083-5846-4AB8-8EC6-1DF7D8BDE0F9}"/>
                </a:ext>
              </a:extLst>
            </p:cNvPr>
            <p:cNvSpPr/>
            <p:nvPr>
              <p:custDataLst>
                <p:tags r:id="rId6"/>
              </p:custDataLst>
            </p:nvPr>
          </p:nvSpPr>
          <p:spPr>
            <a:xfrm>
              <a:off x="8017577" y="4646190"/>
              <a:ext cx="1256754"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300</a:t>
              </a:r>
              <a:r>
                <a:rPr kumimoji="0" lang="zh-CN" altLang="en-US" sz="12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公斤</a:t>
              </a:r>
              <a:endPar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无铅汽油和柴油</a:t>
              </a:r>
            </a:p>
          </p:txBody>
        </p:sp>
        <p:cxnSp>
          <p:nvCxnSpPr>
            <p:cNvPr id="71" name="直接连接符 70">
              <a:extLst>
                <a:ext uri="{FF2B5EF4-FFF2-40B4-BE49-F238E27FC236}">
                  <a16:creationId xmlns="" xmlns:a16="http://schemas.microsoft.com/office/drawing/2014/main" id="{EEEDBBBF-8178-4420-84FF-D2C96BDE74CD}"/>
                </a:ext>
              </a:extLst>
            </p:cNvPr>
            <p:cNvCxnSpPr>
              <a:cxnSpLocks/>
            </p:cNvCxnSpPr>
            <p:nvPr/>
          </p:nvCxnSpPr>
          <p:spPr>
            <a:xfrm>
              <a:off x="8031058" y="4539569"/>
              <a:ext cx="252715" cy="0"/>
            </a:xfrm>
            <a:prstGeom prst="line">
              <a:avLst/>
            </a:prstGeom>
            <a:ln w="6350">
              <a:solidFill>
                <a:srgbClr val="CFF5CE"/>
              </a:solidFill>
            </a:ln>
          </p:spPr>
          <p:style>
            <a:lnRef idx="1">
              <a:schemeClr val="accent1"/>
            </a:lnRef>
            <a:fillRef idx="0">
              <a:schemeClr val="accent1"/>
            </a:fillRef>
            <a:effectRef idx="0">
              <a:schemeClr val="accent1"/>
            </a:effectRef>
            <a:fontRef idx="minor">
              <a:schemeClr val="tx1"/>
            </a:fontRef>
          </p:style>
        </p:cxnSp>
        <p:sp>
          <p:nvSpPr>
            <p:cNvPr id="66" name="PA-矩形 28">
              <a:extLst>
                <a:ext uri="{FF2B5EF4-FFF2-40B4-BE49-F238E27FC236}">
                  <a16:creationId xmlns="" xmlns:a16="http://schemas.microsoft.com/office/drawing/2014/main" id="{96B70545-6596-4E82-B19C-8C2483FEE90A}"/>
                </a:ext>
              </a:extLst>
            </p:cNvPr>
            <p:cNvSpPr/>
            <p:nvPr>
              <p:custDataLst>
                <p:tags r:id="rId7"/>
              </p:custDataLst>
            </p:nvPr>
          </p:nvSpPr>
          <p:spPr>
            <a:xfrm>
              <a:off x="10172547" y="4646190"/>
              <a:ext cx="897682" cy="49244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5172</a:t>
              </a:r>
              <a:r>
                <a:rPr kumimoji="0" lang="zh-CN" altLang="en-US" sz="12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公里</a:t>
              </a:r>
              <a:endParaRPr kumimoji="0" lang="en-US" altLang="zh-CN" sz="1800" b="1"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可行驶路程</a:t>
              </a:r>
            </a:p>
          </p:txBody>
        </p:sp>
        <p:cxnSp>
          <p:nvCxnSpPr>
            <p:cNvPr id="68" name="直接连接符 67">
              <a:extLst>
                <a:ext uri="{FF2B5EF4-FFF2-40B4-BE49-F238E27FC236}">
                  <a16:creationId xmlns="" xmlns:a16="http://schemas.microsoft.com/office/drawing/2014/main" id="{1F370ACA-7B00-4CAC-9DF2-C1694A2FED2F}"/>
                </a:ext>
              </a:extLst>
            </p:cNvPr>
            <p:cNvCxnSpPr>
              <a:cxnSpLocks/>
            </p:cNvCxnSpPr>
            <p:nvPr/>
          </p:nvCxnSpPr>
          <p:spPr>
            <a:xfrm>
              <a:off x="10161572" y="4539569"/>
              <a:ext cx="252715" cy="0"/>
            </a:xfrm>
            <a:prstGeom prst="line">
              <a:avLst/>
            </a:prstGeom>
            <a:ln w="6350">
              <a:solidFill>
                <a:srgbClr val="CFF5CE"/>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DD045D13-F45E-4339-AD8F-1073BE0A4DE8}"/>
                </a:ext>
              </a:extLst>
            </p:cNvPr>
            <p:cNvGrpSpPr/>
            <p:nvPr/>
          </p:nvGrpSpPr>
          <p:grpSpPr>
            <a:xfrm>
              <a:off x="6928550" y="4570774"/>
              <a:ext cx="517510" cy="49330"/>
              <a:chOff x="6909962" y="4439877"/>
              <a:chExt cx="517510" cy="49330"/>
            </a:xfrm>
          </p:grpSpPr>
          <p:cxnSp>
            <p:nvCxnSpPr>
              <p:cNvPr id="63" name="直接连接符 62">
                <a:extLst>
                  <a:ext uri="{FF2B5EF4-FFF2-40B4-BE49-F238E27FC236}">
                    <a16:creationId xmlns="" xmlns:a16="http://schemas.microsoft.com/office/drawing/2014/main" id="{B5ED924B-A2E2-4387-A583-40BB09A671C6}"/>
                  </a:ext>
                </a:extLst>
              </p:cNvPr>
              <p:cNvCxnSpPr>
                <a:cxnSpLocks/>
              </p:cNvCxnSpPr>
              <p:nvPr/>
            </p:nvCxnSpPr>
            <p:spPr>
              <a:xfrm>
                <a:off x="6909962" y="4489207"/>
                <a:ext cx="517510" cy="0"/>
              </a:xfrm>
              <a:prstGeom prst="line">
                <a:avLst/>
              </a:prstGeom>
              <a:ln w="6350">
                <a:solidFill>
                  <a:srgbClr val="CFF5CE"/>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9492FF40-9D30-4C4A-ACA2-ABDCC15F656A}"/>
                  </a:ext>
                </a:extLst>
              </p:cNvPr>
              <p:cNvCxnSpPr>
                <a:cxnSpLocks/>
              </p:cNvCxnSpPr>
              <p:nvPr/>
            </p:nvCxnSpPr>
            <p:spPr>
              <a:xfrm>
                <a:off x="7370321" y="4439877"/>
                <a:ext cx="57151" cy="49330"/>
              </a:xfrm>
              <a:prstGeom prst="line">
                <a:avLst/>
              </a:prstGeom>
              <a:ln w="6350">
                <a:solidFill>
                  <a:srgbClr val="CFF5CE"/>
                </a:solidFill>
                <a:prstDash val="dash"/>
              </a:ln>
            </p:spPr>
            <p:style>
              <a:lnRef idx="1">
                <a:schemeClr val="accent1"/>
              </a:lnRef>
              <a:fillRef idx="0">
                <a:schemeClr val="accent1"/>
              </a:fillRef>
              <a:effectRef idx="0">
                <a:schemeClr val="accent1"/>
              </a:effectRef>
              <a:fontRef idx="minor">
                <a:schemeClr val="tx1"/>
              </a:fontRef>
            </p:style>
          </p:cxnSp>
        </p:grpSp>
        <p:sp>
          <p:nvSpPr>
            <p:cNvPr id="65" name="PA-矩形 14">
              <a:extLst>
                <a:ext uri="{FF2B5EF4-FFF2-40B4-BE49-F238E27FC236}">
                  <a16:creationId xmlns="" xmlns:a16="http://schemas.microsoft.com/office/drawing/2014/main" id="{E37215D2-2874-4ECD-AC78-3E2DC8A9B664}"/>
                </a:ext>
              </a:extLst>
            </p:cNvPr>
            <p:cNvSpPr/>
            <p:nvPr>
              <p:custDataLst>
                <p:tags r:id="rId8"/>
              </p:custDataLst>
            </p:nvPr>
          </p:nvSpPr>
          <p:spPr>
            <a:xfrm>
              <a:off x="7009636" y="4423036"/>
              <a:ext cx="307777"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回炼</a:t>
              </a:r>
              <a:endParaRPr kumimoji="0" lang="zh-CN" altLang="en-US" sz="105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p:txBody>
        </p:sp>
        <p:cxnSp>
          <p:nvCxnSpPr>
            <p:cNvPr id="60" name="直接连接符 59">
              <a:extLst>
                <a:ext uri="{FF2B5EF4-FFF2-40B4-BE49-F238E27FC236}">
                  <a16:creationId xmlns="" xmlns:a16="http://schemas.microsoft.com/office/drawing/2014/main" id="{DB7522EC-2464-45CC-AD51-D42C9777472B}"/>
                </a:ext>
              </a:extLst>
            </p:cNvPr>
            <p:cNvCxnSpPr>
              <a:cxnSpLocks/>
            </p:cNvCxnSpPr>
            <p:nvPr/>
          </p:nvCxnSpPr>
          <p:spPr>
            <a:xfrm>
              <a:off x="9222952" y="4620104"/>
              <a:ext cx="517510" cy="0"/>
            </a:xfrm>
            <a:prstGeom prst="line">
              <a:avLst/>
            </a:prstGeom>
            <a:ln w="6350">
              <a:solidFill>
                <a:srgbClr val="CFF5CE"/>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024E749B-93C3-4008-80E3-176BF6680952}"/>
                </a:ext>
              </a:extLst>
            </p:cNvPr>
            <p:cNvCxnSpPr>
              <a:cxnSpLocks/>
            </p:cNvCxnSpPr>
            <p:nvPr/>
          </p:nvCxnSpPr>
          <p:spPr>
            <a:xfrm>
              <a:off x="9683311" y="4570774"/>
              <a:ext cx="57151" cy="49330"/>
            </a:xfrm>
            <a:prstGeom prst="line">
              <a:avLst/>
            </a:prstGeom>
            <a:ln w="6350">
              <a:solidFill>
                <a:srgbClr val="CFF5CE"/>
              </a:solidFill>
              <a:prstDash val="dash"/>
            </a:ln>
          </p:spPr>
          <p:style>
            <a:lnRef idx="1">
              <a:schemeClr val="accent1"/>
            </a:lnRef>
            <a:fillRef idx="0">
              <a:schemeClr val="accent1"/>
            </a:fillRef>
            <a:effectRef idx="0">
              <a:schemeClr val="accent1"/>
            </a:effectRef>
            <a:fontRef idx="minor">
              <a:schemeClr val="tx1"/>
            </a:fontRef>
          </p:style>
        </p:cxnSp>
        <p:sp>
          <p:nvSpPr>
            <p:cNvPr id="62" name="PA-矩形 14">
              <a:extLst>
                <a:ext uri="{FF2B5EF4-FFF2-40B4-BE49-F238E27FC236}">
                  <a16:creationId xmlns="" xmlns:a16="http://schemas.microsoft.com/office/drawing/2014/main" id="{3F5CA06F-DCC8-4386-B0B1-65B5FE8DA083}"/>
                </a:ext>
              </a:extLst>
            </p:cNvPr>
            <p:cNvSpPr/>
            <p:nvPr>
              <p:custDataLst>
                <p:tags r:id="rId9"/>
              </p:custDataLst>
            </p:nvPr>
          </p:nvSpPr>
          <p:spPr>
            <a:xfrm>
              <a:off x="9226337" y="4423036"/>
              <a:ext cx="461665"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rPr>
                <a:t>约提供</a:t>
              </a:r>
              <a:endParaRPr kumimoji="0" lang="zh-CN" altLang="en-US" sz="1050" b="0" i="0" u="none" strike="noStrike" kern="1200" cap="none" spc="0" normalizeH="0" baseline="0" noProof="0" dirty="0">
                <a:ln>
                  <a:noFill/>
                </a:ln>
                <a:solidFill>
                  <a:srgbClr val="CFF5CE"/>
                </a:solidFill>
                <a:effectLst/>
                <a:uLnTx/>
                <a:uFillTx/>
                <a:latin typeface="DINPro-Bold" panose="02000503030000020004" pitchFamily="50" charset="0"/>
                <a:ea typeface="思源黑体 CN Normal"/>
                <a:cs typeface="+mn-cs"/>
              </a:endParaRPr>
            </a:p>
          </p:txBody>
        </p:sp>
        <p:pic>
          <p:nvPicPr>
            <p:cNvPr id="80" name="图形 79">
              <a:extLst>
                <a:ext uri="{FF2B5EF4-FFF2-40B4-BE49-F238E27FC236}">
                  <a16:creationId xmlns="" xmlns:a16="http://schemas.microsoft.com/office/drawing/2014/main" id="{8641A01F-D452-4AF0-9900-29918AF101BB}"/>
                </a:ext>
              </a:extLst>
            </p:cNvPr>
            <p:cNvPicPr>
              <a:picLocks/>
            </p:cNvPicPr>
            <p:nvPr/>
          </p:nvPicPr>
          <p:blipFill>
            <a:blip r:embed="rId24" cstate="print">
              <a:extLst>
                <a:ext uri="{28A0092B-C50C-407E-A947-70E740481C1C}">
                  <a14:useLocalDpi xmlns:a14="http://schemas.microsoft.com/office/drawing/2010/main" val="0"/>
                </a:ext>
                <a:ext uri="{96DAC541-7B7A-43D3-8B79-37D633B846F1}">
                  <asvg:svgBlip xmlns="" xmlns:asvg="http://schemas.microsoft.com/office/drawing/2016/SVG/main" r:embed="rId25"/>
                </a:ext>
              </a:extLst>
            </a:blip>
            <a:stretch>
              <a:fillRect/>
            </a:stretch>
          </p:blipFill>
          <p:spPr>
            <a:xfrm>
              <a:off x="10161572" y="3952405"/>
              <a:ext cx="470631" cy="470631"/>
            </a:xfrm>
            <a:prstGeom prst="rect">
              <a:avLst/>
            </a:prstGeom>
          </p:spPr>
        </p:pic>
        <p:pic>
          <p:nvPicPr>
            <p:cNvPr id="81" name="图形 80">
              <a:extLst>
                <a:ext uri="{FF2B5EF4-FFF2-40B4-BE49-F238E27FC236}">
                  <a16:creationId xmlns="" xmlns:a16="http://schemas.microsoft.com/office/drawing/2014/main" id="{C9129685-3904-4238-91DB-EEA1913F3F6E}"/>
                </a:ext>
              </a:extLst>
            </p:cNvPr>
            <p:cNvPicPr>
              <a:picLocks/>
            </p:cNvPicPr>
            <p:nvPr/>
          </p:nvPicPr>
          <p:blipFill>
            <a:blip r:embed="rId26" cstate="print">
              <a:extLst>
                <a:ext uri="{28A0092B-C50C-407E-A947-70E740481C1C}">
                  <a14:useLocalDpi xmlns:a14="http://schemas.microsoft.com/office/drawing/2010/main" val="0"/>
                </a:ext>
                <a:ext uri="{96DAC541-7B7A-43D3-8B79-37D633B846F1}">
                  <asvg:svgBlip xmlns="" xmlns:asvg="http://schemas.microsoft.com/office/drawing/2016/SVG/main" r:embed="rId27"/>
                </a:ext>
              </a:extLst>
            </a:blip>
            <a:stretch>
              <a:fillRect/>
            </a:stretch>
          </p:blipFill>
          <p:spPr>
            <a:xfrm>
              <a:off x="7980453" y="3978267"/>
              <a:ext cx="409815" cy="409815"/>
            </a:xfrm>
            <a:prstGeom prst="rect">
              <a:avLst/>
            </a:prstGeom>
          </p:spPr>
        </p:pic>
        <p:pic>
          <p:nvPicPr>
            <p:cNvPr id="82" name="图形 81">
              <a:extLst>
                <a:ext uri="{FF2B5EF4-FFF2-40B4-BE49-F238E27FC236}">
                  <a16:creationId xmlns="" xmlns:a16="http://schemas.microsoft.com/office/drawing/2014/main" id="{98A25506-01F7-49F8-BC74-B30D604D3D61}"/>
                </a:ext>
              </a:extLst>
            </p:cNvPr>
            <p:cNvPicPr>
              <a:picLocks/>
            </p:cNvPicPr>
            <p:nvPr/>
          </p:nvPicPr>
          <p:blipFill>
            <a:blip r:embed="rId28" cstate="print">
              <a:extLst>
                <a:ext uri="{28A0092B-C50C-407E-A947-70E740481C1C}">
                  <a14:useLocalDpi xmlns:a14="http://schemas.microsoft.com/office/drawing/2010/main" val="0"/>
                </a:ext>
                <a:ext uri="{96DAC541-7B7A-43D3-8B79-37D633B846F1}">
                  <asvg:svgBlip xmlns="" xmlns:asvg="http://schemas.microsoft.com/office/drawing/2016/SVG/main" r:embed="rId29"/>
                </a:ext>
              </a:extLst>
            </a:blip>
            <a:stretch>
              <a:fillRect/>
            </a:stretch>
          </p:blipFill>
          <p:spPr>
            <a:xfrm>
              <a:off x="5755021" y="3930037"/>
              <a:ext cx="470631" cy="470631"/>
            </a:xfrm>
            <a:prstGeom prst="rect">
              <a:avLst/>
            </a:prstGeom>
          </p:spPr>
        </p:pic>
      </p:grpSp>
    </p:spTree>
    <p:extLst>
      <p:ext uri="{BB962C8B-B14F-4D97-AF65-F5344CB8AC3E}">
        <p14:creationId xmlns:p14="http://schemas.microsoft.com/office/powerpoint/2010/main" val="22750748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天空, 户外, 水, 建筑物&#10;&#10;描述已自动生成">
            <a:extLst>
              <a:ext uri="{FF2B5EF4-FFF2-40B4-BE49-F238E27FC236}">
                <a16:creationId xmlns="" xmlns:a16="http://schemas.microsoft.com/office/drawing/2014/main" id="{B17BB5FB-D217-47B4-A320-6566C2466B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9" name="矩形 48">
            <a:extLst>
              <a:ext uri="{FF2B5EF4-FFF2-40B4-BE49-F238E27FC236}">
                <a16:creationId xmlns="" xmlns:a16="http://schemas.microsoft.com/office/drawing/2014/main" id="{E200B304-DD85-4751-9045-FD03CBE17DE8}"/>
              </a:ext>
            </a:extLst>
          </p:cNvPr>
          <p:cNvSpPr/>
          <p:nvPr/>
        </p:nvSpPr>
        <p:spPr>
          <a:xfrm>
            <a:off x="456199" y="2581135"/>
            <a:ext cx="3756466" cy="814390"/>
          </a:xfrm>
          <a:prstGeom prst="rect">
            <a:avLst/>
          </a:prstGeom>
        </p:spPr>
        <p:txBody>
          <a:bodyPr wrap="square" lIns="0" tIns="0" rIns="0" bIns="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实现生活垃圾减量化、资源化、无害化</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建立垃圾全程分类体系</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推进垃圾源头减量和资源循环利用</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endParaRPr>
          </a:p>
        </p:txBody>
      </p:sp>
      <p:grpSp>
        <p:nvGrpSpPr>
          <p:cNvPr id="34" name="组合 33">
            <a:extLst>
              <a:ext uri="{FF2B5EF4-FFF2-40B4-BE49-F238E27FC236}">
                <a16:creationId xmlns="" xmlns:a16="http://schemas.microsoft.com/office/drawing/2014/main" id="{5974F8E0-FACD-4D39-9079-317EF966B1D5}"/>
              </a:ext>
            </a:extLst>
          </p:cNvPr>
          <p:cNvGrpSpPr/>
          <p:nvPr/>
        </p:nvGrpSpPr>
        <p:grpSpPr>
          <a:xfrm>
            <a:off x="4901943" y="2329683"/>
            <a:ext cx="6822857" cy="1539387"/>
            <a:chOff x="547642" y="2989350"/>
            <a:chExt cx="5691299" cy="1414710"/>
          </a:xfrm>
        </p:grpSpPr>
        <p:sp>
          <p:nvSpPr>
            <p:cNvPr id="46" name="矩形 45">
              <a:extLst>
                <a:ext uri="{FF2B5EF4-FFF2-40B4-BE49-F238E27FC236}">
                  <a16:creationId xmlns="" xmlns:a16="http://schemas.microsoft.com/office/drawing/2014/main" id="{3AFA2F41-A97C-4F61-A2E9-2D712588B1E6}"/>
                </a:ext>
              </a:extLst>
            </p:cNvPr>
            <p:cNvSpPr/>
            <p:nvPr/>
          </p:nvSpPr>
          <p:spPr>
            <a:xfrm>
              <a:off x="547642" y="2989350"/>
              <a:ext cx="5691299" cy="1414710"/>
            </a:xfrm>
            <a:prstGeom prst="rect">
              <a:avLst/>
            </a:prstGeom>
            <a:solidFill>
              <a:schemeClr val="bg1">
                <a:lumMod val="6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65000"/>
                    <a:lumOff val="35000"/>
                  </a:srgbClr>
                </a:solidFill>
                <a:effectLst/>
                <a:uLnTx/>
                <a:uFillTx/>
                <a:latin typeface="华文细黑"/>
                <a:ea typeface="微软雅黑 Light"/>
              </a:endParaRPr>
            </a:p>
          </p:txBody>
        </p:sp>
        <p:cxnSp>
          <p:nvCxnSpPr>
            <p:cNvPr id="47" name="直接连接符 46">
              <a:extLst>
                <a:ext uri="{FF2B5EF4-FFF2-40B4-BE49-F238E27FC236}">
                  <a16:creationId xmlns="" xmlns:a16="http://schemas.microsoft.com/office/drawing/2014/main" id="{EC093262-19D0-4AFA-B079-9DCCD6A904F5}"/>
                </a:ext>
              </a:extLst>
            </p:cNvPr>
            <p:cNvCxnSpPr>
              <a:cxnSpLocks/>
            </p:cNvCxnSpPr>
            <p:nvPr/>
          </p:nvCxnSpPr>
          <p:spPr>
            <a:xfrm>
              <a:off x="547642" y="2989350"/>
              <a:ext cx="5691299"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74E8A608-B407-4CC6-9D72-3B89903B9179}"/>
                </a:ext>
              </a:extLst>
            </p:cNvPr>
            <p:cNvCxnSpPr>
              <a:cxnSpLocks/>
            </p:cNvCxnSpPr>
            <p:nvPr/>
          </p:nvCxnSpPr>
          <p:spPr>
            <a:xfrm>
              <a:off x="547642" y="4404060"/>
              <a:ext cx="5691299"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35" name="文本框 34">
            <a:extLst>
              <a:ext uri="{FF2B5EF4-FFF2-40B4-BE49-F238E27FC236}">
                <a16:creationId xmlns="" xmlns:a16="http://schemas.microsoft.com/office/drawing/2014/main" id="{AA52F3CF-E49B-4A64-B2C1-EACD492A36B3}"/>
              </a:ext>
            </a:extLst>
          </p:cNvPr>
          <p:cNvSpPr txBox="1"/>
          <p:nvPr/>
        </p:nvSpPr>
        <p:spPr>
          <a:xfrm>
            <a:off x="5004026" y="2518274"/>
            <a:ext cx="2051844" cy="30777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垃圾分类大有可为</a:t>
            </a:r>
          </a:p>
        </p:txBody>
      </p:sp>
      <p:sp>
        <p:nvSpPr>
          <p:cNvPr id="44" name="矩形 43">
            <a:extLst>
              <a:ext uri="{FF2B5EF4-FFF2-40B4-BE49-F238E27FC236}">
                <a16:creationId xmlns="" xmlns:a16="http://schemas.microsoft.com/office/drawing/2014/main" id="{343A6DBF-D977-41B3-873F-3D0BC72276EE}"/>
              </a:ext>
            </a:extLst>
          </p:cNvPr>
          <p:cNvSpPr/>
          <p:nvPr/>
        </p:nvSpPr>
        <p:spPr>
          <a:xfrm>
            <a:off x="7239372" y="3504114"/>
            <a:ext cx="1950855"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1</a:t>
            </a:r>
            <a:r>
              <a:rPr kumimoji="0" lang="zh-CN" altLang="en-US"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吨废塑料可回炼油量</a:t>
            </a:r>
          </a:p>
        </p:txBody>
      </p:sp>
      <p:sp>
        <p:nvSpPr>
          <p:cNvPr id="45" name="矩形 44">
            <a:extLst>
              <a:ext uri="{FF2B5EF4-FFF2-40B4-BE49-F238E27FC236}">
                <a16:creationId xmlns="" xmlns:a16="http://schemas.microsoft.com/office/drawing/2014/main" id="{86213B1E-947A-4C2F-9A41-00FA595E2033}"/>
              </a:ext>
            </a:extLst>
          </p:cNvPr>
          <p:cNvSpPr/>
          <p:nvPr/>
        </p:nvSpPr>
        <p:spPr>
          <a:xfrm>
            <a:off x="7239372" y="3127235"/>
            <a:ext cx="989053"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300</a:t>
            </a:r>
            <a:r>
              <a:rPr kumimoji="0" lang="zh-CN" altLang="en-US"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公斤</a:t>
            </a:r>
          </a:p>
        </p:txBody>
      </p:sp>
      <p:sp>
        <p:nvSpPr>
          <p:cNvPr id="42" name="矩形 41">
            <a:extLst>
              <a:ext uri="{FF2B5EF4-FFF2-40B4-BE49-F238E27FC236}">
                <a16:creationId xmlns="" xmlns:a16="http://schemas.microsoft.com/office/drawing/2014/main" id="{27BEF365-5291-4750-858E-B07653F62DC1}"/>
              </a:ext>
            </a:extLst>
          </p:cNvPr>
          <p:cNvSpPr/>
          <p:nvPr/>
        </p:nvSpPr>
        <p:spPr>
          <a:xfrm>
            <a:off x="9400395" y="3502694"/>
            <a:ext cx="2156039"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1</a:t>
            </a:r>
            <a:r>
              <a:rPr kumimoji="0" lang="zh-CN" altLang="en-US"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吨废钢铁可炼出好钢量</a:t>
            </a:r>
          </a:p>
        </p:txBody>
      </p:sp>
      <p:sp>
        <p:nvSpPr>
          <p:cNvPr id="43" name="矩形 42">
            <a:extLst>
              <a:ext uri="{FF2B5EF4-FFF2-40B4-BE49-F238E27FC236}">
                <a16:creationId xmlns="" xmlns:a16="http://schemas.microsoft.com/office/drawing/2014/main" id="{F0ECBD36-F545-421A-91FF-757816AF1387}"/>
              </a:ext>
            </a:extLst>
          </p:cNvPr>
          <p:cNvSpPr/>
          <p:nvPr/>
        </p:nvSpPr>
        <p:spPr>
          <a:xfrm>
            <a:off x="9400395" y="3127235"/>
            <a:ext cx="989053"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750</a:t>
            </a:r>
            <a:r>
              <a:rPr kumimoji="0" lang="zh-CN" altLang="en-US"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公斤</a:t>
            </a:r>
          </a:p>
        </p:txBody>
      </p:sp>
      <p:sp>
        <p:nvSpPr>
          <p:cNvPr id="40" name="矩形 39">
            <a:extLst>
              <a:ext uri="{FF2B5EF4-FFF2-40B4-BE49-F238E27FC236}">
                <a16:creationId xmlns="" xmlns:a16="http://schemas.microsoft.com/office/drawing/2014/main" id="{9C5BDA79-92ED-473B-ACE1-9D466B34DE7B}"/>
              </a:ext>
            </a:extLst>
          </p:cNvPr>
          <p:cNvSpPr/>
          <p:nvPr/>
        </p:nvSpPr>
        <p:spPr>
          <a:xfrm>
            <a:off x="5078349" y="3502616"/>
            <a:ext cx="1950855"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1</a:t>
            </a:r>
            <a:r>
              <a:rPr kumimoji="0" lang="zh-CN" altLang="en-US"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吨废纸可制造好纸量</a:t>
            </a:r>
          </a:p>
        </p:txBody>
      </p:sp>
      <p:sp>
        <p:nvSpPr>
          <p:cNvPr id="41" name="矩形 40">
            <a:extLst>
              <a:ext uri="{FF2B5EF4-FFF2-40B4-BE49-F238E27FC236}">
                <a16:creationId xmlns="" xmlns:a16="http://schemas.microsoft.com/office/drawing/2014/main" id="{4F7DF8B5-8903-4456-80F3-2318AE71B0A6}"/>
              </a:ext>
            </a:extLst>
          </p:cNvPr>
          <p:cNvSpPr/>
          <p:nvPr/>
        </p:nvSpPr>
        <p:spPr>
          <a:xfrm>
            <a:off x="5078349" y="3127235"/>
            <a:ext cx="989053"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850</a:t>
            </a:r>
            <a:r>
              <a:rPr kumimoji="0" lang="zh-CN" altLang="en-US"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公斤</a:t>
            </a:r>
          </a:p>
        </p:txBody>
      </p:sp>
      <p:sp>
        <p:nvSpPr>
          <p:cNvPr id="93" name="文本框 92">
            <a:extLst>
              <a:ext uri="{FF2B5EF4-FFF2-40B4-BE49-F238E27FC236}">
                <a16:creationId xmlns="" xmlns:a16="http://schemas.microsoft.com/office/drawing/2014/main" id="{B50CE589-80E2-43B2-A4A9-E548F6A34E46}"/>
              </a:ext>
            </a:extLst>
          </p:cNvPr>
          <p:cNvSpPr txBox="1"/>
          <p:nvPr/>
        </p:nvSpPr>
        <p:spPr>
          <a:xfrm>
            <a:off x="7232276" y="2518274"/>
            <a:ext cx="4042773" cy="30777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1"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Garbage Classification Is Significant</a:t>
            </a:r>
          </a:p>
        </p:txBody>
      </p:sp>
      <p:grpSp>
        <p:nvGrpSpPr>
          <p:cNvPr id="63" name="组合 62">
            <a:extLst>
              <a:ext uri="{FF2B5EF4-FFF2-40B4-BE49-F238E27FC236}">
                <a16:creationId xmlns="" xmlns:a16="http://schemas.microsoft.com/office/drawing/2014/main" id="{432AD16C-4196-4BF3-B179-DD4515AE5A6D}"/>
              </a:ext>
            </a:extLst>
          </p:cNvPr>
          <p:cNvGrpSpPr/>
          <p:nvPr/>
        </p:nvGrpSpPr>
        <p:grpSpPr>
          <a:xfrm>
            <a:off x="4901943" y="675267"/>
            <a:ext cx="6822857" cy="1539387"/>
            <a:chOff x="547642" y="2989350"/>
            <a:chExt cx="5691299" cy="1414710"/>
          </a:xfrm>
        </p:grpSpPr>
        <p:sp>
          <p:nvSpPr>
            <p:cNvPr id="75" name="矩形 74">
              <a:extLst>
                <a:ext uri="{FF2B5EF4-FFF2-40B4-BE49-F238E27FC236}">
                  <a16:creationId xmlns="" xmlns:a16="http://schemas.microsoft.com/office/drawing/2014/main" id="{7EDB5D40-312C-4140-A8F7-DC2DA9CD694B}"/>
                </a:ext>
              </a:extLst>
            </p:cNvPr>
            <p:cNvSpPr/>
            <p:nvPr/>
          </p:nvSpPr>
          <p:spPr>
            <a:xfrm>
              <a:off x="547642" y="2989350"/>
              <a:ext cx="5691299" cy="1414710"/>
            </a:xfrm>
            <a:prstGeom prst="rect">
              <a:avLst/>
            </a:prstGeom>
            <a:solidFill>
              <a:schemeClr val="bg1">
                <a:lumMod val="6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lumMod val="65000"/>
                    <a:lumOff val="35000"/>
                  </a:srgbClr>
                </a:solidFill>
                <a:effectLst/>
                <a:uLnTx/>
                <a:uFillTx/>
                <a:latin typeface="华文细黑"/>
                <a:ea typeface="微软雅黑 Light"/>
              </a:endParaRPr>
            </a:p>
          </p:txBody>
        </p:sp>
        <p:cxnSp>
          <p:nvCxnSpPr>
            <p:cNvPr id="76" name="直接连接符 75">
              <a:extLst>
                <a:ext uri="{FF2B5EF4-FFF2-40B4-BE49-F238E27FC236}">
                  <a16:creationId xmlns="" xmlns:a16="http://schemas.microsoft.com/office/drawing/2014/main" id="{A192E288-C63D-4711-B476-990BEFC2BFE4}"/>
                </a:ext>
              </a:extLst>
            </p:cNvPr>
            <p:cNvCxnSpPr>
              <a:cxnSpLocks/>
            </p:cNvCxnSpPr>
            <p:nvPr/>
          </p:nvCxnSpPr>
          <p:spPr>
            <a:xfrm>
              <a:off x="547642" y="2989350"/>
              <a:ext cx="5691299"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F45A1045-57DA-4D21-9471-ECCB48F18E80}"/>
                </a:ext>
              </a:extLst>
            </p:cNvPr>
            <p:cNvCxnSpPr>
              <a:cxnSpLocks/>
            </p:cNvCxnSpPr>
            <p:nvPr/>
          </p:nvCxnSpPr>
          <p:spPr>
            <a:xfrm>
              <a:off x="547642" y="4404060"/>
              <a:ext cx="5691299"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4" name="文本框 63">
            <a:extLst>
              <a:ext uri="{FF2B5EF4-FFF2-40B4-BE49-F238E27FC236}">
                <a16:creationId xmlns="" xmlns:a16="http://schemas.microsoft.com/office/drawing/2014/main" id="{A1B1383E-97E8-4AEE-9DDF-665DAE33D77C}"/>
              </a:ext>
            </a:extLst>
          </p:cNvPr>
          <p:cNvSpPr txBox="1"/>
          <p:nvPr/>
        </p:nvSpPr>
        <p:spPr>
          <a:xfrm>
            <a:off x="5004026" y="867081"/>
            <a:ext cx="2051844" cy="30777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垃圾分类迫在眉睫</a:t>
            </a:r>
          </a:p>
        </p:txBody>
      </p:sp>
      <p:sp>
        <p:nvSpPr>
          <p:cNvPr id="73" name="矩形 72">
            <a:extLst>
              <a:ext uri="{FF2B5EF4-FFF2-40B4-BE49-F238E27FC236}">
                <a16:creationId xmlns="" xmlns:a16="http://schemas.microsoft.com/office/drawing/2014/main" id="{5F3DE5C1-06C9-4269-B04C-96736D95AD5A}"/>
              </a:ext>
            </a:extLst>
          </p:cNvPr>
          <p:cNvSpPr/>
          <p:nvPr/>
        </p:nvSpPr>
        <p:spPr>
          <a:xfrm>
            <a:off x="7239372" y="1849698"/>
            <a:ext cx="1846659"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全国生活垃圾年产量</a:t>
            </a:r>
          </a:p>
        </p:txBody>
      </p:sp>
      <p:sp>
        <p:nvSpPr>
          <p:cNvPr id="74" name="矩形 73">
            <a:extLst>
              <a:ext uri="{FF2B5EF4-FFF2-40B4-BE49-F238E27FC236}">
                <a16:creationId xmlns="" xmlns:a16="http://schemas.microsoft.com/office/drawing/2014/main" id="{9A1FD145-22FC-4BDC-8FA5-C69948799FAE}"/>
              </a:ext>
            </a:extLst>
          </p:cNvPr>
          <p:cNvSpPr/>
          <p:nvPr/>
        </p:nvSpPr>
        <p:spPr>
          <a:xfrm>
            <a:off x="7239372" y="1472819"/>
            <a:ext cx="67005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4</a:t>
            </a:r>
            <a:r>
              <a:rPr kumimoji="0" lang="zh-CN" altLang="en-US"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亿吨</a:t>
            </a:r>
          </a:p>
        </p:txBody>
      </p:sp>
      <p:sp>
        <p:nvSpPr>
          <p:cNvPr id="71" name="矩形 70">
            <a:extLst>
              <a:ext uri="{FF2B5EF4-FFF2-40B4-BE49-F238E27FC236}">
                <a16:creationId xmlns="" xmlns:a16="http://schemas.microsoft.com/office/drawing/2014/main" id="{1085969E-7AA5-4E08-AEB0-97D67B425095}"/>
              </a:ext>
            </a:extLst>
          </p:cNvPr>
          <p:cNvSpPr/>
          <p:nvPr/>
        </p:nvSpPr>
        <p:spPr>
          <a:xfrm>
            <a:off x="9400395" y="1848278"/>
            <a:ext cx="2051844"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每年垃圾产量递增速度</a:t>
            </a:r>
          </a:p>
        </p:txBody>
      </p:sp>
      <p:sp>
        <p:nvSpPr>
          <p:cNvPr id="72" name="矩形 71">
            <a:extLst>
              <a:ext uri="{FF2B5EF4-FFF2-40B4-BE49-F238E27FC236}">
                <a16:creationId xmlns="" xmlns:a16="http://schemas.microsoft.com/office/drawing/2014/main" id="{DE02B057-BC6C-45E7-91C1-A80EEA5D2EAE}"/>
              </a:ext>
            </a:extLst>
          </p:cNvPr>
          <p:cNvSpPr/>
          <p:nvPr/>
        </p:nvSpPr>
        <p:spPr>
          <a:xfrm>
            <a:off x="9400395" y="1472819"/>
            <a:ext cx="397545"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8%</a:t>
            </a:r>
          </a:p>
        </p:txBody>
      </p:sp>
      <p:sp>
        <p:nvSpPr>
          <p:cNvPr id="69" name="矩形 68">
            <a:extLst>
              <a:ext uri="{FF2B5EF4-FFF2-40B4-BE49-F238E27FC236}">
                <a16:creationId xmlns="" xmlns:a16="http://schemas.microsoft.com/office/drawing/2014/main" id="{0084757B-5B20-4898-BBE4-A207E39A1060}"/>
              </a:ext>
            </a:extLst>
          </p:cNvPr>
          <p:cNvSpPr/>
          <p:nvPr/>
        </p:nvSpPr>
        <p:spPr>
          <a:xfrm>
            <a:off x="5078349" y="1848200"/>
            <a:ext cx="1231106"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垃圾制造大国</a:t>
            </a:r>
          </a:p>
        </p:txBody>
      </p:sp>
      <p:sp>
        <p:nvSpPr>
          <p:cNvPr id="70" name="矩形 69">
            <a:extLst>
              <a:ext uri="{FF2B5EF4-FFF2-40B4-BE49-F238E27FC236}">
                <a16:creationId xmlns="" xmlns:a16="http://schemas.microsoft.com/office/drawing/2014/main" id="{3EBF1C23-E105-4476-922E-B3E3FA2EF3C5}"/>
              </a:ext>
            </a:extLst>
          </p:cNvPr>
          <p:cNvSpPr/>
          <p:nvPr/>
        </p:nvSpPr>
        <p:spPr>
          <a:xfrm>
            <a:off x="5078349" y="1472819"/>
            <a:ext cx="649537"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00">
                    <a:lumMod val="65000"/>
                    <a:lumOff val="35000"/>
                  </a:srgbClr>
                </a:solidFill>
                <a:effectLst/>
                <a:uLnTx/>
                <a:uFillTx/>
                <a:latin typeface="微软雅黑"/>
                <a:ea typeface="微软雅黑"/>
              </a:rPr>
              <a:t>NO.1</a:t>
            </a:r>
          </a:p>
        </p:txBody>
      </p:sp>
      <p:sp>
        <p:nvSpPr>
          <p:cNvPr id="92" name="文本框 91">
            <a:extLst>
              <a:ext uri="{FF2B5EF4-FFF2-40B4-BE49-F238E27FC236}">
                <a16:creationId xmlns="" xmlns:a16="http://schemas.microsoft.com/office/drawing/2014/main" id="{2C590249-7049-4F19-AB73-9F88FBE8EA46}"/>
              </a:ext>
            </a:extLst>
          </p:cNvPr>
          <p:cNvSpPr txBox="1"/>
          <p:nvPr/>
        </p:nvSpPr>
        <p:spPr>
          <a:xfrm>
            <a:off x="7232276" y="867081"/>
            <a:ext cx="3957815" cy="30777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1" u="none" strike="noStrike" kern="1200" cap="none" spc="0" normalizeH="0" baseline="0" noProof="0" dirty="0">
                <a:ln>
                  <a:noFill/>
                </a:ln>
                <a:solidFill>
                  <a:srgbClr val="000000">
                    <a:lumMod val="65000"/>
                    <a:lumOff val="35000"/>
                  </a:srgbClr>
                </a:solidFill>
                <a:effectLst/>
                <a:uLnTx/>
                <a:uFillTx/>
                <a:latin typeface="微软雅黑 Light"/>
                <a:ea typeface="微软雅黑 Light"/>
              </a:rPr>
              <a:t>Garbage Classification Is Imminent</a:t>
            </a:r>
            <a:endParaRPr kumimoji="0" lang="zh-CN" altLang="en-US" sz="2000" b="0" i="1" u="none" strike="noStrike" kern="1200" cap="none" spc="0" normalizeH="0" baseline="0" noProof="0" dirty="0">
              <a:ln>
                <a:noFill/>
              </a:ln>
              <a:solidFill>
                <a:srgbClr val="000000">
                  <a:lumMod val="65000"/>
                  <a:lumOff val="35000"/>
                </a:srgbClr>
              </a:solidFill>
              <a:effectLst/>
              <a:uLnTx/>
              <a:uFillTx/>
              <a:latin typeface="微软雅黑 Light"/>
              <a:ea typeface="微软雅黑 Light"/>
            </a:endParaRPr>
          </a:p>
        </p:txBody>
      </p:sp>
      <p:cxnSp>
        <p:nvCxnSpPr>
          <p:cNvPr id="12" name="直接连接符 11">
            <a:extLst>
              <a:ext uri="{FF2B5EF4-FFF2-40B4-BE49-F238E27FC236}">
                <a16:creationId xmlns="" xmlns:a16="http://schemas.microsoft.com/office/drawing/2014/main" id="{2DFECA5B-2B6F-416C-88A7-DDEC4B711209}"/>
              </a:ext>
            </a:extLst>
          </p:cNvPr>
          <p:cNvCxnSpPr>
            <a:cxnSpLocks/>
          </p:cNvCxnSpPr>
          <p:nvPr/>
        </p:nvCxnSpPr>
        <p:spPr>
          <a:xfrm>
            <a:off x="5059214" y="1244608"/>
            <a:ext cx="6393025"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8" name="直接连接符 87">
            <a:extLst>
              <a:ext uri="{FF2B5EF4-FFF2-40B4-BE49-F238E27FC236}">
                <a16:creationId xmlns="" xmlns:a16="http://schemas.microsoft.com/office/drawing/2014/main" id="{E614D4B4-878B-4C72-AE0B-D8FED601F916}"/>
              </a:ext>
            </a:extLst>
          </p:cNvPr>
          <p:cNvCxnSpPr>
            <a:cxnSpLocks/>
          </p:cNvCxnSpPr>
          <p:nvPr/>
        </p:nvCxnSpPr>
        <p:spPr>
          <a:xfrm>
            <a:off x="5059214" y="2907348"/>
            <a:ext cx="6393025"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a:extLst>
              <a:ext uri="{FF2B5EF4-FFF2-40B4-BE49-F238E27FC236}">
                <a16:creationId xmlns="" xmlns:a16="http://schemas.microsoft.com/office/drawing/2014/main" id="{1358AC3A-82E1-4D1F-9D48-9C7214E941E5}"/>
              </a:ext>
            </a:extLst>
          </p:cNvPr>
          <p:cNvCxnSpPr/>
          <p:nvPr/>
        </p:nvCxnSpPr>
        <p:spPr>
          <a:xfrm>
            <a:off x="456199" y="2437915"/>
            <a:ext cx="630821" cy="0"/>
          </a:xfrm>
          <a:prstGeom prst="line">
            <a:avLst/>
          </a:prstGeom>
          <a:gradFill flip="none" rotWithShape="1">
            <a:gsLst>
              <a:gs pos="0">
                <a:schemeClr val="bg1">
                  <a:alpha val="0"/>
                </a:schemeClr>
              </a:gs>
              <a:gs pos="53000">
                <a:schemeClr val="bg1">
                  <a:alpha val="0"/>
                </a:schemeClr>
              </a:gs>
              <a:gs pos="94000">
                <a:schemeClr val="bg1">
                  <a:alpha val="45000"/>
                </a:schemeClr>
              </a:gs>
            </a:gsLst>
            <a:lin ang="13500000" scaled="1"/>
            <a:tileRect/>
          </a:gra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50" name="文本框 49">
            <a:extLst>
              <a:ext uri="{FF2B5EF4-FFF2-40B4-BE49-F238E27FC236}">
                <a16:creationId xmlns="" xmlns:a16="http://schemas.microsoft.com/office/drawing/2014/main" id="{9C6084EB-534B-4532-8234-69695110B946}"/>
              </a:ext>
            </a:extLst>
          </p:cNvPr>
          <p:cNvSpPr txBox="1"/>
          <p:nvPr/>
        </p:nvSpPr>
        <p:spPr>
          <a:xfrm>
            <a:off x="456199" y="1848200"/>
            <a:ext cx="2154436" cy="430887"/>
          </a:xfrm>
          <a:prstGeom prst="rect">
            <a:avLst/>
          </a:prstGeom>
        </p:spPr>
        <p:txBody>
          <a:bodyPr wrap="none" lIns="0" tIns="0" rIns="0" bIns="0">
            <a:spAutoFit/>
          </a:bodyPr>
          <a:lstStyle>
            <a:defPPr>
              <a:defRPr lang="zh-CN"/>
            </a:defPPr>
            <a:lvl1pPr lvl="0">
              <a:defRPr sz="2000">
                <a:solidFill>
                  <a:schemeClr val="bg1"/>
                </a:solidFill>
                <a:effectLst>
                  <a:outerShdw blurRad="152400" dist="38100" dir="2700000" algn="tl" rotWithShape="0">
                    <a:schemeClr val="accent1">
                      <a:lumMod val="50000"/>
                      <a:alpha val="40000"/>
                    </a:schemeClr>
                  </a:outerShdw>
                </a:effectLst>
                <a:latin typeface="DINPro-Medium" panose="02000503030000020004" pitchFamily="50" charset="0"/>
                <a:ea typeface="思源黑体 CN Medium" panose="020B0600000000000000"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lumMod val="65000"/>
                    <a:lumOff val="35000"/>
                  </a:srgbClr>
                </a:solidFill>
                <a:effectLst/>
                <a:uLnTx/>
                <a:uFillTx/>
                <a:latin typeface="微软雅黑"/>
                <a:ea typeface="微软雅黑"/>
              </a:rPr>
              <a:t>打造魅力上海</a:t>
            </a:r>
          </a:p>
        </p:txBody>
      </p:sp>
    </p:spTree>
    <p:extLst>
      <p:ext uri="{BB962C8B-B14F-4D97-AF65-F5344CB8AC3E}">
        <p14:creationId xmlns:p14="http://schemas.microsoft.com/office/powerpoint/2010/main" val="24089176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矩形 104">
            <a:extLst>
              <a:ext uri="{FF2B5EF4-FFF2-40B4-BE49-F238E27FC236}">
                <a16:creationId xmlns="" xmlns:a16="http://schemas.microsoft.com/office/drawing/2014/main" id="{5CDFA096-D907-4D5B-89CA-5AD333405301}"/>
              </a:ext>
            </a:extLst>
          </p:cNvPr>
          <p:cNvSpPr/>
          <p:nvPr/>
        </p:nvSpPr>
        <p:spPr>
          <a:xfrm>
            <a:off x="3900634" y="799336"/>
            <a:ext cx="4339650" cy="689612"/>
          </a:xfrm>
          <a:prstGeom prst="rect">
            <a:avLst/>
          </a:prstGeom>
        </p:spPr>
        <p:txBody>
          <a:bodyPr wrap="non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3600" b="0" i="0" u="none" strike="noStrike" kern="1200" cap="none" spc="0" normalizeH="0" baseline="0" noProof="0" dirty="0">
                <a:ln>
                  <a:solidFill>
                    <a:srgbClr val="0BD0D9"/>
                  </a:solidFill>
                  <a:miter lim="800000"/>
                </a:ln>
                <a:noFill/>
                <a:effectLst/>
                <a:uLnTx/>
                <a:uFillTx/>
                <a:latin typeface="腾讯体" panose="02010600010101010101" pitchFamily="2" charset="-122"/>
                <a:ea typeface="腾讯体" panose="02010600010101010101" pitchFamily="2" charset="-122"/>
                <a:cs typeface="+mn-cs"/>
              </a:rPr>
              <a:t>内容生态的四大支柱</a:t>
            </a:r>
          </a:p>
        </p:txBody>
      </p:sp>
      <p:sp>
        <p:nvSpPr>
          <p:cNvPr id="213" name="矩形 212">
            <a:extLst>
              <a:ext uri="{FF2B5EF4-FFF2-40B4-BE49-F238E27FC236}">
                <a16:creationId xmlns="" xmlns:a16="http://schemas.microsoft.com/office/drawing/2014/main" id="{BCE96C4C-A985-4C86-9D42-542E2D9CF4E6}"/>
              </a:ext>
            </a:extLst>
          </p:cNvPr>
          <p:cNvSpPr/>
          <p:nvPr/>
        </p:nvSpPr>
        <p:spPr>
          <a:xfrm>
            <a:off x="3893699" y="791526"/>
            <a:ext cx="4339650" cy="689612"/>
          </a:xfrm>
          <a:prstGeom prst="rect">
            <a:avLst/>
          </a:prstGeom>
        </p:spPr>
        <p:txBody>
          <a:bodyPr wrap="non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flip="none" rotWithShape="1">
                  <a:gsLst>
                    <a:gs pos="37000">
                      <a:srgbClr val="0BD0D9">
                        <a:lumMod val="20000"/>
                        <a:lumOff val="80000"/>
                      </a:srgbClr>
                    </a:gs>
                    <a:gs pos="67000">
                      <a:srgbClr val="6AE5EA"/>
                    </a:gs>
                    <a:gs pos="100000">
                      <a:srgbClr val="0BD0D9"/>
                    </a:gs>
                    <a:gs pos="0">
                      <a:srgbClr val="0BD0D9">
                        <a:lumMod val="20000"/>
                        <a:lumOff val="80000"/>
                      </a:srgbClr>
                    </a:gs>
                  </a:gsLst>
                  <a:lin ang="16200000" scaled="1"/>
                  <a:tileRect/>
                </a:gradFill>
                <a:effectLst/>
                <a:uLnTx/>
                <a:uFillTx/>
                <a:latin typeface="腾讯体" panose="02010600010101010101" pitchFamily="2" charset="-122"/>
                <a:ea typeface="腾讯体" panose="02010600010101010101" pitchFamily="2" charset="-122"/>
                <a:cs typeface="+mn-cs"/>
              </a:rPr>
              <a:t>内容生态的四大支柱</a:t>
            </a:r>
          </a:p>
        </p:txBody>
      </p:sp>
      <p:pic>
        <p:nvPicPr>
          <p:cNvPr id="4" name="图片 3">
            <a:extLst>
              <a:ext uri="{FF2B5EF4-FFF2-40B4-BE49-F238E27FC236}">
                <a16:creationId xmlns="" xmlns:a16="http://schemas.microsoft.com/office/drawing/2014/main" id="{109EA664-690D-4997-A380-C2427DEF9C65}"/>
              </a:ext>
            </a:extLst>
          </p:cNvPr>
          <p:cNvPicPr>
            <a:picLocks noChangeAspect="1"/>
          </p:cNvPicPr>
          <p:nvPr/>
        </p:nvPicPr>
        <p:blipFill>
          <a:blip r:embed="rId4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461690" y="1240952"/>
            <a:ext cx="4064492" cy="272288"/>
          </a:xfrm>
          <a:prstGeom prst="rect">
            <a:avLst/>
          </a:prstGeom>
        </p:spPr>
      </p:pic>
      <p:pic>
        <p:nvPicPr>
          <p:cNvPr id="70" name="图片 69">
            <a:extLst>
              <a:ext uri="{FF2B5EF4-FFF2-40B4-BE49-F238E27FC236}">
                <a16:creationId xmlns="" xmlns:a16="http://schemas.microsoft.com/office/drawing/2014/main" id="{16B81E6D-2B4F-407C-8FBC-C0CD1DE8D210}"/>
              </a:ext>
            </a:extLst>
          </p:cNvPr>
          <p:cNvPicPr>
            <a:picLocks noChangeAspect="1"/>
          </p:cNvPicPr>
          <p:nvPr/>
        </p:nvPicPr>
        <p:blipFill>
          <a:blip r:embed="rId4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719041" y="932538"/>
            <a:ext cx="1784760" cy="93292"/>
          </a:xfrm>
          <a:prstGeom prst="rect">
            <a:avLst/>
          </a:prstGeom>
        </p:spPr>
      </p:pic>
      <p:grpSp>
        <p:nvGrpSpPr>
          <p:cNvPr id="10" name="组合 9">
            <a:extLst>
              <a:ext uri="{FF2B5EF4-FFF2-40B4-BE49-F238E27FC236}">
                <a16:creationId xmlns="" xmlns:a16="http://schemas.microsoft.com/office/drawing/2014/main" id="{039BE014-4501-4132-862C-9702E3CBE327}"/>
              </a:ext>
            </a:extLst>
          </p:cNvPr>
          <p:cNvGrpSpPr/>
          <p:nvPr/>
        </p:nvGrpSpPr>
        <p:grpSpPr>
          <a:xfrm>
            <a:off x="8363255" y="1065564"/>
            <a:ext cx="1754820" cy="240408"/>
            <a:chOff x="8395731" y="913164"/>
            <a:chExt cx="1754820" cy="240408"/>
          </a:xfrm>
          <a:gradFill>
            <a:gsLst>
              <a:gs pos="0">
                <a:schemeClr val="accent3">
                  <a:alpha val="17000"/>
                </a:schemeClr>
              </a:gs>
              <a:gs pos="73000">
                <a:schemeClr val="accent3">
                  <a:alpha val="0"/>
                </a:schemeClr>
              </a:gs>
            </a:gsLst>
            <a:lin ang="0" scaled="1"/>
          </a:gradFill>
        </p:grpSpPr>
        <p:sp>
          <p:nvSpPr>
            <p:cNvPr id="5" name="平行四边形 4">
              <a:extLst>
                <a:ext uri="{FF2B5EF4-FFF2-40B4-BE49-F238E27FC236}">
                  <a16:creationId xmlns="" xmlns:a16="http://schemas.microsoft.com/office/drawing/2014/main" id="{24F3FCC0-FE30-4D96-8F44-A0DEAC801948}"/>
                </a:ext>
              </a:extLst>
            </p:cNvPr>
            <p:cNvSpPr/>
            <p:nvPr/>
          </p:nvSpPr>
          <p:spPr>
            <a:xfrm>
              <a:off x="8461220" y="913164"/>
              <a:ext cx="1021444" cy="72640"/>
            </a:xfrm>
            <a:prstGeom prst="parallelogram">
              <a:avLst>
                <a:gd name="adj" fmla="val 18049"/>
              </a:avLst>
            </a:prstGeom>
            <a:grpFill/>
            <a:ln>
              <a:gradFill flip="none" rotWithShape="1">
                <a:gsLst>
                  <a:gs pos="0">
                    <a:schemeClr val="accent3">
                      <a:alpha val="51000"/>
                    </a:schemeClr>
                  </a:gs>
                  <a:gs pos="100000">
                    <a:schemeClr val="accent3">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2" name="平行四边形 71">
              <a:extLst>
                <a:ext uri="{FF2B5EF4-FFF2-40B4-BE49-F238E27FC236}">
                  <a16:creationId xmlns="" xmlns:a16="http://schemas.microsoft.com/office/drawing/2014/main" id="{DD81697C-2A58-4BCC-B39A-AAC7F7A321A1}"/>
                </a:ext>
              </a:extLst>
            </p:cNvPr>
            <p:cNvSpPr/>
            <p:nvPr/>
          </p:nvSpPr>
          <p:spPr>
            <a:xfrm>
              <a:off x="8395731" y="968668"/>
              <a:ext cx="1754820" cy="112918"/>
            </a:xfrm>
            <a:prstGeom prst="parallelogram">
              <a:avLst>
                <a:gd name="adj" fmla="val 18049"/>
              </a:avLst>
            </a:prstGeom>
            <a:grpFill/>
            <a:ln>
              <a:gradFill flip="none" rotWithShape="1">
                <a:gsLst>
                  <a:gs pos="0">
                    <a:schemeClr val="accent3">
                      <a:alpha val="51000"/>
                    </a:schemeClr>
                  </a:gs>
                  <a:gs pos="100000">
                    <a:schemeClr val="accent3">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3" name="平行四边形 72">
              <a:extLst>
                <a:ext uri="{FF2B5EF4-FFF2-40B4-BE49-F238E27FC236}">
                  <a16:creationId xmlns="" xmlns:a16="http://schemas.microsoft.com/office/drawing/2014/main" id="{9D68E1C9-1F5C-47AA-9565-39C464275B4C}"/>
                </a:ext>
              </a:extLst>
            </p:cNvPr>
            <p:cNvSpPr/>
            <p:nvPr/>
          </p:nvSpPr>
          <p:spPr>
            <a:xfrm>
              <a:off x="8438593" y="1104084"/>
              <a:ext cx="1021444" cy="49488"/>
            </a:xfrm>
            <a:prstGeom prst="parallelogram">
              <a:avLst>
                <a:gd name="adj" fmla="val 18049"/>
              </a:avLst>
            </a:prstGeom>
            <a:grpFill/>
            <a:ln>
              <a:gradFill flip="none" rotWithShape="1">
                <a:gsLst>
                  <a:gs pos="0">
                    <a:schemeClr val="accent3">
                      <a:alpha val="51000"/>
                    </a:schemeClr>
                  </a:gs>
                  <a:gs pos="100000">
                    <a:schemeClr val="accent3">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5" name="组合 74">
            <a:extLst>
              <a:ext uri="{FF2B5EF4-FFF2-40B4-BE49-F238E27FC236}">
                <a16:creationId xmlns="" xmlns:a16="http://schemas.microsoft.com/office/drawing/2014/main" id="{04EBE4D9-4D0D-4AEF-B2FD-E35CBA9683B7}"/>
              </a:ext>
            </a:extLst>
          </p:cNvPr>
          <p:cNvGrpSpPr/>
          <p:nvPr/>
        </p:nvGrpSpPr>
        <p:grpSpPr>
          <a:xfrm flipH="1" flipV="1">
            <a:off x="2073926" y="1065564"/>
            <a:ext cx="1754820" cy="240408"/>
            <a:chOff x="8395731" y="913164"/>
            <a:chExt cx="1754820" cy="240408"/>
          </a:xfrm>
          <a:gradFill>
            <a:gsLst>
              <a:gs pos="0">
                <a:schemeClr val="accent3">
                  <a:alpha val="17000"/>
                </a:schemeClr>
              </a:gs>
              <a:gs pos="73000">
                <a:schemeClr val="accent3">
                  <a:alpha val="0"/>
                </a:schemeClr>
              </a:gs>
            </a:gsLst>
            <a:lin ang="0" scaled="1"/>
          </a:gradFill>
        </p:grpSpPr>
        <p:sp>
          <p:nvSpPr>
            <p:cNvPr id="76" name="平行四边形 75">
              <a:extLst>
                <a:ext uri="{FF2B5EF4-FFF2-40B4-BE49-F238E27FC236}">
                  <a16:creationId xmlns="" xmlns:a16="http://schemas.microsoft.com/office/drawing/2014/main" id="{08D81491-F03E-4D00-8971-3230522C96A3}"/>
                </a:ext>
              </a:extLst>
            </p:cNvPr>
            <p:cNvSpPr/>
            <p:nvPr/>
          </p:nvSpPr>
          <p:spPr>
            <a:xfrm>
              <a:off x="8461220" y="913164"/>
              <a:ext cx="1021444" cy="72640"/>
            </a:xfrm>
            <a:prstGeom prst="parallelogram">
              <a:avLst>
                <a:gd name="adj" fmla="val 18049"/>
              </a:avLst>
            </a:prstGeom>
            <a:grpFill/>
            <a:ln>
              <a:gradFill flip="none" rotWithShape="1">
                <a:gsLst>
                  <a:gs pos="0">
                    <a:schemeClr val="accent3">
                      <a:alpha val="51000"/>
                    </a:schemeClr>
                  </a:gs>
                  <a:gs pos="100000">
                    <a:schemeClr val="accent3">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7" name="平行四边形 76">
              <a:extLst>
                <a:ext uri="{FF2B5EF4-FFF2-40B4-BE49-F238E27FC236}">
                  <a16:creationId xmlns="" xmlns:a16="http://schemas.microsoft.com/office/drawing/2014/main" id="{DC7C1582-E8BE-4A66-AD5C-9676B3A3499A}"/>
                </a:ext>
              </a:extLst>
            </p:cNvPr>
            <p:cNvSpPr/>
            <p:nvPr/>
          </p:nvSpPr>
          <p:spPr>
            <a:xfrm>
              <a:off x="8395731" y="968668"/>
              <a:ext cx="1754820" cy="112918"/>
            </a:xfrm>
            <a:prstGeom prst="parallelogram">
              <a:avLst>
                <a:gd name="adj" fmla="val 18049"/>
              </a:avLst>
            </a:prstGeom>
            <a:grpFill/>
            <a:ln>
              <a:gradFill flip="none" rotWithShape="1">
                <a:gsLst>
                  <a:gs pos="0">
                    <a:schemeClr val="accent3">
                      <a:alpha val="51000"/>
                    </a:schemeClr>
                  </a:gs>
                  <a:gs pos="100000">
                    <a:schemeClr val="accent3">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8" name="平行四边形 77">
              <a:extLst>
                <a:ext uri="{FF2B5EF4-FFF2-40B4-BE49-F238E27FC236}">
                  <a16:creationId xmlns="" xmlns:a16="http://schemas.microsoft.com/office/drawing/2014/main" id="{903DC98D-78B8-4CEB-813D-3FF440823720}"/>
                </a:ext>
              </a:extLst>
            </p:cNvPr>
            <p:cNvSpPr/>
            <p:nvPr/>
          </p:nvSpPr>
          <p:spPr>
            <a:xfrm>
              <a:off x="8438593" y="1104084"/>
              <a:ext cx="1021444" cy="49488"/>
            </a:xfrm>
            <a:prstGeom prst="parallelogram">
              <a:avLst>
                <a:gd name="adj" fmla="val 18049"/>
              </a:avLst>
            </a:prstGeom>
            <a:grpFill/>
            <a:ln>
              <a:gradFill flip="none" rotWithShape="1">
                <a:gsLst>
                  <a:gs pos="0">
                    <a:schemeClr val="accent3">
                      <a:alpha val="51000"/>
                    </a:schemeClr>
                  </a:gs>
                  <a:gs pos="100000">
                    <a:schemeClr val="accent3">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 name="菱形 5">
            <a:extLst>
              <a:ext uri="{FF2B5EF4-FFF2-40B4-BE49-F238E27FC236}">
                <a16:creationId xmlns="" xmlns:a16="http://schemas.microsoft.com/office/drawing/2014/main" id="{7381A04E-6970-4E19-B5CF-4622D1B43D89}"/>
              </a:ext>
            </a:extLst>
          </p:cNvPr>
          <p:cNvSpPr/>
          <p:nvPr/>
        </p:nvSpPr>
        <p:spPr>
          <a:xfrm>
            <a:off x="1152220" y="3587158"/>
            <a:ext cx="1630680" cy="39116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 name="组合 15">
            <a:extLst>
              <a:ext uri="{FF2B5EF4-FFF2-40B4-BE49-F238E27FC236}">
                <a16:creationId xmlns="" xmlns:a16="http://schemas.microsoft.com/office/drawing/2014/main" id="{7B3AF8C9-E8CA-440A-BE9B-CF12CE6EE2D0}"/>
              </a:ext>
            </a:extLst>
          </p:cNvPr>
          <p:cNvGrpSpPr/>
          <p:nvPr/>
        </p:nvGrpSpPr>
        <p:grpSpPr>
          <a:xfrm>
            <a:off x="1151408" y="3780685"/>
            <a:ext cx="1632304" cy="637264"/>
            <a:chOff x="1659294" y="3416301"/>
            <a:chExt cx="1632304" cy="2172972"/>
          </a:xfrm>
        </p:grpSpPr>
        <p:sp>
          <p:nvSpPr>
            <p:cNvPr id="7" name="平行四边形 6">
              <a:extLst>
                <a:ext uri="{FF2B5EF4-FFF2-40B4-BE49-F238E27FC236}">
                  <a16:creationId xmlns="" xmlns:a16="http://schemas.microsoft.com/office/drawing/2014/main" id="{DC56A0EF-00F0-4E8C-BEA8-A330DFEA576A}"/>
                </a:ext>
              </a:extLst>
            </p:cNvPr>
            <p:cNvSpPr/>
            <p:nvPr/>
          </p:nvSpPr>
          <p:spPr>
            <a:xfrm rot="5400000">
              <a:off x="981290" y="4094305"/>
              <a:ext cx="2172972" cy="816964"/>
            </a:xfrm>
            <a:prstGeom prst="parallelogram">
              <a:avLst>
                <a:gd name="adj" fmla="val 30959"/>
              </a:avLst>
            </a:prstGeom>
            <a:gradFill flip="none" rotWithShape="1">
              <a:gsLst>
                <a:gs pos="0">
                  <a:schemeClr val="accent3"/>
                </a:gs>
                <a:gs pos="74000">
                  <a:schemeClr val="accent3">
                    <a:alpha val="0"/>
                  </a:schemeClr>
                </a:gs>
              </a:gsLst>
              <a:lin ang="1020000" scaled="0"/>
              <a:tileRect/>
            </a:grad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平行四边形 7">
              <a:extLst>
                <a:ext uri="{FF2B5EF4-FFF2-40B4-BE49-F238E27FC236}">
                  <a16:creationId xmlns="" xmlns:a16="http://schemas.microsoft.com/office/drawing/2014/main" id="{5EC07FD4-B4BA-4139-A849-722FA9284334}"/>
                </a:ext>
              </a:extLst>
            </p:cNvPr>
            <p:cNvSpPr/>
            <p:nvPr/>
          </p:nvSpPr>
          <p:spPr>
            <a:xfrm rot="16200000" flipH="1">
              <a:off x="1796630" y="4094305"/>
              <a:ext cx="2172972" cy="816964"/>
            </a:xfrm>
            <a:prstGeom prst="parallelogram">
              <a:avLst>
                <a:gd name="adj" fmla="val 30809"/>
              </a:avLst>
            </a:prstGeom>
            <a:gradFill flip="none" rotWithShape="1">
              <a:gsLst>
                <a:gs pos="0">
                  <a:schemeClr val="accent3"/>
                </a:gs>
                <a:gs pos="74000">
                  <a:schemeClr val="accent3">
                    <a:alpha val="0"/>
                  </a:schemeClr>
                </a:gs>
              </a:gsLst>
              <a:lin ang="1020000" scaled="0"/>
              <a:tileRect/>
            </a:grad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9" name="菱形 8">
            <a:extLst>
              <a:ext uri="{FF2B5EF4-FFF2-40B4-BE49-F238E27FC236}">
                <a16:creationId xmlns="" xmlns:a16="http://schemas.microsoft.com/office/drawing/2014/main" id="{70FADFD7-5994-4C9D-AD1B-3FB4A5DBA783}"/>
              </a:ext>
            </a:extLst>
          </p:cNvPr>
          <p:cNvSpPr/>
          <p:nvPr/>
        </p:nvSpPr>
        <p:spPr>
          <a:xfrm>
            <a:off x="1380148" y="3640879"/>
            <a:ext cx="1174824" cy="281812"/>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任意多边形: 形状 11">
            <a:extLst>
              <a:ext uri="{FF2B5EF4-FFF2-40B4-BE49-F238E27FC236}">
                <a16:creationId xmlns="" xmlns:a16="http://schemas.microsoft.com/office/drawing/2014/main" id="{703D3142-C521-433E-99B2-BDD3D8D753A9}"/>
              </a:ext>
            </a:extLst>
          </p:cNvPr>
          <p:cNvSpPr/>
          <p:nvPr/>
        </p:nvSpPr>
        <p:spPr>
          <a:xfrm>
            <a:off x="1197461" y="2499086"/>
            <a:ext cx="1540198" cy="1423605"/>
          </a:xfrm>
          <a:custGeom>
            <a:avLst/>
            <a:gdLst>
              <a:gd name="connsiteX0" fmla="*/ 0 w 1540198"/>
              <a:gd name="connsiteY0" fmla="*/ 0 h 1423605"/>
              <a:gd name="connsiteX1" fmla="*/ 1540198 w 1540198"/>
              <a:gd name="connsiteY1" fmla="*/ 0 h 1423605"/>
              <a:gd name="connsiteX2" fmla="*/ 1353321 w 1540198"/>
              <a:gd name="connsiteY2" fmla="*/ 1281821 h 1423605"/>
              <a:gd name="connsiteX3" fmla="*/ 1356980 w 1540198"/>
              <a:gd name="connsiteY3" fmla="*/ 1282699 h 1423605"/>
              <a:gd name="connsiteX4" fmla="*/ 769568 w 1540198"/>
              <a:gd name="connsiteY4" fmla="*/ 1423605 h 1423605"/>
              <a:gd name="connsiteX5" fmla="*/ 182156 w 1540198"/>
              <a:gd name="connsiteY5" fmla="*/ 1282699 h 1423605"/>
              <a:gd name="connsiteX6" fmla="*/ 186841 w 1540198"/>
              <a:gd name="connsiteY6" fmla="*/ 1281575 h 14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0198" h="1423605">
                <a:moveTo>
                  <a:pt x="0" y="0"/>
                </a:moveTo>
                <a:lnTo>
                  <a:pt x="1540198" y="0"/>
                </a:lnTo>
                <a:lnTo>
                  <a:pt x="1353321" y="1281821"/>
                </a:lnTo>
                <a:lnTo>
                  <a:pt x="1356980" y="1282699"/>
                </a:lnTo>
                <a:lnTo>
                  <a:pt x="769568" y="1423605"/>
                </a:lnTo>
                <a:lnTo>
                  <a:pt x="182156" y="1282699"/>
                </a:lnTo>
                <a:lnTo>
                  <a:pt x="186841" y="1281575"/>
                </a:lnTo>
                <a:close/>
              </a:path>
            </a:pathLst>
          </a:custGeom>
          <a:gradFill>
            <a:gsLst>
              <a:gs pos="0">
                <a:schemeClr val="accent3">
                  <a:lumMod val="40000"/>
                  <a:lumOff val="60000"/>
                  <a:alpha val="36000"/>
                </a:schemeClr>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9" name="组合 98">
            <a:extLst>
              <a:ext uri="{FF2B5EF4-FFF2-40B4-BE49-F238E27FC236}">
                <a16:creationId xmlns="" xmlns:a16="http://schemas.microsoft.com/office/drawing/2014/main" id="{9AEA23E9-E4CF-4B53-AEF3-5AE89D516FDD}"/>
              </a:ext>
            </a:extLst>
          </p:cNvPr>
          <p:cNvGrpSpPr/>
          <p:nvPr/>
        </p:nvGrpSpPr>
        <p:grpSpPr>
          <a:xfrm>
            <a:off x="846759" y="3834085"/>
            <a:ext cx="2241602" cy="788802"/>
            <a:chOff x="1251400" y="3743268"/>
            <a:chExt cx="2527492" cy="922319"/>
          </a:xfrm>
        </p:grpSpPr>
        <p:sp>
          <p:nvSpPr>
            <p:cNvPr id="92" name="菱形 14">
              <a:extLst>
                <a:ext uri="{FF2B5EF4-FFF2-40B4-BE49-F238E27FC236}">
                  <a16:creationId xmlns="" xmlns:a16="http://schemas.microsoft.com/office/drawing/2014/main" id="{83DAB004-2655-40DC-A9E1-2C0364DCDBD0}"/>
                </a:ext>
              </a:extLst>
            </p:cNvPr>
            <p:cNvSpPr/>
            <p:nvPr/>
          </p:nvSpPr>
          <p:spPr>
            <a:xfrm>
              <a:off x="1251400" y="3743268"/>
              <a:ext cx="2527492" cy="70001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11113">
              <a:gradFill>
                <a:gsLst>
                  <a:gs pos="100000">
                    <a:schemeClr val="bg1"/>
                  </a:gs>
                  <a:gs pos="0">
                    <a:schemeClr val="accent3">
                      <a:alpha val="0"/>
                    </a:schemeClr>
                  </a:gs>
                  <a:gs pos="91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93" name="菱形 14">
              <a:extLst>
                <a:ext uri="{FF2B5EF4-FFF2-40B4-BE49-F238E27FC236}">
                  <a16:creationId xmlns="" xmlns:a16="http://schemas.microsoft.com/office/drawing/2014/main" id="{E65FB4EE-859A-4411-A9B6-DB7A889AF1F9}"/>
                </a:ext>
              </a:extLst>
            </p:cNvPr>
            <p:cNvSpPr/>
            <p:nvPr/>
          </p:nvSpPr>
          <p:spPr>
            <a:xfrm>
              <a:off x="1362584" y="3860431"/>
              <a:ext cx="2305124" cy="63842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9525">
              <a:gradFill>
                <a:gsLst>
                  <a:gs pos="0">
                    <a:schemeClr val="accent3">
                      <a:alpha val="0"/>
                    </a:schemeClr>
                  </a:gs>
                  <a:gs pos="100000">
                    <a:schemeClr val="accent3">
                      <a:alpha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94" name="菱形 14">
              <a:extLst>
                <a:ext uri="{FF2B5EF4-FFF2-40B4-BE49-F238E27FC236}">
                  <a16:creationId xmlns="" xmlns:a16="http://schemas.microsoft.com/office/drawing/2014/main" id="{4BFCCD36-CA72-4284-AE5D-D785F498D512}"/>
                </a:ext>
              </a:extLst>
            </p:cNvPr>
            <p:cNvSpPr/>
            <p:nvPr/>
          </p:nvSpPr>
          <p:spPr>
            <a:xfrm>
              <a:off x="1473768" y="3977595"/>
              <a:ext cx="2082756" cy="576838"/>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7938">
              <a:gradFill>
                <a:gsLst>
                  <a:gs pos="0">
                    <a:schemeClr val="accent3">
                      <a:alpha val="0"/>
                    </a:schemeClr>
                  </a:gs>
                  <a:gs pos="100000">
                    <a:schemeClr val="accent3">
                      <a:alpha val="7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95" name="菱形 14">
              <a:extLst>
                <a:ext uri="{FF2B5EF4-FFF2-40B4-BE49-F238E27FC236}">
                  <a16:creationId xmlns="" xmlns:a16="http://schemas.microsoft.com/office/drawing/2014/main" id="{75325378-FAAF-4D41-BB77-392F16411067}"/>
                </a:ext>
              </a:extLst>
            </p:cNvPr>
            <p:cNvSpPr/>
            <p:nvPr/>
          </p:nvSpPr>
          <p:spPr>
            <a:xfrm>
              <a:off x="1584952" y="4094759"/>
              <a:ext cx="1860388" cy="51525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6350">
              <a:gradFill>
                <a:gsLst>
                  <a:gs pos="0">
                    <a:schemeClr val="accent3">
                      <a:alpha val="0"/>
                    </a:schemeClr>
                  </a:gs>
                  <a:gs pos="100000">
                    <a:schemeClr val="accent3">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96" name="菱形 14">
              <a:extLst>
                <a:ext uri="{FF2B5EF4-FFF2-40B4-BE49-F238E27FC236}">
                  <a16:creationId xmlns="" xmlns:a16="http://schemas.microsoft.com/office/drawing/2014/main" id="{11FE8597-5BC5-4CD8-A541-90BE81757F13}"/>
                </a:ext>
              </a:extLst>
            </p:cNvPr>
            <p:cNvSpPr/>
            <p:nvPr/>
          </p:nvSpPr>
          <p:spPr>
            <a:xfrm>
              <a:off x="1696136" y="4211922"/>
              <a:ext cx="1638020" cy="45366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4763">
              <a:gradFill>
                <a:gsLst>
                  <a:gs pos="0">
                    <a:schemeClr val="accent3">
                      <a:alpha val="0"/>
                    </a:schemeClr>
                  </a:gs>
                  <a:gs pos="100000">
                    <a:schemeClr val="accent3">
                      <a:alpha val="5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grpSp>
      <p:sp>
        <p:nvSpPr>
          <p:cNvPr id="98" name="矩形 97">
            <a:extLst>
              <a:ext uri="{FF2B5EF4-FFF2-40B4-BE49-F238E27FC236}">
                <a16:creationId xmlns="" xmlns:a16="http://schemas.microsoft.com/office/drawing/2014/main" id="{69A9403A-E2DC-46E0-BFFF-C5236DD92E47}"/>
              </a:ext>
            </a:extLst>
          </p:cNvPr>
          <p:cNvSpPr/>
          <p:nvPr/>
        </p:nvSpPr>
        <p:spPr>
          <a:xfrm>
            <a:off x="1197402" y="2889159"/>
            <a:ext cx="1540317" cy="523220"/>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2800" b="0" i="1" u="none" strike="noStrike" kern="1200" cap="none" spc="0" normalizeH="0" baseline="0" noProof="0" dirty="0">
                <a:ln>
                  <a:noFill/>
                </a:ln>
                <a:gradFill flip="none" rotWithShape="1">
                  <a:gsLst>
                    <a:gs pos="100000">
                      <a:srgbClr val="0BD0D9"/>
                    </a:gs>
                    <a:gs pos="5000">
                      <a:prstClr val="white"/>
                    </a:gs>
                    <a:gs pos="31000">
                      <a:srgbClr val="7DE6EB"/>
                    </a:gs>
                    <a:gs pos="72000">
                      <a:srgbClr val="0BD0D9"/>
                    </a:gs>
                  </a:gsLst>
                  <a:lin ang="16200000" scaled="1"/>
                  <a:tileRect/>
                </a:gradFill>
                <a:effectLst>
                  <a:outerShdw blurRad="38100" dist="12700" dir="2700000" algn="tl" rotWithShape="0">
                    <a:srgbClr val="0BD0D9">
                      <a:lumMod val="40000"/>
                      <a:lumOff val="60000"/>
                      <a:alpha val="40000"/>
                    </a:srgbClr>
                  </a:outerShdw>
                </a:effectLst>
                <a:uLnTx/>
                <a:uFillTx/>
                <a:latin typeface="思源黑体 CN Bold" panose="020B0800000000000000" pitchFamily="34" charset="-122"/>
                <a:ea typeface="思源黑体 CN Bold" panose="020B0800000000000000" pitchFamily="34" charset="-122"/>
                <a:cs typeface="+mn-cs"/>
              </a:rPr>
              <a:t>流量</a:t>
            </a:r>
          </a:p>
        </p:txBody>
      </p:sp>
      <p:sp>
        <p:nvSpPr>
          <p:cNvPr id="100" name="矩形 99">
            <a:extLst>
              <a:ext uri="{FF2B5EF4-FFF2-40B4-BE49-F238E27FC236}">
                <a16:creationId xmlns="" xmlns:a16="http://schemas.microsoft.com/office/drawing/2014/main" id="{90268846-512E-4A6D-B7D9-9A7C9A7D804A}"/>
              </a:ext>
            </a:extLst>
          </p:cNvPr>
          <p:cNvSpPr/>
          <p:nvPr/>
        </p:nvSpPr>
        <p:spPr>
          <a:xfrm>
            <a:off x="719202" y="4734568"/>
            <a:ext cx="2496717" cy="684931"/>
          </a:xfrm>
          <a:prstGeom prst="rect">
            <a:avLst/>
          </a:prstGeom>
          <a:noFill/>
        </p:spPr>
        <p:txBody>
          <a:bodyPr wrap="square" anchor="ctr">
            <a:spAutoFit/>
          </a:bodyPr>
          <a:lstStyle/>
          <a:p>
            <a:pPr marL="0" marR="0" lvl="0" indent="0" algn="ctr" defTabSz="6858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流量入口在不断更换</a:t>
            </a:r>
            <a:endParaRPr kumimoji="0" lang="en-US" altLang="zh-CN"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ctr" defTabSz="6858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如何捕捉流量红利</a:t>
            </a:r>
            <a:r>
              <a:rPr kumimoji="0" lang="en-US" altLang="zh-CN"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a:t>
            </a:r>
            <a:endPar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57" name="菱形 156">
            <a:extLst>
              <a:ext uri="{FF2B5EF4-FFF2-40B4-BE49-F238E27FC236}">
                <a16:creationId xmlns="" xmlns:a16="http://schemas.microsoft.com/office/drawing/2014/main" id="{569ECCE5-6404-4EA8-B6B3-D3D7B5BA4930}"/>
              </a:ext>
            </a:extLst>
          </p:cNvPr>
          <p:cNvSpPr/>
          <p:nvPr/>
        </p:nvSpPr>
        <p:spPr>
          <a:xfrm>
            <a:off x="3904513" y="3587158"/>
            <a:ext cx="1630680" cy="39116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7" name="菱形 146">
            <a:extLst>
              <a:ext uri="{FF2B5EF4-FFF2-40B4-BE49-F238E27FC236}">
                <a16:creationId xmlns="" xmlns:a16="http://schemas.microsoft.com/office/drawing/2014/main" id="{7B2588B1-96B0-4398-BCF6-AB7E596EEA0F}"/>
              </a:ext>
            </a:extLst>
          </p:cNvPr>
          <p:cNvSpPr/>
          <p:nvPr/>
        </p:nvSpPr>
        <p:spPr>
          <a:xfrm>
            <a:off x="4132441" y="3640879"/>
            <a:ext cx="1174824" cy="281812"/>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8" name="任意多边形: 形状 147">
            <a:extLst>
              <a:ext uri="{FF2B5EF4-FFF2-40B4-BE49-F238E27FC236}">
                <a16:creationId xmlns="" xmlns:a16="http://schemas.microsoft.com/office/drawing/2014/main" id="{88971DE7-D449-4002-88E7-1FECD017285C}"/>
              </a:ext>
            </a:extLst>
          </p:cNvPr>
          <p:cNvSpPr/>
          <p:nvPr/>
        </p:nvSpPr>
        <p:spPr>
          <a:xfrm>
            <a:off x="3947184" y="2494886"/>
            <a:ext cx="1540198" cy="1423605"/>
          </a:xfrm>
          <a:custGeom>
            <a:avLst/>
            <a:gdLst>
              <a:gd name="connsiteX0" fmla="*/ 0 w 1540198"/>
              <a:gd name="connsiteY0" fmla="*/ 0 h 1423605"/>
              <a:gd name="connsiteX1" fmla="*/ 1540198 w 1540198"/>
              <a:gd name="connsiteY1" fmla="*/ 0 h 1423605"/>
              <a:gd name="connsiteX2" fmla="*/ 1353321 w 1540198"/>
              <a:gd name="connsiteY2" fmla="*/ 1281821 h 1423605"/>
              <a:gd name="connsiteX3" fmla="*/ 1356980 w 1540198"/>
              <a:gd name="connsiteY3" fmla="*/ 1282699 h 1423605"/>
              <a:gd name="connsiteX4" fmla="*/ 769568 w 1540198"/>
              <a:gd name="connsiteY4" fmla="*/ 1423605 h 1423605"/>
              <a:gd name="connsiteX5" fmla="*/ 182156 w 1540198"/>
              <a:gd name="connsiteY5" fmla="*/ 1282699 h 1423605"/>
              <a:gd name="connsiteX6" fmla="*/ 186841 w 1540198"/>
              <a:gd name="connsiteY6" fmla="*/ 1281575 h 14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0198" h="1423605">
                <a:moveTo>
                  <a:pt x="0" y="0"/>
                </a:moveTo>
                <a:lnTo>
                  <a:pt x="1540198" y="0"/>
                </a:lnTo>
                <a:lnTo>
                  <a:pt x="1353321" y="1281821"/>
                </a:lnTo>
                <a:lnTo>
                  <a:pt x="1356980" y="1282699"/>
                </a:lnTo>
                <a:lnTo>
                  <a:pt x="769568" y="1423605"/>
                </a:lnTo>
                <a:lnTo>
                  <a:pt x="182156" y="1282699"/>
                </a:lnTo>
                <a:lnTo>
                  <a:pt x="186841" y="1281575"/>
                </a:lnTo>
                <a:close/>
              </a:path>
            </a:pathLst>
          </a:custGeom>
          <a:gradFill>
            <a:gsLst>
              <a:gs pos="0">
                <a:schemeClr val="accent3">
                  <a:lumMod val="40000"/>
                  <a:lumOff val="60000"/>
                  <a:alpha val="36000"/>
                </a:schemeClr>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49" name="组合 148">
            <a:extLst>
              <a:ext uri="{FF2B5EF4-FFF2-40B4-BE49-F238E27FC236}">
                <a16:creationId xmlns="" xmlns:a16="http://schemas.microsoft.com/office/drawing/2014/main" id="{E789C794-524F-424D-A94D-62A0514BE02D}"/>
              </a:ext>
            </a:extLst>
          </p:cNvPr>
          <p:cNvGrpSpPr/>
          <p:nvPr/>
        </p:nvGrpSpPr>
        <p:grpSpPr>
          <a:xfrm>
            <a:off x="3599052" y="3834085"/>
            <a:ext cx="2241602" cy="788802"/>
            <a:chOff x="1251400" y="3743268"/>
            <a:chExt cx="2527492" cy="922319"/>
          </a:xfrm>
        </p:grpSpPr>
        <p:sp>
          <p:nvSpPr>
            <p:cNvPr id="152" name="菱形 14">
              <a:extLst>
                <a:ext uri="{FF2B5EF4-FFF2-40B4-BE49-F238E27FC236}">
                  <a16:creationId xmlns="" xmlns:a16="http://schemas.microsoft.com/office/drawing/2014/main" id="{CD25A4F9-AC35-479C-AD1E-BFA270F49FC1}"/>
                </a:ext>
              </a:extLst>
            </p:cNvPr>
            <p:cNvSpPr/>
            <p:nvPr/>
          </p:nvSpPr>
          <p:spPr>
            <a:xfrm>
              <a:off x="1251400" y="3743268"/>
              <a:ext cx="2527492" cy="70001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11113">
              <a:gradFill>
                <a:gsLst>
                  <a:gs pos="100000">
                    <a:schemeClr val="bg1"/>
                  </a:gs>
                  <a:gs pos="0">
                    <a:schemeClr val="accent3">
                      <a:alpha val="0"/>
                    </a:schemeClr>
                  </a:gs>
                  <a:gs pos="91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53" name="菱形 14">
              <a:extLst>
                <a:ext uri="{FF2B5EF4-FFF2-40B4-BE49-F238E27FC236}">
                  <a16:creationId xmlns="" xmlns:a16="http://schemas.microsoft.com/office/drawing/2014/main" id="{3F19F584-9AE4-4C12-A708-A63E46233C32}"/>
                </a:ext>
              </a:extLst>
            </p:cNvPr>
            <p:cNvSpPr/>
            <p:nvPr/>
          </p:nvSpPr>
          <p:spPr>
            <a:xfrm>
              <a:off x="1362584" y="3860431"/>
              <a:ext cx="2305124" cy="63842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9525">
              <a:gradFill>
                <a:gsLst>
                  <a:gs pos="0">
                    <a:schemeClr val="accent3">
                      <a:alpha val="0"/>
                    </a:schemeClr>
                  </a:gs>
                  <a:gs pos="100000">
                    <a:schemeClr val="accent3">
                      <a:alpha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54" name="菱形 14">
              <a:extLst>
                <a:ext uri="{FF2B5EF4-FFF2-40B4-BE49-F238E27FC236}">
                  <a16:creationId xmlns="" xmlns:a16="http://schemas.microsoft.com/office/drawing/2014/main" id="{C0CD8B54-1D38-4618-8A42-C21BD42A8DDD}"/>
                </a:ext>
              </a:extLst>
            </p:cNvPr>
            <p:cNvSpPr/>
            <p:nvPr/>
          </p:nvSpPr>
          <p:spPr>
            <a:xfrm>
              <a:off x="1473768" y="3977595"/>
              <a:ext cx="2082756" cy="576838"/>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7938">
              <a:gradFill>
                <a:gsLst>
                  <a:gs pos="0">
                    <a:schemeClr val="accent3">
                      <a:alpha val="0"/>
                    </a:schemeClr>
                  </a:gs>
                  <a:gs pos="100000">
                    <a:schemeClr val="accent3">
                      <a:alpha val="7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55" name="菱形 14">
              <a:extLst>
                <a:ext uri="{FF2B5EF4-FFF2-40B4-BE49-F238E27FC236}">
                  <a16:creationId xmlns="" xmlns:a16="http://schemas.microsoft.com/office/drawing/2014/main" id="{19CAD2B6-C938-4082-8228-C09CAFC6EBB4}"/>
                </a:ext>
              </a:extLst>
            </p:cNvPr>
            <p:cNvSpPr/>
            <p:nvPr/>
          </p:nvSpPr>
          <p:spPr>
            <a:xfrm>
              <a:off x="1584952" y="4094759"/>
              <a:ext cx="1860388" cy="51525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6350">
              <a:gradFill>
                <a:gsLst>
                  <a:gs pos="0">
                    <a:schemeClr val="accent3">
                      <a:alpha val="0"/>
                    </a:schemeClr>
                  </a:gs>
                  <a:gs pos="100000">
                    <a:schemeClr val="accent3">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56" name="菱形 14">
              <a:extLst>
                <a:ext uri="{FF2B5EF4-FFF2-40B4-BE49-F238E27FC236}">
                  <a16:creationId xmlns="" xmlns:a16="http://schemas.microsoft.com/office/drawing/2014/main" id="{36834684-EB49-4E17-99C8-54271A670924}"/>
                </a:ext>
              </a:extLst>
            </p:cNvPr>
            <p:cNvSpPr/>
            <p:nvPr/>
          </p:nvSpPr>
          <p:spPr>
            <a:xfrm>
              <a:off x="1696136" y="4211922"/>
              <a:ext cx="1638020" cy="45366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4763">
              <a:gradFill>
                <a:gsLst>
                  <a:gs pos="0">
                    <a:schemeClr val="accent3">
                      <a:alpha val="0"/>
                    </a:schemeClr>
                  </a:gs>
                  <a:gs pos="100000">
                    <a:schemeClr val="accent3">
                      <a:alpha val="5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grpSp>
      <p:sp>
        <p:nvSpPr>
          <p:cNvPr id="150" name="矩形 149">
            <a:extLst>
              <a:ext uri="{FF2B5EF4-FFF2-40B4-BE49-F238E27FC236}">
                <a16:creationId xmlns="" xmlns:a16="http://schemas.microsoft.com/office/drawing/2014/main" id="{30165F8D-34AB-4552-9A53-DDFAAA388C92}"/>
              </a:ext>
            </a:extLst>
          </p:cNvPr>
          <p:cNvSpPr/>
          <p:nvPr/>
        </p:nvSpPr>
        <p:spPr>
          <a:xfrm>
            <a:off x="3949695" y="2889159"/>
            <a:ext cx="1540317" cy="523220"/>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2800" b="0" i="1" u="none" strike="noStrike" kern="1200" cap="none" spc="0" normalizeH="0" baseline="0" noProof="0" dirty="0">
                <a:ln>
                  <a:noFill/>
                </a:ln>
                <a:gradFill flip="none" rotWithShape="1">
                  <a:gsLst>
                    <a:gs pos="100000">
                      <a:srgbClr val="0BD0D9"/>
                    </a:gs>
                    <a:gs pos="5000">
                      <a:prstClr val="white"/>
                    </a:gs>
                    <a:gs pos="31000">
                      <a:srgbClr val="7DE6EB"/>
                    </a:gs>
                    <a:gs pos="72000">
                      <a:srgbClr val="0BD0D9"/>
                    </a:gs>
                  </a:gsLst>
                  <a:lin ang="16200000" scaled="1"/>
                  <a:tileRect/>
                </a:gradFill>
                <a:effectLst>
                  <a:outerShdw blurRad="38100" dist="12700" dir="2700000" algn="tl" rotWithShape="0">
                    <a:srgbClr val="0BD0D9">
                      <a:lumMod val="40000"/>
                      <a:lumOff val="60000"/>
                      <a:alpha val="40000"/>
                    </a:srgbClr>
                  </a:outerShdw>
                </a:effectLst>
                <a:uLnTx/>
                <a:uFillTx/>
                <a:latin typeface="思源黑体 CN Bold" panose="020B0800000000000000" pitchFamily="34" charset="-122"/>
                <a:ea typeface="思源黑体 CN Bold" panose="020B0800000000000000" pitchFamily="34" charset="-122"/>
                <a:cs typeface="+mn-cs"/>
              </a:rPr>
              <a:t>内容</a:t>
            </a:r>
          </a:p>
        </p:txBody>
      </p:sp>
      <p:sp>
        <p:nvSpPr>
          <p:cNvPr id="151" name="矩形 150">
            <a:extLst>
              <a:ext uri="{FF2B5EF4-FFF2-40B4-BE49-F238E27FC236}">
                <a16:creationId xmlns="" xmlns:a16="http://schemas.microsoft.com/office/drawing/2014/main" id="{F8DB7149-AF37-4827-87E2-B08C86C42915}"/>
              </a:ext>
            </a:extLst>
          </p:cNvPr>
          <p:cNvSpPr/>
          <p:nvPr/>
        </p:nvSpPr>
        <p:spPr>
          <a:xfrm>
            <a:off x="3471495" y="4734568"/>
            <a:ext cx="2496717" cy="684931"/>
          </a:xfrm>
          <a:prstGeom prst="rect">
            <a:avLst/>
          </a:prstGeom>
          <a:noFill/>
        </p:spPr>
        <p:txBody>
          <a:bodyPr wrap="square" anchor="ctr">
            <a:spAutoFit/>
          </a:bodyPr>
          <a:lstStyle/>
          <a:p>
            <a:pPr marL="0" marR="0" lvl="0" indent="0" algn="ctr" defTabSz="6858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优质内容本身就是流量</a:t>
            </a:r>
          </a:p>
          <a:p>
            <a:pPr marL="0" marR="0" lvl="0" indent="0" algn="ctr" defTabSz="6858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如何生产更优质内容</a:t>
            </a:r>
            <a:r>
              <a:rPr kumimoji="0" lang="en-US" altLang="zh-CN"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a:t>
            </a:r>
            <a:endPar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5" name="菱形 174">
            <a:extLst>
              <a:ext uri="{FF2B5EF4-FFF2-40B4-BE49-F238E27FC236}">
                <a16:creationId xmlns="" xmlns:a16="http://schemas.microsoft.com/office/drawing/2014/main" id="{56BBD17A-0FDC-4FBA-8DB9-2B0D03F42D74}"/>
              </a:ext>
            </a:extLst>
          </p:cNvPr>
          <p:cNvSpPr/>
          <p:nvPr/>
        </p:nvSpPr>
        <p:spPr>
          <a:xfrm>
            <a:off x="6656806" y="3587158"/>
            <a:ext cx="1630680" cy="39116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5" name="菱形 164">
            <a:extLst>
              <a:ext uri="{FF2B5EF4-FFF2-40B4-BE49-F238E27FC236}">
                <a16:creationId xmlns="" xmlns:a16="http://schemas.microsoft.com/office/drawing/2014/main" id="{3EEA8450-BBFD-432C-9B4B-A20BE2EA70BE}"/>
              </a:ext>
            </a:extLst>
          </p:cNvPr>
          <p:cNvSpPr/>
          <p:nvPr/>
        </p:nvSpPr>
        <p:spPr>
          <a:xfrm>
            <a:off x="6884734" y="3640879"/>
            <a:ext cx="1174824" cy="281812"/>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6" name="任意多边形: 形状 165">
            <a:extLst>
              <a:ext uri="{FF2B5EF4-FFF2-40B4-BE49-F238E27FC236}">
                <a16:creationId xmlns="" xmlns:a16="http://schemas.microsoft.com/office/drawing/2014/main" id="{295A8DE3-2D88-4CB1-A956-D6EA77F39A39}"/>
              </a:ext>
            </a:extLst>
          </p:cNvPr>
          <p:cNvSpPr/>
          <p:nvPr/>
        </p:nvSpPr>
        <p:spPr>
          <a:xfrm>
            <a:off x="6702047" y="2499086"/>
            <a:ext cx="1540198" cy="1423605"/>
          </a:xfrm>
          <a:custGeom>
            <a:avLst/>
            <a:gdLst>
              <a:gd name="connsiteX0" fmla="*/ 0 w 1540198"/>
              <a:gd name="connsiteY0" fmla="*/ 0 h 1423605"/>
              <a:gd name="connsiteX1" fmla="*/ 1540198 w 1540198"/>
              <a:gd name="connsiteY1" fmla="*/ 0 h 1423605"/>
              <a:gd name="connsiteX2" fmla="*/ 1353321 w 1540198"/>
              <a:gd name="connsiteY2" fmla="*/ 1281821 h 1423605"/>
              <a:gd name="connsiteX3" fmla="*/ 1356980 w 1540198"/>
              <a:gd name="connsiteY3" fmla="*/ 1282699 h 1423605"/>
              <a:gd name="connsiteX4" fmla="*/ 769568 w 1540198"/>
              <a:gd name="connsiteY4" fmla="*/ 1423605 h 1423605"/>
              <a:gd name="connsiteX5" fmla="*/ 182156 w 1540198"/>
              <a:gd name="connsiteY5" fmla="*/ 1282699 h 1423605"/>
              <a:gd name="connsiteX6" fmla="*/ 186841 w 1540198"/>
              <a:gd name="connsiteY6" fmla="*/ 1281575 h 14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0198" h="1423605">
                <a:moveTo>
                  <a:pt x="0" y="0"/>
                </a:moveTo>
                <a:lnTo>
                  <a:pt x="1540198" y="0"/>
                </a:lnTo>
                <a:lnTo>
                  <a:pt x="1353321" y="1281821"/>
                </a:lnTo>
                <a:lnTo>
                  <a:pt x="1356980" y="1282699"/>
                </a:lnTo>
                <a:lnTo>
                  <a:pt x="769568" y="1423605"/>
                </a:lnTo>
                <a:lnTo>
                  <a:pt x="182156" y="1282699"/>
                </a:lnTo>
                <a:lnTo>
                  <a:pt x="186841" y="1281575"/>
                </a:lnTo>
                <a:close/>
              </a:path>
            </a:pathLst>
          </a:custGeom>
          <a:gradFill>
            <a:gsLst>
              <a:gs pos="0">
                <a:schemeClr val="accent3">
                  <a:lumMod val="40000"/>
                  <a:lumOff val="60000"/>
                  <a:alpha val="36000"/>
                </a:schemeClr>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8" name="矩形 167">
            <a:extLst>
              <a:ext uri="{FF2B5EF4-FFF2-40B4-BE49-F238E27FC236}">
                <a16:creationId xmlns="" xmlns:a16="http://schemas.microsoft.com/office/drawing/2014/main" id="{DE1D7F7F-0AD5-4A3D-A61D-DC2E9EB06480}"/>
              </a:ext>
            </a:extLst>
          </p:cNvPr>
          <p:cNvSpPr/>
          <p:nvPr/>
        </p:nvSpPr>
        <p:spPr>
          <a:xfrm>
            <a:off x="6701988" y="2889159"/>
            <a:ext cx="1540317" cy="523220"/>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2800" b="0" i="1" u="none" strike="noStrike" kern="1200" cap="none" spc="0" normalizeH="0" baseline="0" noProof="0" dirty="0">
                <a:ln>
                  <a:noFill/>
                </a:ln>
                <a:gradFill flip="none" rotWithShape="1">
                  <a:gsLst>
                    <a:gs pos="100000">
                      <a:srgbClr val="0BD0D9"/>
                    </a:gs>
                    <a:gs pos="5000">
                      <a:prstClr val="white"/>
                    </a:gs>
                    <a:gs pos="31000">
                      <a:srgbClr val="7DE6EB"/>
                    </a:gs>
                    <a:gs pos="72000">
                      <a:srgbClr val="0BD0D9"/>
                    </a:gs>
                  </a:gsLst>
                  <a:lin ang="16200000" scaled="1"/>
                  <a:tileRect/>
                </a:gradFill>
                <a:effectLst>
                  <a:outerShdw blurRad="38100" dist="12700" dir="2700000" algn="tl" rotWithShape="0">
                    <a:srgbClr val="0BD0D9">
                      <a:lumMod val="40000"/>
                      <a:lumOff val="60000"/>
                      <a:alpha val="40000"/>
                    </a:srgbClr>
                  </a:outerShdw>
                </a:effectLst>
                <a:uLnTx/>
                <a:uFillTx/>
                <a:latin typeface="思源黑体 CN Bold" panose="020B0800000000000000" pitchFamily="34" charset="-122"/>
                <a:ea typeface="思源黑体 CN Bold" panose="020B0800000000000000" pitchFamily="34" charset="-122"/>
                <a:cs typeface="+mn-cs"/>
              </a:rPr>
              <a:t>商业</a:t>
            </a:r>
          </a:p>
        </p:txBody>
      </p:sp>
      <p:sp>
        <p:nvSpPr>
          <p:cNvPr id="169" name="矩形 168">
            <a:extLst>
              <a:ext uri="{FF2B5EF4-FFF2-40B4-BE49-F238E27FC236}">
                <a16:creationId xmlns="" xmlns:a16="http://schemas.microsoft.com/office/drawing/2014/main" id="{ED62E1B0-A9C2-486B-B555-A420E1896BE0}"/>
              </a:ext>
            </a:extLst>
          </p:cNvPr>
          <p:cNvSpPr/>
          <p:nvPr/>
        </p:nvSpPr>
        <p:spPr>
          <a:xfrm>
            <a:off x="6223788" y="4734568"/>
            <a:ext cx="2496717" cy="684931"/>
          </a:xfrm>
          <a:prstGeom prst="rect">
            <a:avLst/>
          </a:prstGeom>
          <a:noFill/>
        </p:spPr>
        <p:txBody>
          <a:bodyPr wrap="square" anchor="ctr">
            <a:spAutoFit/>
          </a:bodyPr>
          <a:lstStyle/>
          <a:p>
            <a:pPr marL="0" marR="0" lvl="0" indent="0" algn="ctr" defTabSz="6858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如何提高信息流广告和</a:t>
            </a:r>
            <a:endParaRPr kumimoji="0" lang="en-US" altLang="zh-CN"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a:p>
            <a:pPr marL="0" marR="0" lvl="0" indent="0" algn="ctr" defTabSz="6858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内容电商知识付费</a:t>
            </a:r>
            <a:r>
              <a:rPr kumimoji="0" lang="en-US" altLang="zh-CN"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a:t>
            </a:r>
            <a:endPar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4" name="菱形 193">
            <a:extLst>
              <a:ext uri="{FF2B5EF4-FFF2-40B4-BE49-F238E27FC236}">
                <a16:creationId xmlns="" xmlns:a16="http://schemas.microsoft.com/office/drawing/2014/main" id="{789BB96C-B4E3-41EC-9211-073EC1B4543D}"/>
              </a:ext>
            </a:extLst>
          </p:cNvPr>
          <p:cNvSpPr/>
          <p:nvPr/>
        </p:nvSpPr>
        <p:spPr>
          <a:xfrm>
            <a:off x="9409100" y="3587158"/>
            <a:ext cx="1630680" cy="39116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4" name="菱形 183">
            <a:extLst>
              <a:ext uri="{FF2B5EF4-FFF2-40B4-BE49-F238E27FC236}">
                <a16:creationId xmlns="" xmlns:a16="http://schemas.microsoft.com/office/drawing/2014/main" id="{78A66854-8550-4E62-B90E-42C6E73DB54D}"/>
              </a:ext>
            </a:extLst>
          </p:cNvPr>
          <p:cNvSpPr/>
          <p:nvPr/>
        </p:nvSpPr>
        <p:spPr>
          <a:xfrm>
            <a:off x="9637028" y="3640879"/>
            <a:ext cx="1174824" cy="281812"/>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5" name="任意多边形: 形状 184">
            <a:extLst>
              <a:ext uri="{FF2B5EF4-FFF2-40B4-BE49-F238E27FC236}">
                <a16:creationId xmlns="" xmlns:a16="http://schemas.microsoft.com/office/drawing/2014/main" id="{3696E033-3B9C-4DCB-B577-11463FB34A1D}"/>
              </a:ext>
            </a:extLst>
          </p:cNvPr>
          <p:cNvSpPr/>
          <p:nvPr/>
        </p:nvSpPr>
        <p:spPr>
          <a:xfrm>
            <a:off x="9454341" y="2499086"/>
            <a:ext cx="1540198" cy="1423605"/>
          </a:xfrm>
          <a:custGeom>
            <a:avLst/>
            <a:gdLst>
              <a:gd name="connsiteX0" fmla="*/ 0 w 1540198"/>
              <a:gd name="connsiteY0" fmla="*/ 0 h 1423605"/>
              <a:gd name="connsiteX1" fmla="*/ 1540198 w 1540198"/>
              <a:gd name="connsiteY1" fmla="*/ 0 h 1423605"/>
              <a:gd name="connsiteX2" fmla="*/ 1353321 w 1540198"/>
              <a:gd name="connsiteY2" fmla="*/ 1281821 h 1423605"/>
              <a:gd name="connsiteX3" fmla="*/ 1356980 w 1540198"/>
              <a:gd name="connsiteY3" fmla="*/ 1282699 h 1423605"/>
              <a:gd name="connsiteX4" fmla="*/ 769568 w 1540198"/>
              <a:gd name="connsiteY4" fmla="*/ 1423605 h 1423605"/>
              <a:gd name="connsiteX5" fmla="*/ 182156 w 1540198"/>
              <a:gd name="connsiteY5" fmla="*/ 1282699 h 1423605"/>
              <a:gd name="connsiteX6" fmla="*/ 186841 w 1540198"/>
              <a:gd name="connsiteY6" fmla="*/ 1281575 h 142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0198" h="1423605">
                <a:moveTo>
                  <a:pt x="0" y="0"/>
                </a:moveTo>
                <a:lnTo>
                  <a:pt x="1540198" y="0"/>
                </a:lnTo>
                <a:lnTo>
                  <a:pt x="1353321" y="1281821"/>
                </a:lnTo>
                <a:lnTo>
                  <a:pt x="1356980" y="1282699"/>
                </a:lnTo>
                <a:lnTo>
                  <a:pt x="769568" y="1423605"/>
                </a:lnTo>
                <a:lnTo>
                  <a:pt x="182156" y="1282699"/>
                </a:lnTo>
                <a:lnTo>
                  <a:pt x="186841" y="1281575"/>
                </a:lnTo>
                <a:close/>
              </a:path>
            </a:pathLst>
          </a:custGeom>
          <a:gradFill>
            <a:gsLst>
              <a:gs pos="0">
                <a:schemeClr val="accent3">
                  <a:lumMod val="40000"/>
                  <a:lumOff val="60000"/>
                  <a:alpha val="36000"/>
                </a:schemeClr>
              </a:gs>
              <a:gs pos="100000">
                <a:schemeClr val="accent3">
                  <a:lumMod val="40000"/>
                  <a:lumOff val="60000"/>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86" name="组合 185">
            <a:extLst>
              <a:ext uri="{FF2B5EF4-FFF2-40B4-BE49-F238E27FC236}">
                <a16:creationId xmlns="" xmlns:a16="http://schemas.microsoft.com/office/drawing/2014/main" id="{9B79E353-A9E9-48DE-9CAD-CC36011F1B4E}"/>
              </a:ext>
            </a:extLst>
          </p:cNvPr>
          <p:cNvGrpSpPr/>
          <p:nvPr/>
        </p:nvGrpSpPr>
        <p:grpSpPr>
          <a:xfrm>
            <a:off x="9103639" y="3834085"/>
            <a:ext cx="2241602" cy="788802"/>
            <a:chOff x="1251400" y="3743268"/>
            <a:chExt cx="2527492" cy="922319"/>
          </a:xfrm>
        </p:grpSpPr>
        <p:sp>
          <p:nvSpPr>
            <p:cNvPr id="189" name="菱形 14">
              <a:extLst>
                <a:ext uri="{FF2B5EF4-FFF2-40B4-BE49-F238E27FC236}">
                  <a16:creationId xmlns="" xmlns:a16="http://schemas.microsoft.com/office/drawing/2014/main" id="{FCF00B35-770E-4046-8D4C-7B9FE837041B}"/>
                </a:ext>
              </a:extLst>
            </p:cNvPr>
            <p:cNvSpPr/>
            <p:nvPr/>
          </p:nvSpPr>
          <p:spPr>
            <a:xfrm>
              <a:off x="1251400" y="3743268"/>
              <a:ext cx="2527492" cy="70001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11113">
              <a:gradFill>
                <a:gsLst>
                  <a:gs pos="100000">
                    <a:schemeClr val="bg1"/>
                  </a:gs>
                  <a:gs pos="0">
                    <a:schemeClr val="accent3">
                      <a:alpha val="0"/>
                    </a:schemeClr>
                  </a:gs>
                  <a:gs pos="91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0" name="菱形 14">
              <a:extLst>
                <a:ext uri="{FF2B5EF4-FFF2-40B4-BE49-F238E27FC236}">
                  <a16:creationId xmlns="" xmlns:a16="http://schemas.microsoft.com/office/drawing/2014/main" id="{45D2899C-B691-407D-ABDF-8A07365D919E}"/>
                </a:ext>
              </a:extLst>
            </p:cNvPr>
            <p:cNvSpPr/>
            <p:nvPr/>
          </p:nvSpPr>
          <p:spPr>
            <a:xfrm>
              <a:off x="1362584" y="3860431"/>
              <a:ext cx="2305124" cy="63842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9525">
              <a:gradFill>
                <a:gsLst>
                  <a:gs pos="0">
                    <a:schemeClr val="accent3">
                      <a:alpha val="0"/>
                    </a:schemeClr>
                  </a:gs>
                  <a:gs pos="100000">
                    <a:schemeClr val="accent3">
                      <a:alpha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1" name="菱形 14">
              <a:extLst>
                <a:ext uri="{FF2B5EF4-FFF2-40B4-BE49-F238E27FC236}">
                  <a16:creationId xmlns="" xmlns:a16="http://schemas.microsoft.com/office/drawing/2014/main" id="{C2BF81DC-B0BC-428A-8BEB-DCD0F0E415EC}"/>
                </a:ext>
              </a:extLst>
            </p:cNvPr>
            <p:cNvSpPr/>
            <p:nvPr/>
          </p:nvSpPr>
          <p:spPr>
            <a:xfrm>
              <a:off x="1473768" y="3977595"/>
              <a:ext cx="2082756" cy="576838"/>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7938">
              <a:gradFill>
                <a:gsLst>
                  <a:gs pos="0">
                    <a:schemeClr val="accent3">
                      <a:alpha val="0"/>
                    </a:schemeClr>
                  </a:gs>
                  <a:gs pos="100000">
                    <a:schemeClr val="accent3">
                      <a:alpha val="7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2" name="菱形 14">
              <a:extLst>
                <a:ext uri="{FF2B5EF4-FFF2-40B4-BE49-F238E27FC236}">
                  <a16:creationId xmlns="" xmlns:a16="http://schemas.microsoft.com/office/drawing/2014/main" id="{52FB8B33-280D-46F3-8A2C-812DC42F7092}"/>
                </a:ext>
              </a:extLst>
            </p:cNvPr>
            <p:cNvSpPr/>
            <p:nvPr/>
          </p:nvSpPr>
          <p:spPr>
            <a:xfrm>
              <a:off x="1584952" y="4094759"/>
              <a:ext cx="1860388" cy="51525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6350">
              <a:gradFill>
                <a:gsLst>
                  <a:gs pos="0">
                    <a:schemeClr val="accent3">
                      <a:alpha val="0"/>
                    </a:schemeClr>
                  </a:gs>
                  <a:gs pos="100000">
                    <a:schemeClr val="accent3">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193" name="菱形 14">
              <a:extLst>
                <a:ext uri="{FF2B5EF4-FFF2-40B4-BE49-F238E27FC236}">
                  <a16:creationId xmlns="" xmlns:a16="http://schemas.microsoft.com/office/drawing/2014/main" id="{1E2AB778-3A53-4458-B878-5B4DBA959BE3}"/>
                </a:ext>
              </a:extLst>
            </p:cNvPr>
            <p:cNvSpPr/>
            <p:nvPr/>
          </p:nvSpPr>
          <p:spPr>
            <a:xfrm>
              <a:off x="1696136" y="4211922"/>
              <a:ext cx="1638020" cy="45366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4763">
              <a:gradFill>
                <a:gsLst>
                  <a:gs pos="0">
                    <a:schemeClr val="accent3">
                      <a:alpha val="0"/>
                    </a:schemeClr>
                  </a:gs>
                  <a:gs pos="100000">
                    <a:schemeClr val="accent3">
                      <a:alpha val="5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grpSp>
      <p:sp>
        <p:nvSpPr>
          <p:cNvPr id="187" name="矩形 186">
            <a:extLst>
              <a:ext uri="{FF2B5EF4-FFF2-40B4-BE49-F238E27FC236}">
                <a16:creationId xmlns="" xmlns:a16="http://schemas.microsoft.com/office/drawing/2014/main" id="{5107A2C0-11F3-4B62-A3A9-97AE95BA3315}"/>
              </a:ext>
            </a:extLst>
          </p:cNvPr>
          <p:cNvSpPr/>
          <p:nvPr/>
        </p:nvSpPr>
        <p:spPr>
          <a:xfrm>
            <a:off x="9454282" y="2889159"/>
            <a:ext cx="1540317" cy="523220"/>
          </a:xfrm>
          <a:prstGeom prst="rect">
            <a:avLst/>
          </a:prstGeom>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2800" b="0" i="1" u="none" strike="noStrike" kern="1200" cap="none" spc="0" normalizeH="0" baseline="0" noProof="0" dirty="0">
                <a:ln>
                  <a:noFill/>
                </a:ln>
                <a:gradFill flip="none" rotWithShape="1">
                  <a:gsLst>
                    <a:gs pos="100000">
                      <a:srgbClr val="0BD0D9"/>
                    </a:gs>
                    <a:gs pos="5000">
                      <a:prstClr val="white"/>
                    </a:gs>
                    <a:gs pos="31000">
                      <a:srgbClr val="7DE6EB"/>
                    </a:gs>
                    <a:gs pos="72000">
                      <a:srgbClr val="0BD0D9"/>
                    </a:gs>
                  </a:gsLst>
                  <a:lin ang="16200000" scaled="1"/>
                  <a:tileRect/>
                </a:gradFill>
                <a:effectLst>
                  <a:outerShdw blurRad="38100" dist="12700" dir="2700000" algn="tl" rotWithShape="0">
                    <a:srgbClr val="0BD0D9">
                      <a:lumMod val="40000"/>
                      <a:lumOff val="60000"/>
                      <a:alpha val="40000"/>
                    </a:srgbClr>
                  </a:outerShdw>
                </a:effectLst>
                <a:uLnTx/>
                <a:uFillTx/>
                <a:latin typeface="思源黑体 CN Bold" panose="020B0800000000000000" pitchFamily="34" charset="-122"/>
                <a:ea typeface="思源黑体 CN Bold" panose="020B0800000000000000" pitchFamily="34" charset="-122"/>
                <a:cs typeface="+mn-cs"/>
              </a:rPr>
              <a:t>数据</a:t>
            </a:r>
          </a:p>
        </p:txBody>
      </p:sp>
      <p:sp>
        <p:nvSpPr>
          <p:cNvPr id="188" name="矩形 187">
            <a:extLst>
              <a:ext uri="{FF2B5EF4-FFF2-40B4-BE49-F238E27FC236}">
                <a16:creationId xmlns="" xmlns:a16="http://schemas.microsoft.com/office/drawing/2014/main" id="{544F7714-DEF1-482F-B96F-C05E9F6816F1}"/>
              </a:ext>
            </a:extLst>
          </p:cNvPr>
          <p:cNvSpPr/>
          <p:nvPr/>
        </p:nvSpPr>
        <p:spPr>
          <a:xfrm>
            <a:off x="8976082" y="4734568"/>
            <a:ext cx="2496717" cy="684931"/>
          </a:xfrm>
          <a:prstGeom prst="rect">
            <a:avLst/>
          </a:prstGeom>
          <a:noFill/>
        </p:spPr>
        <p:txBody>
          <a:bodyPr wrap="square" anchor="ctr">
            <a:spAutoFit/>
          </a:bodyPr>
          <a:lstStyle/>
          <a:p>
            <a:pPr marL="0" marR="0" lvl="0" indent="0" algn="ctr" defTabSz="6858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如何通过数据优化内容</a:t>
            </a:r>
          </a:p>
          <a:p>
            <a:pPr marL="0" marR="0" lvl="0" indent="0" algn="ctr" defTabSz="6858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生态的整体转化率</a:t>
            </a:r>
            <a:r>
              <a:rPr kumimoji="0" lang="en-US" altLang="zh-CN"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a:t>
            </a:r>
            <a:endPar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79" name="组合 78">
            <a:extLst>
              <a:ext uri="{FF2B5EF4-FFF2-40B4-BE49-F238E27FC236}">
                <a16:creationId xmlns="" xmlns:a16="http://schemas.microsoft.com/office/drawing/2014/main" id="{1A2432F8-3C39-42B8-829D-D340008CE562}"/>
              </a:ext>
            </a:extLst>
          </p:cNvPr>
          <p:cNvGrpSpPr/>
          <p:nvPr/>
        </p:nvGrpSpPr>
        <p:grpSpPr>
          <a:xfrm>
            <a:off x="3903701" y="3780685"/>
            <a:ext cx="1632304" cy="637264"/>
            <a:chOff x="1659294" y="3416301"/>
            <a:chExt cx="1632304" cy="2172972"/>
          </a:xfrm>
        </p:grpSpPr>
        <p:sp>
          <p:nvSpPr>
            <p:cNvPr id="80" name="平行四边形 79">
              <a:extLst>
                <a:ext uri="{FF2B5EF4-FFF2-40B4-BE49-F238E27FC236}">
                  <a16:creationId xmlns="" xmlns:a16="http://schemas.microsoft.com/office/drawing/2014/main" id="{74658135-058F-4C0C-B9E2-2CF53ABA0786}"/>
                </a:ext>
              </a:extLst>
            </p:cNvPr>
            <p:cNvSpPr/>
            <p:nvPr/>
          </p:nvSpPr>
          <p:spPr>
            <a:xfrm rot="5400000">
              <a:off x="981290" y="4094305"/>
              <a:ext cx="2172972" cy="816964"/>
            </a:xfrm>
            <a:prstGeom prst="parallelogram">
              <a:avLst>
                <a:gd name="adj" fmla="val 30959"/>
              </a:avLst>
            </a:prstGeom>
            <a:gradFill flip="none" rotWithShape="1">
              <a:gsLst>
                <a:gs pos="0">
                  <a:schemeClr val="accent3"/>
                </a:gs>
                <a:gs pos="74000">
                  <a:schemeClr val="accent3">
                    <a:alpha val="0"/>
                  </a:schemeClr>
                </a:gs>
              </a:gsLst>
              <a:lin ang="1020000" scaled="0"/>
              <a:tileRect/>
            </a:grad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1" name="平行四边形 80">
              <a:extLst>
                <a:ext uri="{FF2B5EF4-FFF2-40B4-BE49-F238E27FC236}">
                  <a16:creationId xmlns="" xmlns:a16="http://schemas.microsoft.com/office/drawing/2014/main" id="{3127EE70-8CB7-4C64-8B8D-6A09958B9921}"/>
                </a:ext>
              </a:extLst>
            </p:cNvPr>
            <p:cNvSpPr/>
            <p:nvPr/>
          </p:nvSpPr>
          <p:spPr>
            <a:xfrm rot="16200000" flipH="1">
              <a:off x="1796630" y="4094305"/>
              <a:ext cx="2172972" cy="816964"/>
            </a:xfrm>
            <a:prstGeom prst="parallelogram">
              <a:avLst>
                <a:gd name="adj" fmla="val 30809"/>
              </a:avLst>
            </a:prstGeom>
            <a:gradFill flip="none" rotWithShape="1">
              <a:gsLst>
                <a:gs pos="0">
                  <a:schemeClr val="accent3"/>
                </a:gs>
                <a:gs pos="74000">
                  <a:schemeClr val="accent3">
                    <a:alpha val="0"/>
                  </a:schemeClr>
                </a:gs>
              </a:gsLst>
              <a:lin ang="1020000" scaled="0"/>
              <a:tileRect/>
            </a:grad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85" name="组合 84">
            <a:extLst>
              <a:ext uri="{FF2B5EF4-FFF2-40B4-BE49-F238E27FC236}">
                <a16:creationId xmlns="" xmlns:a16="http://schemas.microsoft.com/office/drawing/2014/main" id="{6E4A76FA-00B4-486A-B667-7950F6998A7F}"/>
              </a:ext>
            </a:extLst>
          </p:cNvPr>
          <p:cNvGrpSpPr/>
          <p:nvPr/>
        </p:nvGrpSpPr>
        <p:grpSpPr>
          <a:xfrm>
            <a:off x="6351345" y="3834085"/>
            <a:ext cx="2241602" cy="788802"/>
            <a:chOff x="1251400" y="3743268"/>
            <a:chExt cx="2527492" cy="922319"/>
          </a:xfrm>
        </p:grpSpPr>
        <p:sp>
          <p:nvSpPr>
            <p:cNvPr id="86" name="菱形 14">
              <a:extLst>
                <a:ext uri="{FF2B5EF4-FFF2-40B4-BE49-F238E27FC236}">
                  <a16:creationId xmlns="" xmlns:a16="http://schemas.microsoft.com/office/drawing/2014/main" id="{A7F28051-3296-4563-91FA-36EA90010C2F}"/>
                </a:ext>
              </a:extLst>
            </p:cNvPr>
            <p:cNvSpPr/>
            <p:nvPr/>
          </p:nvSpPr>
          <p:spPr>
            <a:xfrm>
              <a:off x="1251400" y="3743268"/>
              <a:ext cx="2527492" cy="70001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11113">
              <a:gradFill>
                <a:gsLst>
                  <a:gs pos="100000">
                    <a:schemeClr val="bg1"/>
                  </a:gs>
                  <a:gs pos="0">
                    <a:schemeClr val="accent3">
                      <a:alpha val="0"/>
                    </a:schemeClr>
                  </a:gs>
                  <a:gs pos="91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87" name="菱形 14">
              <a:extLst>
                <a:ext uri="{FF2B5EF4-FFF2-40B4-BE49-F238E27FC236}">
                  <a16:creationId xmlns="" xmlns:a16="http://schemas.microsoft.com/office/drawing/2014/main" id="{D0560A4D-9ABE-432C-952F-E2E1D6D322BE}"/>
                </a:ext>
              </a:extLst>
            </p:cNvPr>
            <p:cNvSpPr/>
            <p:nvPr/>
          </p:nvSpPr>
          <p:spPr>
            <a:xfrm>
              <a:off x="1362584" y="3860431"/>
              <a:ext cx="2305124" cy="63842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9525">
              <a:gradFill>
                <a:gsLst>
                  <a:gs pos="0">
                    <a:schemeClr val="accent3">
                      <a:alpha val="0"/>
                    </a:schemeClr>
                  </a:gs>
                  <a:gs pos="100000">
                    <a:schemeClr val="accent3">
                      <a:alpha val="8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88" name="菱形 14">
              <a:extLst>
                <a:ext uri="{FF2B5EF4-FFF2-40B4-BE49-F238E27FC236}">
                  <a16:creationId xmlns="" xmlns:a16="http://schemas.microsoft.com/office/drawing/2014/main" id="{327B4467-7B34-40BE-A675-5FAF523A3719}"/>
                </a:ext>
              </a:extLst>
            </p:cNvPr>
            <p:cNvSpPr/>
            <p:nvPr/>
          </p:nvSpPr>
          <p:spPr>
            <a:xfrm>
              <a:off x="1473768" y="3977595"/>
              <a:ext cx="2082756" cy="576838"/>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7938">
              <a:gradFill>
                <a:gsLst>
                  <a:gs pos="0">
                    <a:schemeClr val="accent3">
                      <a:alpha val="0"/>
                    </a:schemeClr>
                  </a:gs>
                  <a:gs pos="100000">
                    <a:schemeClr val="accent3">
                      <a:alpha val="7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89" name="菱形 14">
              <a:extLst>
                <a:ext uri="{FF2B5EF4-FFF2-40B4-BE49-F238E27FC236}">
                  <a16:creationId xmlns="" xmlns:a16="http://schemas.microsoft.com/office/drawing/2014/main" id="{900931A3-8E92-4195-8EAF-DE9341397DB7}"/>
                </a:ext>
              </a:extLst>
            </p:cNvPr>
            <p:cNvSpPr/>
            <p:nvPr/>
          </p:nvSpPr>
          <p:spPr>
            <a:xfrm>
              <a:off x="1584952" y="4094759"/>
              <a:ext cx="1860388" cy="515251"/>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6350">
              <a:gradFill>
                <a:gsLst>
                  <a:gs pos="0">
                    <a:schemeClr val="accent3">
                      <a:alpha val="0"/>
                    </a:schemeClr>
                  </a:gs>
                  <a:gs pos="100000">
                    <a:schemeClr val="accent3">
                      <a:alpha val="6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sp>
          <p:nvSpPr>
            <p:cNvPr id="90" name="菱形 14">
              <a:extLst>
                <a:ext uri="{FF2B5EF4-FFF2-40B4-BE49-F238E27FC236}">
                  <a16:creationId xmlns="" xmlns:a16="http://schemas.microsoft.com/office/drawing/2014/main" id="{0C700DC0-8F31-4607-99D2-7A23FADCB1C6}"/>
                </a:ext>
              </a:extLst>
            </p:cNvPr>
            <p:cNvSpPr/>
            <p:nvPr/>
          </p:nvSpPr>
          <p:spPr>
            <a:xfrm>
              <a:off x="1696136" y="4211922"/>
              <a:ext cx="1638020" cy="453665"/>
            </a:xfrm>
            <a:custGeom>
              <a:avLst/>
              <a:gdLst>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 name="connsiteX0" fmla="*/ 1163364 w 3913224"/>
                <a:gd name="connsiteY0" fmla="*/ 3941782 h 4322581"/>
                <a:gd name="connsiteX1" fmla="*/ 0 w 3913224"/>
                <a:gd name="connsiteY1" fmla="*/ 0 h 4322581"/>
                <a:gd name="connsiteX2" fmla="*/ 2538294 w 3913224"/>
                <a:gd name="connsiteY2" fmla="*/ 3560983 h 4322581"/>
                <a:gd name="connsiteX3" fmla="*/ 3913224 w 3913224"/>
                <a:gd name="connsiteY3" fmla="*/ 3941782 h 4322581"/>
                <a:gd name="connsiteX4" fmla="*/ 2538294 w 3913224"/>
                <a:gd name="connsiteY4" fmla="*/ 4322581 h 4322581"/>
                <a:gd name="connsiteX5" fmla="*/ 1163364 w 3913224"/>
                <a:gd name="connsiteY5" fmla="*/ 3941782 h 4322581"/>
                <a:gd name="connsiteX0" fmla="*/ 0 w 2749860"/>
                <a:gd name="connsiteY0" fmla="*/ 380799 h 761598"/>
                <a:gd name="connsiteX1" fmla="*/ 1374930 w 2749860"/>
                <a:gd name="connsiteY1" fmla="*/ 0 h 761598"/>
                <a:gd name="connsiteX2" fmla="*/ 2749860 w 2749860"/>
                <a:gd name="connsiteY2" fmla="*/ 380799 h 761598"/>
                <a:gd name="connsiteX3" fmla="*/ 1374930 w 2749860"/>
                <a:gd name="connsiteY3" fmla="*/ 761598 h 761598"/>
                <a:gd name="connsiteX4" fmla="*/ 0 w 2749860"/>
                <a:gd name="connsiteY4" fmla="*/ 380799 h 761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9860" h="761598">
                  <a:moveTo>
                    <a:pt x="0" y="380799"/>
                  </a:moveTo>
                  <a:lnTo>
                    <a:pt x="1374930" y="0"/>
                  </a:lnTo>
                  <a:lnTo>
                    <a:pt x="2749860" y="380799"/>
                  </a:lnTo>
                  <a:lnTo>
                    <a:pt x="1374930" y="761598"/>
                  </a:lnTo>
                  <a:lnTo>
                    <a:pt x="0" y="380799"/>
                  </a:lnTo>
                  <a:close/>
                </a:path>
              </a:pathLst>
            </a:custGeom>
            <a:noFill/>
            <a:ln w="4763">
              <a:gradFill>
                <a:gsLst>
                  <a:gs pos="0">
                    <a:schemeClr val="accent3">
                      <a:alpha val="0"/>
                    </a:schemeClr>
                  </a:gs>
                  <a:gs pos="100000">
                    <a:schemeClr val="accent3">
                      <a:alpha val="5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等线" panose="020F0502020204030204"/>
                <a:ea typeface="等线" panose="02010600030101010101" pitchFamily="2" charset="-122"/>
                <a:cs typeface="+mn-cs"/>
              </a:endParaRPr>
            </a:p>
          </p:txBody>
        </p:sp>
      </p:grpSp>
      <p:grpSp>
        <p:nvGrpSpPr>
          <p:cNvPr id="91" name="组合 90">
            <a:extLst>
              <a:ext uri="{FF2B5EF4-FFF2-40B4-BE49-F238E27FC236}">
                <a16:creationId xmlns="" xmlns:a16="http://schemas.microsoft.com/office/drawing/2014/main" id="{395AB551-25CF-4738-9ECD-C75D91F14878}"/>
              </a:ext>
            </a:extLst>
          </p:cNvPr>
          <p:cNvGrpSpPr/>
          <p:nvPr/>
        </p:nvGrpSpPr>
        <p:grpSpPr>
          <a:xfrm>
            <a:off x="6655994" y="3780685"/>
            <a:ext cx="1632304" cy="637264"/>
            <a:chOff x="1659294" y="3416301"/>
            <a:chExt cx="1632304" cy="2172972"/>
          </a:xfrm>
        </p:grpSpPr>
        <p:sp>
          <p:nvSpPr>
            <p:cNvPr id="97" name="平行四边形 96">
              <a:extLst>
                <a:ext uri="{FF2B5EF4-FFF2-40B4-BE49-F238E27FC236}">
                  <a16:creationId xmlns="" xmlns:a16="http://schemas.microsoft.com/office/drawing/2014/main" id="{839315B0-CF39-41A7-AAE8-D6EC4781B050}"/>
                </a:ext>
              </a:extLst>
            </p:cNvPr>
            <p:cNvSpPr/>
            <p:nvPr/>
          </p:nvSpPr>
          <p:spPr>
            <a:xfrm rot="5400000">
              <a:off x="981290" y="4094305"/>
              <a:ext cx="2172972" cy="816964"/>
            </a:xfrm>
            <a:prstGeom prst="parallelogram">
              <a:avLst>
                <a:gd name="adj" fmla="val 30959"/>
              </a:avLst>
            </a:prstGeom>
            <a:gradFill flip="none" rotWithShape="1">
              <a:gsLst>
                <a:gs pos="0">
                  <a:schemeClr val="accent3"/>
                </a:gs>
                <a:gs pos="74000">
                  <a:schemeClr val="accent3">
                    <a:alpha val="0"/>
                  </a:schemeClr>
                </a:gs>
              </a:gsLst>
              <a:lin ang="1020000" scaled="0"/>
              <a:tileRect/>
            </a:grad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1" name="平行四边形 100">
              <a:extLst>
                <a:ext uri="{FF2B5EF4-FFF2-40B4-BE49-F238E27FC236}">
                  <a16:creationId xmlns="" xmlns:a16="http://schemas.microsoft.com/office/drawing/2014/main" id="{10A288B1-993C-4F9C-8D8E-2368F47DEE9F}"/>
                </a:ext>
              </a:extLst>
            </p:cNvPr>
            <p:cNvSpPr/>
            <p:nvPr/>
          </p:nvSpPr>
          <p:spPr>
            <a:xfrm rot="16200000" flipH="1">
              <a:off x="1796630" y="4094305"/>
              <a:ext cx="2172972" cy="816964"/>
            </a:xfrm>
            <a:prstGeom prst="parallelogram">
              <a:avLst>
                <a:gd name="adj" fmla="val 30809"/>
              </a:avLst>
            </a:prstGeom>
            <a:gradFill flip="none" rotWithShape="1">
              <a:gsLst>
                <a:gs pos="0">
                  <a:schemeClr val="accent3"/>
                </a:gs>
                <a:gs pos="74000">
                  <a:schemeClr val="accent3">
                    <a:alpha val="0"/>
                  </a:schemeClr>
                </a:gs>
              </a:gsLst>
              <a:lin ang="1020000" scaled="0"/>
              <a:tileRect/>
            </a:grad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2" name="组合 101">
            <a:extLst>
              <a:ext uri="{FF2B5EF4-FFF2-40B4-BE49-F238E27FC236}">
                <a16:creationId xmlns="" xmlns:a16="http://schemas.microsoft.com/office/drawing/2014/main" id="{0CA0C481-D318-40F9-AE9F-DC6279D93783}"/>
              </a:ext>
            </a:extLst>
          </p:cNvPr>
          <p:cNvGrpSpPr/>
          <p:nvPr/>
        </p:nvGrpSpPr>
        <p:grpSpPr>
          <a:xfrm>
            <a:off x="9408288" y="3780685"/>
            <a:ext cx="1632304" cy="637264"/>
            <a:chOff x="1659294" y="3416301"/>
            <a:chExt cx="1632304" cy="2172972"/>
          </a:xfrm>
        </p:grpSpPr>
        <p:sp>
          <p:nvSpPr>
            <p:cNvPr id="103" name="平行四边形 102">
              <a:extLst>
                <a:ext uri="{FF2B5EF4-FFF2-40B4-BE49-F238E27FC236}">
                  <a16:creationId xmlns="" xmlns:a16="http://schemas.microsoft.com/office/drawing/2014/main" id="{A50DB3EA-EBB8-4A67-835D-D268AA918912}"/>
                </a:ext>
              </a:extLst>
            </p:cNvPr>
            <p:cNvSpPr/>
            <p:nvPr/>
          </p:nvSpPr>
          <p:spPr>
            <a:xfrm rot="5400000">
              <a:off x="981290" y="4094305"/>
              <a:ext cx="2172972" cy="816964"/>
            </a:xfrm>
            <a:prstGeom prst="parallelogram">
              <a:avLst>
                <a:gd name="adj" fmla="val 30959"/>
              </a:avLst>
            </a:prstGeom>
            <a:gradFill flip="none" rotWithShape="1">
              <a:gsLst>
                <a:gs pos="0">
                  <a:schemeClr val="accent3"/>
                </a:gs>
                <a:gs pos="74000">
                  <a:schemeClr val="accent3">
                    <a:alpha val="0"/>
                  </a:schemeClr>
                </a:gs>
              </a:gsLst>
              <a:lin ang="1020000" scaled="0"/>
              <a:tileRect/>
            </a:grad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4" name="平行四边形 103">
              <a:extLst>
                <a:ext uri="{FF2B5EF4-FFF2-40B4-BE49-F238E27FC236}">
                  <a16:creationId xmlns="" xmlns:a16="http://schemas.microsoft.com/office/drawing/2014/main" id="{5EFF6A56-3D88-4FD2-A5FC-D47A5297A57C}"/>
                </a:ext>
              </a:extLst>
            </p:cNvPr>
            <p:cNvSpPr/>
            <p:nvPr/>
          </p:nvSpPr>
          <p:spPr>
            <a:xfrm rot="16200000" flipH="1">
              <a:off x="1796630" y="4094305"/>
              <a:ext cx="2172972" cy="816964"/>
            </a:xfrm>
            <a:prstGeom prst="parallelogram">
              <a:avLst>
                <a:gd name="adj" fmla="val 30809"/>
              </a:avLst>
            </a:prstGeom>
            <a:gradFill flip="none" rotWithShape="1">
              <a:gsLst>
                <a:gs pos="0">
                  <a:schemeClr val="accent3"/>
                </a:gs>
                <a:gs pos="74000">
                  <a:schemeClr val="accent3">
                    <a:alpha val="0"/>
                  </a:schemeClr>
                </a:gs>
              </a:gsLst>
              <a:lin ang="1020000" scaled="0"/>
              <a:tileRect/>
            </a:gradFill>
            <a:ln w="9525">
              <a:gradFill flip="none" rotWithShape="1">
                <a:gsLst>
                  <a:gs pos="0">
                    <a:schemeClr val="bg1"/>
                  </a:gs>
                  <a:gs pos="32000">
                    <a:schemeClr val="bg1">
                      <a:alpha val="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3" name="PA-直接连接符 2">
            <a:extLst>
              <a:ext uri="{FF2B5EF4-FFF2-40B4-BE49-F238E27FC236}">
                <a16:creationId xmlns="" xmlns:a16="http://schemas.microsoft.com/office/drawing/2014/main" id="{E93BF673-E562-4658-87F0-6D782A02FB86}"/>
              </a:ext>
            </a:extLst>
          </p:cNvPr>
          <p:cNvCxnSpPr>
            <a:cxnSpLocks/>
          </p:cNvCxnSpPr>
          <p:nvPr>
            <p:custDataLst>
              <p:tags r:id="rId1"/>
            </p:custDataLst>
          </p:nvPr>
        </p:nvCxnSpPr>
        <p:spPr>
          <a:xfrm flipH="1" flipV="1">
            <a:off x="1434465" y="3526409"/>
            <a:ext cx="38647" cy="245067"/>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3" name="PA-male_45735">
            <a:extLst>
              <a:ext uri="{FF2B5EF4-FFF2-40B4-BE49-F238E27FC236}">
                <a16:creationId xmlns="" xmlns:a16="http://schemas.microsoft.com/office/drawing/2014/main" id="{3AF07783-74DA-4455-BC01-9E1C48F21CD7}"/>
              </a:ext>
            </a:extLst>
          </p:cNvPr>
          <p:cNvSpPr>
            <a:spLocks noChangeAspect="1"/>
          </p:cNvSpPr>
          <p:nvPr>
            <p:custDataLst>
              <p:tags r:id="rId2"/>
            </p:custDataLst>
          </p:nvPr>
        </p:nvSpPr>
        <p:spPr bwMode="auto">
          <a:xfrm>
            <a:off x="1988306" y="3694474"/>
            <a:ext cx="156284" cy="170325"/>
          </a:xfrm>
          <a:custGeom>
            <a:avLst/>
            <a:gdLst>
              <a:gd name="connsiteX0" fmla="*/ 188888 w 557678"/>
              <a:gd name="connsiteY0" fmla="*/ 367011 h 607780"/>
              <a:gd name="connsiteX1" fmla="*/ 199785 w 557678"/>
              <a:gd name="connsiteY1" fmla="*/ 373977 h 607780"/>
              <a:gd name="connsiteX2" fmla="*/ 278839 w 557678"/>
              <a:gd name="connsiteY2" fmla="*/ 490974 h 607780"/>
              <a:gd name="connsiteX3" fmla="*/ 357893 w 557678"/>
              <a:gd name="connsiteY3" fmla="*/ 373977 h 607780"/>
              <a:gd name="connsiteX4" fmla="*/ 368886 w 557678"/>
              <a:gd name="connsiteY4" fmla="*/ 367011 h 607780"/>
              <a:gd name="connsiteX5" fmla="*/ 374908 w 557678"/>
              <a:gd name="connsiteY5" fmla="*/ 368729 h 607780"/>
              <a:gd name="connsiteX6" fmla="*/ 557678 w 557678"/>
              <a:gd name="connsiteY6" fmla="*/ 480572 h 607780"/>
              <a:gd name="connsiteX7" fmla="*/ 557678 w 557678"/>
              <a:gd name="connsiteY7" fmla="*/ 607780 h 607780"/>
              <a:gd name="connsiteX8" fmla="*/ 278839 w 557678"/>
              <a:gd name="connsiteY8" fmla="*/ 607780 h 607780"/>
              <a:gd name="connsiteX9" fmla="*/ 0 w 557678"/>
              <a:gd name="connsiteY9" fmla="*/ 607780 h 607780"/>
              <a:gd name="connsiteX10" fmla="*/ 0 w 557678"/>
              <a:gd name="connsiteY10" fmla="*/ 480572 h 607780"/>
              <a:gd name="connsiteX11" fmla="*/ 182770 w 557678"/>
              <a:gd name="connsiteY11" fmla="*/ 368729 h 607780"/>
              <a:gd name="connsiteX12" fmla="*/ 188888 w 557678"/>
              <a:gd name="connsiteY12" fmla="*/ 367011 h 607780"/>
              <a:gd name="connsiteX13" fmla="*/ 233347 w 557678"/>
              <a:gd name="connsiteY13" fmla="*/ 332928 h 607780"/>
              <a:gd name="connsiteX14" fmla="*/ 235832 w 557678"/>
              <a:gd name="connsiteY14" fmla="*/ 333119 h 607780"/>
              <a:gd name="connsiteX15" fmla="*/ 236501 w 557678"/>
              <a:gd name="connsiteY15" fmla="*/ 333214 h 607780"/>
              <a:gd name="connsiteX16" fmla="*/ 236692 w 557678"/>
              <a:gd name="connsiteY16" fmla="*/ 333214 h 607780"/>
              <a:gd name="connsiteX17" fmla="*/ 237934 w 557678"/>
              <a:gd name="connsiteY17" fmla="*/ 333596 h 607780"/>
              <a:gd name="connsiteX18" fmla="*/ 238508 w 557678"/>
              <a:gd name="connsiteY18" fmla="*/ 333787 h 607780"/>
              <a:gd name="connsiteX19" fmla="*/ 239177 w 557678"/>
              <a:gd name="connsiteY19" fmla="*/ 333977 h 607780"/>
              <a:gd name="connsiteX20" fmla="*/ 243478 w 557678"/>
              <a:gd name="connsiteY20" fmla="*/ 336553 h 607780"/>
              <a:gd name="connsiteX21" fmla="*/ 264981 w 557678"/>
              <a:gd name="connsiteY21" fmla="*/ 353724 h 607780"/>
              <a:gd name="connsiteX22" fmla="*/ 267657 w 557678"/>
              <a:gd name="connsiteY22" fmla="*/ 353820 h 607780"/>
              <a:gd name="connsiteX23" fmla="*/ 278839 w 557678"/>
              <a:gd name="connsiteY23" fmla="*/ 353724 h 607780"/>
              <a:gd name="connsiteX24" fmla="*/ 290021 w 557678"/>
              <a:gd name="connsiteY24" fmla="*/ 353820 h 607780"/>
              <a:gd name="connsiteX25" fmla="*/ 292792 w 557678"/>
              <a:gd name="connsiteY25" fmla="*/ 353724 h 607780"/>
              <a:gd name="connsiteX26" fmla="*/ 314200 w 557678"/>
              <a:gd name="connsiteY26" fmla="*/ 336553 h 607780"/>
              <a:gd name="connsiteX27" fmla="*/ 318596 w 557678"/>
              <a:gd name="connsiteY27" fmla="*/ 333977 h 607780"/>
              <a:gd name="connsiteX28" fmla="*/ 319265 w 557678"/>
              <a:gd name="connsiteY28" fmla="*/ 333787 h 607780"/>
              <a:gd name="connsiteX29" fmla="*/ 319743 w 557678"/>
              <a:gd name="connsiteY29" fmla="*/ 333596 h 607780"/>
              <a:gd name="connsiteX30" fmla="*/ 321081 w 557678"/>
              <a:gd name="connsiteY30" fmla="*/ 333214 h 607780"/>
              <a:gd name="connsiteX31" fmla="*/ 321272 w 557678"/>
              <a:gd name="connsiteY31" fmla="*/ 333214 h 607780"/>
              <a:gd name="connsiteX32" fmla="*/ 321846 w 557678"/>
              <a:gd name="connsiteY32" fmla="*/ 333119 h 607780"/>
              <a:gd name="connsiteX33" fmla="*/ 324426 w 557678"/>
              <a:gd name="connsiteY33" fmla="*/ 332928 h 607780"/>
              <a:gd name="connsiteX34" fmla="*/ 340195 w 557678"/>
              <a:gd name="connsiteY34" fmla="*/ 347905 h 607780"/>
              <a:gd name="connsiteX35" fmla="*/ 340195 w 557678"/>
              <a:gd name="connsiteY35" fmla="*/ 380912 h 607780"/>
              <a:gd name="connsiteX36" fmla="*/ 324426 w 557678"/>
              <a:gd name="connsiteY36" fmla="*/ 396366 h 607780"/>
              <a:gd name="connsiteX37" fmla="*/ 314869 w 557678"/>
              <a:gd name="connsiteY37" fmla="*/ 393123 h 607780"/>
              <a:gd name="connsiteX38" fmla="*/ 294417 w 557678"/>
              <a:gd name="connsiteY38" fmla="*/ 374807 h 607780"/>
              <a:gd name="connsiteX39" fmla="*/ 278839 w 557678"/>
              <a:gd name="connsiteY39" fmla="*/ 374902 h 607780"/>
              <a:gd name="connsiteX40" fmla="*/ 263261 w 557678"/>
              <a:gd name="connsiteY40" fmla="*/ 374807 h 607780"/>
              <a:gd name="connsiteX41" fmla="*/ 242809 w 557678"/>
              <a:gd name="connsiteY41" fmla="*/ 393123 h 607780"/>
              <a:gd name="connsiteX42" fmla="*/ 233347 w 557678"/>
              <a:gd name="connsiteY42" fmla="*/ 396366 h 607780"/>
              <a:gd name="connsiteX43" fmla="*/ 217482 w 557678"/>
              <a:gd name="connsiteY43" fmla="*/ 380912 h 607780"/>
              <a:gd name="connsiteX44" fmla="*/ 217482 w 557678"/>
              <a:gd name="connsiteY44" fmla="*/ 347905 h 607780"/>
              <a:gd name="connsiteX45" fmla="*/ 233347 w 557678"/>
              <a:gd name="connsiteY45" fmla="*/ 332928 h 607780"/>
              <a:gd name="connsiteX46" fmla="*/ 277214 w 557678"/>
              <a:gd name="connsiteY46" fmla="*/ 0 h 607780"/>
              <a:gd name="connsiteX47" fmla="*/ 278552 w 557678"/>
              <a:gd name="connsiteY47" fmla="*/ 0 h 607780"/>
              <a:gd name="connsiteX48" fmla="*/ 278744 w 557678"/>
              <a:gd name="connsiteY48" fmla="*/ 0 h 607780"/>
              <a:gd name="connsiteX49" fmla="*/ 278839 w 557678"/>
              <a:gd name="connsiteY49" fmla="*/ 0 h 607780"/>
              <a:gd name="connsiteX50" fmla="*/ 278935 w 557678"/>
              <a:gd name="connsiteY50" fmla="*/ 0 h 607780"/>
              <a:gd name="connsiteX51" fmla="*/ 279222 w 557678"/>
              <a:gd name="connsiteY51" fmla="*/ 0 h 607780"/>
              <a:gd name="connsiteX52" fmla="*/ 280560 w 557678"/>
              <a:gd name="connsiteY52" fmla="*/ 0 h 607780"/>
              <a:gd name="connsiteX53" fmla="*/ 404758 w 557678"/>
              <a:gd name="connsiteY53" fmla="*/ 105659 h 607780"/>
              <a:gd name="connsiteX54" fmla="*/ 396727 w 557678"/>
              <a:gd name="connsiteY54" fmla="*/ 160159 h 607780"/>
              <a:gd name="connsiteX55" fmla="*/ 408009 w 557678"/>
              <a:gd name="connsiteY55" fmla="*/ 186120 h 607780"/>
              <a:gd name="connsiteX56" fmla="*/ 379039 w 557678"/>
              <a:gd name="connsiteY56" fmla="*/ 238616 h 607780"/>
              <a:gd name="connsiteX57" fmla="*/ 317179 w 557678"/>
              <a:gd name="connsiteY57" fmla="*/ 313541 h 607780"/>
              <a:gd name="connsiteX58" fmla="*/ 278935 w 557678"/>
              <a:gd name="connsiteY58" fmla="*/ 322131 h 607780"/>
              <a:gd name="connsiteX59" fmla="*/ 278839 w 557678"/>
              <a:gd name="connsiteY59" fmla="*/ 322131 h 607780"/>
              <a:gd name="connsiteX60" fmla="*/ 278744 w 557678"/>
              <a:gd name="connsiteY60" fmla="*/ 322131 h 607780"/>
              <a:gd name="connsiteX61" fmla="*/ 240499 w 557678"/>
              <a:gd name="connsiteY61" fmla="*/ 313541 h 607780"/>
              <a:gd name="connsiteX62" fmla="*/ 178734 w 557678"/>
              <a:gd name="connsiteY62" fmla="*/ 238616 h 607780"/>
              <a:gd name="connsiteX63" fmla="*/ 149669 w 557678"/>
              <a:gd name="connsiteY63" fmla="*/ 186120 h 607780"/>
              <a:gd name="connsiteX64" fmla="*/ 161046 w 557678"/>
              <a:gd name="connsiteY64" fmla="*/ 160159 h 607780"/>
              <a:gd name="connsiteX65" fmla="*/ 153015 w 557678"/>
              <a:gd name="connsiteY65" fmla="*/ 105659 h 607780"/>
              <a:gd name="connsiteX66" fmla="*/ 277214 w 557678"/>
              <a:gd name="connsiteY66" fmla="*/ 0 h 6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57678" h="607780">
                <a:moveTo>
                  <a:pt x="188888" y="367011"/>
                </a:moveTo>
                <a:cubicBezTo>
                  <a:pt x="193667" y="367011"/>
                  <a:pt x="197873" y="369874"/>
                  <a:pt x="199785" y="373977"/>
                </a:cubicBezTo>
                <a:cubicBezTo>
                  <a:pt x="218808" y="405851"/>
                  <a:pt x="254177" y="489256"/>
                  <a:pt x="278839" y="490974"/>
                </a:cubicBezTo>
                <a:cubicBezTo>
                  <a:pt x="303502" y="489256"/>
                  <a:pt x="338870" y="405851"/>
                  <a:pt x="357893" y="373977"/>
                </a:cubicBezTo>
                <a:cubicBezTo>
                  <a:pt x="359900" y="369874"/>
                  <a:pt x="364011" y="367011"/>
                  <a:pt x="368886" y="367011"/>
                </a:cubicBezTo>
                <a:cubicBezTo>
                  <a:pt x="371085" y="367011"/>
                  <a:pt x="372996" y="367870"/>
                  <a:pt x="374908" y="368729"/>
                </a:cubicBezTo>
                <a:cubicBezTo>
                  <a:pt x="382269" y="371878"/>
                  <a:pt x="557678" y="427132"/>
                  <a:pt x="557678" y="480572"/>
                </a:cubicBezTo>
                <a:lnTo>
                  <a:pt x="557678" y="607780"/>
                </a:lnTo>
                <a:lnTo>
                  <a:pt x="278839" y="607780"/>
                </a:lnTo>
                <a:lnTo>
                  <a:pt x="0" y="607780"/>
                </a:lnTo>
                <a:lnTo>
                  <a:pt x="0" y="480572"/>
                </a:lnTo>
                <a:cubicBezTo>
                  <a:pt x="0" y="421120"/>
                  <a:pt x="175314" y="371687"/>
                  <a:pt x="182770" y="368729"/>
                </a:cubicBezTo>
                <a:cubicBezTo>
                  <a:pt x="184682" y="367870"/>
                  <a:pt x="186593" y="367011"/>
                  <a:pt x="188888" y="367011"/>
                </a:cubicBezTo>
                <a:close/>
                <a:moveTo>
                  <a:pt x="233347" y="332928"/>
                </a:moveTo>
                <a:cubicBezTo>
                  <a:pt x="234207" y="332928"/>
                  <a:pt x="235067" y="332928"/>
                  <a:pt x="235832" y="333119"/>
                </a:cubicBezTo>
                <a:cubicBezTo>
                  <a:pt x="236023" y="333119"/>
                  <a:pt x="236310" y="333119"/>
                  <a:pt x="236501" y="333214"/>
                </a:cubicBezTo>
                <a:cubicBezTo>
                  <a:pt x="236501" y="333214"/>
                  <a:pt x="236596" y="333214"/>
                  <a:pt x="236692" y="333214"/>
                </a:cubicBezTo>
                <a:cubicBezTo>
                  <a:pt x="237074" y="333310"/>
                  <a:pt x="237552" y="333405"/>
                  <a:pt x="237934" y="333596"/>
                </a:cubicBezTo>
                <a:cubicBezTo>
                  <a:pt x="238126" y="333596"/>
                  <a:pt x="238317" y="333691"/>
                  <a:pt x="238508" y="333787"/>
                </a:cubicBezTo>
                <a:cubicBezTo>
                  <a:pt x="238699" y="333787"/>
                  <a:pt x="238890" y="333882"/>
                  <a:pt x="239177" y="333977"/>
                </a:cubicBezTo>
                <a:cubicBezTo>
                  <a:pt x="240706" y="334645"/>
                  <a:pt x="242140" y="335504"/>
                  <a:pt x="243478" y="336553"/>
                </a:cubicBezTo>
                <a:cubicBezTo>
                  <a:pt x="250836" y="342372"/>
                  <a:pt x="255615" y="353056"/>
                  <a:pt x="264981" y="353724"/>
                </a:cubicBezTo>
                <a:cubicBezTo>
                  <a:pt x="265841" y="353820"/>
                  <a:pt x="266797" y="353820"/>
                  <a:pt x="267657" y="353820"/>
                </a:cubicBezTo>
                <a:cubicBezTo>
                  <a:pt x="268517" y="353820"/>
                  <a:pt x="274060" y="353724"/>
                  <a:pt x="278839" y="353724"/>
                </a:cubicBezTo>
                <a:cubicBezTo>
                  <a:pt x="283617" y="353724"/>
                  <a:pt x="289256" y="353820"/>
                  <a:pt x="290021" y="353820"/>
                </a:cubicBezTo>
                <a:cubicBezTo>
                  <a:pt x="290976" y="353820"/>
                  <a:pt x="291836" y="353820"/>
                  <a:pt x="292792" y="353724"/>
                </a:cubicBezTo>
                <a:cubicBezTo>
                  <a:pt x="302158" y="353056"/>
                  <a:pt x="306841" y="342372"/>
                  <a:pt x="314200" y="336553"/>
                </a:cubicBezTo>
                <a:cubicBezTo>
                  <a:pt x="315538" y="335504"/>
                  <a:pt x="316972" y="334645"/>
                  <a:pt x="318596" y="333977"/>
                </a:cubicBezTo>
                <a:cubicBezTo>
                  <a:pt x="318787" y="333882"/>
                  <a:pt x="318979" y="333787"/>
                  <a:pt x="319265" y="333787"/>
                </a:cubicBezTo>
                <a:cubicBezTo>
                  <a:pt x="319456" y="333691"/>
                  <a:pt x="319648" y="333596"/>
                  <a:pt x="319743" y="333596"/>
                </a:cubicBezTo>
                <a:cubicBezTo>
                  <a:pt x="320221" y="333405"/>
                  <a:pt x="320603" y="333310"/>
                  <a:pt x="321081" y="333214"/>
                </a:cubicBezTo>
                <a:cubicBezTo>
                  <a:pt x="321081" y="333214"/>
                  <a:pt x="321177" y="333214"/>
                  <a:pt x="321272" y="333214"/>
                </a:cubicBezTo>
                <a:cubicBezTo>
                  <a:pt x="321463" y="333119"/>
                  <a:pt x="321654" y="333119"/>
                  <a:pt x="321846" y="333119"/>
                </a:cubicBezTo>
                <a:cubicBezTo>
                  <a:pt x="322706" y="332928"/>
                  <a:pt x="323566" y="332928"/>
                  <a:pt x="324426" y="332928"/>
                </a:cubicBezTo>
                <a:cubicBezTo>
                  <a:pt x="332836" y="332928"/>
                  <a:pt x="339813" y="339510"/>
                  <a:pt x="340195" y="347905"/>
                </a:cubicBezTo>
                <a:lnTo>
                  <a:pt x="340195" y="380912"/>
                </a:lnTo>
                <a:cubicBezTo>
                  <a:pt x="340004" y="389498"/>
                  <a:pt x="333027" y="396366"/>
                  <a:pt x="324426" y="396366"/>
                </a:cubicBezTo>
                <a:cubicBezTo>
                  <a:pt x="320794" y="396366"/>
                  <a:pt x="317545" y="395126"/>
                  <a:pt x="314869" y="393123"/>
                </a:cubicBezTo>
                <a:cubicBezTo>
                  <a:pt x="305885" y="387208"/>
                  <a:pt x="299864" y="374997"/>
                  <a:pt x="294417" y="374807"/>
                </a:cubicBezTo>
                <a:lnTo>
                  <a:pt x="278839" y="374902"/>
                </a:lnTo>
                <a:lnTo>
                  <a:pt x="263261" y="374807"/>
                </a:lnTo>
                <a:cubicBezTo>
                  <a:pt x="257813" y="374997"/>
                  <a:pt x="251792" y="387208"/>
                  <a:pt x="242809" y="393123"/>
                </a:cubicBezTo>
                <a:cubicBezTo>
                  <a:pt x="240228" y="395126"/>
                  <a:pt x="236883" y="396366"/>
                  <a:pt x="233347" y="396366"/>
                </a:cubicBezTo>
                <a:cubicBezTo>
                  <a:pt x="224746" y="396366"/>
                  <a:pt x="217769" y="389498"/>
                  <a:pt x="217482" y="380912"/>
                </a:cubicBezTo>
                <a:lnTo>
                  <a:pt x="217482" y="347905"/>
                </a:lnTo>
                <a:cubicBezTo>
                  <a:pt x="217960" y="339510"/>
                  <a:pt x="224841" y="332928"/>
                  <a:pt x="233347" y="332928"/>
                </a:cubicBezTo>
                <a:close/>
                <a:moveTo>
                  <a:pt x="277214" y="0"/>
                </a:moveTo>
                <a:cubicBezTo>
                  <a:pt x="277596" y="0"/>
                  <a:pt x="278074" y="0"/>
                  <a:pt x="278552" y="0"/>
                </a:cubicBezTo>
                <a:cubicBezTo>
                  <a:pt x="278648" y="0"/>
                  <a:pt x="278648" y="0"/>
                  <a:pt x="278744" y="0"/>
                </a:cubicBezTo>
                <a:cubicBezTo>
                  <a:pt x="278744" y="0"/>
                  <a:pt x="278839" y="0"/>
                  <a:pt x="278839" y="0"/>
                </a:cubicBezTo>
                <a:cubicBezTo>
                  <a:pt x="278935" y="0"/>
                  <a:pt x="278935" y="0"/>
                  <a:pt x="278935" y="0"/>
                </a:cubicBezTo>
                <a:cubicBezTo>
                  <a:pt x="279030" y="0"/>
                  <a:pt x="279126" y="0"/>
                  <a:pt x="279222" y="0"/>
                </a:cubicBezTo>
                <a:cubicBezTo>
                  <a:pt x="279604" y="0"/>
                  <a:pt x="280082" y="0"/>
                  <a:pt x="280560" y="0"/>
                </a:cubicBezTo>
                <a:cubicBezTo>
                  <a:pt x="387453" y="0"/>
                  <a:pt x="407531" y="76166"/>
                  <a:pt x="404758" y="105659"/>
                </a:cubicBezTo>
                <a:cubicBezTo>
                  <a:pt x="402464" y="129330"/>
                  <a:pt x="396727" y="160159"/>
                  <a:pt x="396727" y="160159"/>
                </a:cubicBezTo>
                <a:cubicBezTo>
                  <a:pt x="396727" y="160159"/>
                  <a:pt x="408009" y="165313"/>
                  <a:pt x="408009" y="186120"/>
                </a:cubicBezTo>
                <a:cubicBezTo>
                  <a:pt x="404089" y="238234"/>
                  <a:pt x="383246" y="215708"/>
                  <a:pt x="379039" y="238616"/>
                </a:cubicBezTo>
                <a:cubicBezTo>
                  <a:pt x="371868" y="276603"/>
                  <a:pt x="338213" y="304092"/>
                  <a:pt x="317179" y="313541"/>
                </a:cubicBezTo>
                <a:cubicBezTo>
                  <a:pt x="304941" y="319077"/>
                  <a:pt x="292225" y="321845"/>
                  <a:pt x="278935" y="322131"/>
                </a:cubicBezTo>
                <a:cubicBezTo>
                  <a:pt x="278935" y="322131"/>
                  <a:pt x="278935" y="322131"/>
                  <a:pt x="278839" y="322131"/>
                </a:cubicBezTo>
                <a:cubicBezTo>
                  <a:pt x="278839" y="322131"/>
                  <a:pt x="278744" y="322131"/>
                  <a:pt x="278744" y="322131"/>
                </a:cubicBezTo>
                <a:cubicBezTo>
                  <a:pt x="265454" y="321845"/>
                  <a:pt x="252738" y="319077"/>
                  <a:pt x="240499" y="313541"/>
                </a:cubicBezTo>
                <a:cubicBezTo>
                  <a:pt x="219561" y="304092"/>
                  <a:pt x="185810" y="276603"/>
                  <a:pt x="178734" y="238616"/>
                </a:cubicBezTo>
                <a:cubicBezTo>
                  <a:pt x="174432" y="215708"/>
                  <a:pt x="153684" y="238234"/>
                  <a:pt x="149669" y="186120"/>
                </a:cubicBezTo>
                <a:cubicBezTo>
                  <a:pt x="149669" y="165313"/>
                  <a:pt x="161046" y="160159"/>
                  <a:pt x="161046" y="160159"/>
                </a:cubicBezTo>
                <a:cubicBezTo>
                  <a:pt x="161046" y="160159"/>
                  <a:pt x="155214" y="129330"/>
                  <a:pt x="153015" y="105659"/>
                </a:cubicBezTo>
                <a:cubicBezTo>
                  <a:pt x="150147" y="76166"/>
                  <a:pt x="170225" y="0"/>
                  <a:pt x="277214"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 name="PA-male_45735">
            <a:extLst>
              <a:ext uri="{FF2B5EF4-FFF2-40B4-BE49-F238E27FC236}">
                <a16:creationId xmlns="" xmlns:a16="http://schemas.microsoft.com/office/drawing/2014/main" id="{61514A41-A5DC-4B4A-BB70-ADE81A383E79}"/>
              </a:ext>
            </a:extLst>
          </p:cNvPr>
          <p:cNvSpPr>
            <a:spLocks noChangeAspect="1"/>
          </p:cNvSpPr>
          <p:nvPr>
            <p:custDataLst>
              <p:tags r:id="rId3"/>
            </p:custDataLst>
          </p:nvPr>
        </p:nvSpPr>
        <p:spPr bwMode="auto">
          <a:xfrm>
            <a:off x="2065782" y="3417963"/>
            <a:ext cx="152829" cy="195576"/>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sp>
      <p:sp>
        <p:nvSpPr>
          <p:cNvPr id="84" name="PA-male_45735">
            <a:extLst>
              <a:ext uri="{FF2B5EF4-FFF2-40B4-BE49-F238E27FC236}">
                <a16:creationId xmlns="" xmlns:a16="http://schemas.microsoft.com/office/drawing/2014/main" id="{EC506365-3C67-4C3C-86B3-68B48F4A85CE}"/>
              </a:ext>
            </a:extLst>
          </p:cNvPr>
          <p:cNvSpPr>
            <a:spLocks noChangeAspect="1"/>
          </p:cNvSpPr>
          <p:nvPr>
            <p:custDataLst>
              <p:tags r:id="rId4"/>
            </p:custDataLst>
          </p:nvPr>
        </p:nvSpPr>
        <p:spPr bwMode="auto">
          <a:xfrm>
            <a:off x="1656079" y="3615050"/>
            <a:ext cx="134451" cy="172057"/>
          </a:xfrm>
          <a:custGeom>
            <a:avLst/>
            <a:gdLst>
              <a:gd name="connsiteX0" fmla="*/ 118658 w 474552"/>
              <a:gd name="connsiteY0" fmla="*/ 330881 h 607286"/>
              <a:gd name="connsiteX1" fmla="*/ 128808 w 474552"/>
              <a:gd name="connsiteY1" fmla="*/ 330881 h 607286"/>
              <a:gd name="connsiteX2" fmla="*/ 138880 w 474552"/>
              <a:gd name="connsiteY2" fmla="*/ 340467 h 607286"/>
              <a:gd name="connsiteX3" fmla="*/ 237315 w 474552"/>
              <a:gd name="connsiteY3" fmla="*/ 429642 h 607286"/>
              <a:gd name="connsiteX4" fmla="*/ 335672 w 474552"/>
              <a:gd name="connsiteY4" fmla="*/ 340467 h 607286"/>
              <a:gd name="connsiteX5" fmla="*/ 345823 w 474552"/>
              <a:gd name="connsiteY5" fmla="*/ 330881 h 607286"/>
              <a:gd name="connsiteX6" fmla="*/ 355973 w 474552"/>
              <a:gd name="connsiteY6" fmla="*/ 330881 h 607286"/>
              <a:gd name="connsiteX7" fmla="*/ 474552 w 474552"/>
              <a:gd name="connsiteY7" fmla="*/ 449363 h 607286"/>
              <a:gd name="connsiteX8" fmla="*/ 474552 w 474552"/>
              <a:gd name="connsiteY8" fmla="*/ 567845 h 607286"/>
              <a:gd name="connsiteX9" fmla="*/ 435052 w 474552"/>
              <a:gd name="connsiteY9" fmla="*/ 607286 h 607286"/>
              <a:gd name="connsiteX10" fmla="*/ 39579 w 474552"/>
              <a:gd name="connsiteY10" fmla="*/ 607286 h 607286"/>
              <a:gd name="connsiteX11" fmla="*/ 0 w 474552"/>
              <a:gd name="connsiteY11" fmla="*/ 567845 h 607286"/>
              <a:gd name="connsiteX12" fmla="*/ 0 w 474552"/>
              <a:gd name="connsiteY12" fmla="*/ 449363 h 607286"/>
              <a:gd name="connsiteX13" fmla="*/ 118658 w 474552"/>
              <a:gd name="connsiteY13" fmla="*/ 330881 h 607286"/>
              <a:gd name="connsiteX14" fmla="*/ 315130 w 474552"/>
              <a:gd name="connsiteY14" fmla="*/ 118095 h 607286"/>
              <a:gd name="connsiteX15" fmla="*/ 237312 w 474552"/>
              <a:gd name="connsiteY15" fmla="*/ 162332 h 607286"/>
              <a:gd name="connsiteX16" fmla="*/ 135653 w 474552"/>
              <a:gd name="connsiteY16" fmla="*/ 182682 h 607286"/>
              <a:gd name="connsiteX17" fmla="*/ 237312 w 474552"/>
              <a:gd name="connsiteY17" fmla="*/ 284120 h 607286"/>
              <a:gd name="connsiteX18" fmla="*/ 338893 w 474552"/>
              <a:gd name="connsiteY18" fmla="*/ 182682 h 607286"/>
              <a:gd name="connsiteX19" fmla="*/ 315130 w 474552"/>
              <a:gd name="connsiteY19" fmla="*/ 118095 h 607286"/>
              <a:gd name="connsiteX20" fmla="*/ 237312 w 474552"/>
              <a:gd name="connsiteY20" fmla="*/ 0 h 607286"/>
              <a:gd name="connsiteX21" fmla="*/ 379572 w 474552"/>
              <a:gd name="connsiteY21" fmla="*/ 162332 h 607286"/>
              <a:gd name="connsiteX22" fmla="*/ 237312 w 474552"/>
              <a:gd name="connsiteY22" fmla="*/ 324742 h 607286"/>
              <a:gd name="connsiteX23" fmla="*/ 95052 w 474552"/>
              <a:gd name="connsiteY23" fmla="*/ 162332 h 607286"/>
              <a:gd name="connsiteX24" fmla="*/ 237312 w 474552"/>
              <a:gd name="connsiteY2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4552" h="607286">
                <a:moveTo>
                  <a:pt x="118658" y="330881"/>
                </a:moveTo>
                <a:lnTo>
                  <a:pt x="128808" y="330881"/>
                </a:lnTo>
                <a:cubicBezTo>
                  <a:pt x="134080" y="330881"/>
                  <a:pt x="138329" y="335203"/>
                  <a:pt x="138880" y="340467"/>
                </a:cubicBezTo>
                <a:cubicBezTo>
                  <a:pt x="143680" y="390515"/>
                  <a:pt x="185934" y="429642"/>
                  <a:pt x="237315" y="429642"/>
                </a:cubicBezTo>
                <a:cubicBezTo>
                  <a:pt x="288618" y="429642"/>
                  <a:pt x="330872" y="390515"/>
                  <a:pt x="335672" y="340467"/>
                </a:cubicBezTo>
                <a:cubicBezTo>
                  <a:pt x="336223" y="335203"/>
                  <a:pt x="340472" y="330881"/>
                  <a:pt x="345823" y="330881"/>
                </a:cubicBezTo>
                <a:lnTo>
                  <a:pt x="355973" y="330881"/>
                </a:lnTo>
                <a:cubicBezTo>
                  <a:pt x="421518" y="330881"/>
                  <a:pt x="474552" y="383915"/>
                  <a:pt x="474552" y="449363"/>
                </a:cubicBezTo>
                <a:lnTo>
                  <a:pt x="474552" y="567845"/>
                </a:lnTo>
                <a:cubicBezTo>
                  <a:pt x="474552" y="589687"/>
                  <a:pt x="456926" y="607286"/>
                  <a:pt x="435052" y="607286"/>
                </a:cubicBezTo>
                <a:lnTo>
                  <a:pt x="39579" y="607286"/>
                </a:lnTo>
                <a:cubicBezTo>
                  <a:pt x="17704" y="607286"/>
                  <a:pt x="0" y="589687"/>
                  <a:pt x="0" y="567845"/>
                </a:cubicBezTo>
                <a:lnTo>
                  <a:pt x="0" y="449363"/>
                </a:lnTo>
                <a:cubicBezTo>
                  <a:pt x="0" y="383915"/>
                  <a:pt x="53113" y="330881"/>
                  <a:pt x="118658" y="330881"/>
                </a:cubicBezTo>
                <a:close/>
                <a:moveTo>
                  <a:pt x="315130" y="118095"/>
                </a:moveTo>
                <a:cubicBezTo>
                  <a:pt x="305373" y="143632"/>
                  <a:pt x="274372" y="162332"/>
                  <a:pt x="237312" y="162332"/>
                </a:cubicBezTo>
                <a:cubicBezTo>
                  <a:pt x="200173" y="162332"/>
                  <a:pt x="135653" y="158010"/>
                  <a:pt x="135653" y="182682"/>
                </a:cubicBezTo>
                <a:cubicBezTo>
                  <a:pt x="135653" y="238705"/>
                  <a:pt x="181132" y="284120"/>
                  <a:pt x="237312" y="284120"/>
                </a:cubicBezTo>
                <a:cubicBezTo>
                  <a:pt x="293335" y="284120"/>
                  <a:pt x="338893" y="238705"/>
                  <a:pt x="338893" y="182682"/>
                </a:cubicBezTo>
                <a:cubicBezTo>
                  <a:pt x="338893" y="158010"/>
                  <a:pt x="329765" y="135696"/>
                  <a:pt x="315130" y="118095"/>
                </a:cubicBezTo>
                <a:close/>
                <a:moveTo>
                  <a:pt x="237312" y="0"/>
                </a:moveTo>
                <a:cubicBezTo>
                  <a:pt x="315838" y="0"/>
                  <a:pt x="379572" y="72680"/>
                  <a:pt x="379572" y="162332"/>
                </a:cubicBezTo>
                <a:cubicBezTo>
                  <a:pt x="379572" y="251984"/>
                  <a:pt x="315838" y="324742"/>
                  <a:pt x="237312" y="324742"/>
                </a:cubicBezTo>
                <a:cubicBezTo>
                  <a:pt x="158707" y="324742"/>
                  <a:pt x="95052" y="251984"/>
                  <a:pt x="95052" y="162332"/>
                </a:cubicBezTo>
                <a:cubicBezTo>
                  <a:pt x="95052" y="72680"/>
                  <a:pt x="158707" y="0"/>
                  <a:pt x="237312"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106" name="PA-直接连接符 105">
            <a:extLst>
              <a:ext uri="{FF2B5EF4-FFF2-40B4-BE49-F238E27FC236}">
                <a16:creationId xmlns="" xmlns:a16="http://schemas.microsoft.com/office/drawing/2014/main" id="{DB273C06-259A-4500-A122-CC4223B21302}"/>
              </a:ext>
            </a:extLst>
          </p:cNvPr>
          <p:cNvCxnSpPr>
            <a:cxnSpLocks/>
          </p:cNvCxnSpPr>
          <p:nvPr>
            <p:custDataLst>
              <p:tags r:id="rId5"/>
            </p:custDataLst>
          </p:nvPr>
        </p:nvCxnSpPr>
        <p:spPr>
          <a:xfrm flipV="1">
            <a:off x="2404824" y="3490159"/>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PA-直接连接符 106">
            <a:extLst>
              <a:ext uri="{FF2B5EF4-FFF2-40B4-BE49-F238E27FC236}">
                <a16:creationId xmlns="" xmlns:a16="http://schemas.microsoft.com/office/drawing/2014/main" id="{52C2C510-6B70-4F6D-99E1-16D2FFD124E4}"/>
              </a:ext>
            </a:extLst>
          </p:cNvPr>
          <p:cNvCxnSpPr>
            <a:cxnSpLocks/>
          </p:cNvCxnSpPr>
          <p:nvPr>
            <p:custDataLst>
              <p:tags r:id="rId6"/>
            </p:custDataLst>
          </p:nvPr>
        </p:nvCxnSpPr>
        <p:spPr>
          <a:xfrm flipV="1">
            <a:off x="2542709" y="3389377"/>
            <a:ext cx="24526" cy="171081"/>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PA-直接连接符 107">
            <a:extLst>
              <a:ext uri="{FF2B5EF4-FFF2-40B4-BE49-F238E27FC236}">
                <a16:creationId xmlns="" xmlns:a16="http://schemas.microsoft.com/office/drawing/2014/main" id="{538AD94B-1B2A-4C78-A604-F07976015DD7}"/>
              </a:ext>
            </a:extLst>
          </p:cNvPr>
          <p:cNvCxnSpPr>
            <a:cxnSpLocks/>
          </p:cNvCxnSpPr>
          <p:nvPr>
            <p:custDataLst>
              <p:tags r:id="rId7"/>
            </p:custDataLst>
          </p:nvPr>
        </p:nvCxnSpPr>
        <p:spPr>
          <a:xfrm flipH="1" flipV="1">
            <a:off x="1459341" y="3259632"/>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PA-直接连接符 109">
            <a:extLst>
              <a:ext uri="{FF2B5EF4-FFF2-40B4-BE49-F238E27FC236}">
                <a16:creationId xmlns="" xmlns:a16="http://schemas.microsoft.com/office/drawing/2014/main" id="{99BC7CD8-6B6A-4D36-88CC-80F905F1993D}"/>
              </a:ext>
            </a:extLst>
          </p:cNvPr>
          <p:cNvCxnSpPr>
            <a:cxnSpLocks/>
          </p:cNvCxnSpPr>
          <p:nvPr>
            <p:custDataLst>
              <p:tags r:id="rId8"/>
            </p:custDataLst>
          </p:nvPr>
        </p:nvCxnSpPr>
        <p:spPr>
          <a:xfrm flipH="1" flipV="1">
            <a:off x="1597417" y="3529667"/>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PA-直接连接符 110">
            <a:extLst>
              <a:ext uri="{FF2B5EF4-FFF2-40B4-BE49-F238E27FC236}">
                <a16:creationId xmlns="" xmlns:a16="http://schemas.microsoft.com/office/drawing/2014/main" id="{A400B413-EC25-425B-B221-5175F1DF30E1}"/>
              </a:ext>
            </a:extLst>
          </p:cNvPr>
          <p:cNvCxnSpPr>
            <a:cxnSpLocks/>
          </p:cNvCxnSpPr>
          <p:nvPr>
            <p:custDataLst>
              <p:tags r:id="rId9"/>
            </p:custDataLst>
          </p:nvPr>
        </p:nvCxnSpPr>
        <p:spPr>
          <a:xfrm flipV="1">
            <a:off x="2397195" y="3210053"/>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2" name="PA-male_45735">
            <a:extLst>
              <a:ext uri="{FF2B5EF4-FFF2-40B4-BE49-F238E27FC236}">
                <a16:creationId xmlns="" xmlns:a16="http://schemas.microsoft.com/office/drawing/2014/main" id="{6B1D47DE-BB8A-49F2-8B9C-217F0F4ABECF}"/>
              </a:ext>
            </a:extLst>
          </p:cNvPr>
          <p:cNvSpPr>
            <a:spLocks noChangeAspect="1"/>
          </p:cNvSpPr>
          <p:nvPr>
            <p:custDataLst>
              <p:tags r:id="rId10"/>
            </p:custDataLst>
          </p:nvPr>
        </p:nvSpPr>
        <p:spPr bwMode="auto">
          <a:xfrm>
            <a:off x="1786930" y="3425075"/>
            <a:ext cx="82470" cy="101055"/>
          </a:xfrm>
          <a:custGeom>
            <a:avLst/>
            <a:gdLst>
              <a:gd name="connsiteX0" fmla="*/ 146458 w 495087"/>
              <a:gd name="connsiteY0" fmla="*/ 391638 h 606651"/>
              <a:gd name="connsiteX1" fmla="*/ 145536 w 495087"/>
              <a:gd name="connsiteY1" fmla="*/ 400729 h 606651"/>
              <a:gd name="connsiteX2" fmla="*/ 116325 w 495087"/>
              <a:gd name="connsiteY2" fmla="*/ 489968 h 606651"/>
              <a:gd name="connsiteX3" fmla="*/ 164203 w 495087"/>
              <a:gd name="connsiteY3" fmla="*/ 458150 h 606651"/>
              <a:gd name="connsiteX4" fmla="*/ 247515 w 495087"/>
              <a:gd name="connsiteY4" fmla="*/ 562291 h 606651"/>
              <a:gd name="connsiteX5" fmla="*/ 330884 w 495087"/>
              <a:gd name="connsiteY5" fmla="*/ 458150 h 606651"/>
              <a:gd name="connsiteX6" fmla="*/ 378762 w 495087"/>
              <a:gd name="connsiteY6" fmla="*/ 489968 h 606651"/>
              <a:gd name="connsiteX7" fmla="*/ 349551 w 495087"/>
              <a:gd name="connsiteY7" fmla="*/ 400729 h 606651"/>
              <a:gd name="connsiteX8" fmla="*/ 348629 w 495087"/>
              <a:gd name="connsiteY8" fmla="*/ 391638 h 606651"/>
              <a:gd name="connsiteX9" fmla="*/ 436492 w 495087"/>
              <a:gd name="connsiteY9" fmla="*/ 421500 h 606651"/>
              <a:gd name="connsiteX10" fmla="*/ 448361 w 495087"/>
              <a:gd name="connsiteY10" fmla="*/ 428461 h 606651"/>
              <a:gd name="connsiteX11" fmla="*/ 489671 w 495087"/>
              <a:gd name="connsiteY11" fmla="*/ 484732 h 606651"/>
              <a:gd name="connsiteX12" fmla="*/ 492667 w 495087"/>
              <a:gd name="connsiteY12" fmla="*/ 500785 h 606651"/>
              <a:gd name="connsiteX13" fmla="*/ 494165 w 495087"/>
              <a:gd name="connsiteY13" fmla="*/ 513673 h 606651"/>
              <a:gd name="connsiteX14" fmla="*/ 495087 w 495087"/>
              <a:gd name="connsiteY14" fmla="*/ 536457 h 606651"/>
              <a:gd name="connsiteX15" fmla="*/ 494741 w 495087"/>
              <a:gd name="connsiteY15" fmla="*/ 549460 h 606651"/>
              <a:gd name="connsiteX16" fmla="*/ 480856 w 495087"/>
              <a:gd name="connsiteY16" fmla="*/ 587262 h 606651"/>
              <a:gd name="connsiteX17" fmla="*/ 433554 w 495087"/>
              <a:gd name="connsiteY17" fmla="*/ 606651 h 606651"/>
              <a:gd name="connsiteX18" fmla="*/ 247515 w 495087"/>
              <a:gd name="connsiteY18" fmla="*/ 606594 h 606651"/>
              <a:gd name="connsiteX19" fmla="*/ 61533 w 495087"/>
              <a:gd name="connsiteY19" fmla="*/ 606651 h 606651"/>
              <a:gd name="connsiteX20" fmla="*/ 14231 w 495087"/>
              <a:gd name="connsiteY20" fmla="*/ 587262 h 606651"/>
              <a:gd name="connsiteX21" fmla="*/ 346 w 495087"/>
              <a:gd name="connsiteY21" fmla="*/ 549460 h 606651"/>
              <a:gd name="connsiteX22" fmla="*/ 0 w 495087"/>
              <a:gd name="connsiteY22" fmla="*/ 536457 h 606651"/>
              <a:gd name="connsiteX23" fmla="*/ 922 w 495087"/>
              <a:gd name="connsiteY23" fmla="*/ 513673 h 606651"/>
              <a:gd name="connsiteX24" fmla="*/ 2420 w 495087"/>
              <a:gd name="connsiteY24" fmla="*/ 500785 h 606651"/>
              <a:gd name="connsiteX25" fmla="*/ 5416 w 495087"/>
              <a:gd name="connsiteY25" fmla="*/ 484732 h 606651"/>
              <a:gd name="connsiteX26" fmla="*/ 46726 w 495087"/>
              <a:gd name="connsiteY26" fmla="*/ 428461 h 606651"/>
              <a:gd name="connsiteX27" fmla="*/ 58595 w 495087"/>
              <a:gd name="connsiteY27" fmla="*/ 421500 h 606651"/>
              <a:gd name="connsiteX28" fmla="*/ 146458 w 495087"/>
              <a:gd name="connsiteY28" fmla="*/ 391638 h 606651"/>
              <a:gd name="connsiteX29" fmla="*/ 247341 w 495087"/>
              <a:gd name="connsiteY29" fmla="*/ 0 h 606651"/>
              <a:gd name="connsiteX30" fmla="*/ 247514 w 495087"/>
              <a:gd name="connsiteY30" fmla="*/ 0 h 606651"/>
              <a:gd name="connsiteX31" fmla="*/ 247745 w 495087"/>
              <a:gd name="connsiteY31" fmla="*/ 0 h 606651"/>
              <a:gd name="connsiteX32" fmla="*/ 414430 w 495087"/>
              <a:gd name="connsiteY32" fmla="*/ 171035 h 606651"/>
              <a:gd name="connsiteX33" fmla="*/ 399392 w 495087"/>
              <a:gd name="connsiteY33" fmla="*/ 241451 h 606651"/>
              <a:gd name="connsiteX34" fmla="*/ 393457 w 495087"/>
              <a:gd name="connsiteY34" fmla="*/ 261241 h 606651"/>
              <a:gd name="connsiteX35" fmla="*/ 390346 w 495087"/>
              <a:gd name="connsiteY35" fmla="*/ 280916 h 606651"/>
              <a:gd name="connsiteX36" fmla="*/ 390807 w 495087"/>
              <a:gd name="connsiteY36" fmla="*/ 287014 h 606651"/>
              <a:gd name="connsiteX37" fmla="*/ 406940 w 495087"/>
              <a:gd name="connsiteY37" fmla="*/ 316009 h 606651"/>
              <a:gd name="connsiteX38" fmla="*/ 327659 w 495087"/>
              <a:gd name="connsiteY38" fmla="*/ 350987 h 606651"/>
              <a:gd name="connsiteX39" fmla="*/ 301501 w 495087"/>
              <a:gd name="connsiteY39" fmla="*/ 355014 h 606651"/>
              <a:gd name="connsiteX40" fmla="*/ 292571 w 495087"/>
              <a:gd name="connsiteY40" fmla="*/ 356682 h 606651"/>
              <a:gd name="connsiteX41" fmla="*/ 307090 w 495087"/>
              <a:gd name="connsiteY41" fmla="*/ 398967 h 606651"/>
              <a:gd name="connsiteX42" fmla="*/ 247745 w 495087"/>
              <a:gd name="connsiteY42" fmla="*/ 498262 h 606651"/>
              <a:gd name="connsiteX43" fmla="*/ 247341 w 495087"/>
              <a:gd name="connsiteY43" fmla="*/ 498262 h 606651"/>
              <a:gd name="connsiteX44" fmla="*/ 187996 w 495087"/>
              <a:gd name="connsiteY44" fmla="*/ 398967 h 606651"/>
              <a:gd name="connsiteX45" fmla="*/ 202515 w 495087"/>
              <a:gd name="connsiteY45" fmla="*/ 356682 h 606651"/>
              <a:gd name="connsiteX46" fmla="*/ 193585 w 495087"/>
              <a:gd name="connsiteY46" fmla="*/ 355014 h 606651"/>
              <a:gd name="connsiteX47" fmla="*/ 167427 w 495087"/>
              <a:gd name="connsiteY47" fmla="*/ 350987 h 606651"/>
              <a:gd name="connsiteX48" fmla="*/ 88146 w 495087"/>
              <a:gd name="connsiteY48" fmla="*/ 316009 h 606651"/>
              <a:gd name="connsiteX49" fmla="*/ 104221 w 495087"/>
              <a:gd name="connsiteY49" fmla="*/ 287014 h 606651"/>
              <a:gd name="connsiteX50" fmla="*/ 104740 w 495087"/>
              <a:gd name="connsiteY50" fmla="*/ 280916 h 606651"/>
              <a:gd name="connsiteX51" fmla="*/ 101629 w 495087"/>
              <a:gd name="connsiteY51" fmla="*/ 261241 h 606651"/>
              <a:gd name="connsiteX52" fmla="*/ 95694 w 495087"/>
              <a:gd name="connsiteY52" fmla="*/ 241451 h 606651"/>
              <a:gd name="connsiteX53" fmla="*/ 80656 w 495087"/>
              <a:gd name="connsiteY53" fmla="*/ 171035 h 606651"/>
              <a:gd name="connsiteX54" fmla="*/ 247341 w 495087"/>
              <a:gd name="connsiteY54"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5087" h="606651">
                <a:moveTo>
                  <a:pt x="146458" y="391638"/>
                </a:moveTo>
                <a:cubicBezTo>
                  <a:pt x="145997" y="394400"/>
                  <a:pt x="145651" y="397449"/>
                  <a:pt x="145536" y="400729"/>
                </a:cubicBezTo>
                <a:cubicBezTo>
                  <a:pt x="134301" y="408554"/>
                  <a:pt x="101287" y="436919"/>
                  <a:pt x="116325" y="489968"/>
                </a:cubicBezTo>
                <a:cubicBezTo>
                  <a:pt x="116325" y="489968"/>
                  <a:pt x="140005" y="461775"/>
                  <a:pt x="164203" y="458150"/>
                </a:cubicBezTo>
                <a:cubicBezTo>
                  <a:pt x="187192" y="498253"/>
                  <a:pt x="226428" y="549000"/>
                  <a:pt x="247515" y="562291"/>
                </a:cubicBezTo>
                <a:cubicBezTo>
                  <a:pt x="268659" y="549000"/>
                  <a:pt x="307838" y="498253"/>
                  <a:pt x="330884" y="458150"/>
                </a:cubicBezTo>
                <a:cubicBezTo>
                  <a:pt x="355082" y="461775"/>
                  <a:pt x="378762" y="489968"/>
                  <a:pt x="378762" y="489968"/>
                </a:cubicBezTo>
                <a:cubicBezTo>
                  <a:pt x="393742" y="436919"/>
                  <a:pt x="360728" y="408554"/>
                  <a:pt x="349551" y="400729"/>
                </a:cubicBezTo>
                <a:cubicBezTo>
                  <a:pt x="349436" y="397449"/>
                  <a:pt x="349090" y="394400"/>
                  <a:pt x="348629" y="391638"/>
                </a:cubicBezTo>
                <a:cubicBezTo>
                  <a:pt x="350703" y="392271"/>
                  <a:pt x="431134" y="418680"/>
                  <a:pt x="436492" y="421500"/>
                </a:cubicBezTo>
                <a:cubicBezTo>
                  <a:pt x="440525" y="423628"/>
                  <a:pt x="444501" y="425872"/>
                  <a:pt x="448361" y="428461"/>
                </a:cubicBezTo>
                <a:cubicBezTo>
                  <a:pt x="468872" y="442385"/>
                  <a:pt x="484083" y="460279"/>
                  <a:pt x="489671" y="484732"/>
                </a:cubicBezTo>
                <a:cubicBezTo>
                  <a:pt x="490132" y="486861"/>
                  <a:pt x="492667" y="500785"/>
                  <a:pt x="492667" y="500785"/>
                </a:cubicBezTo>
                <a:cubicBezTo>
                  <a:pt x="493301" y="505042"/>
                  <a:pt x="493819" y="509357"/>
                  <a:pt x="494165" y="513673"/>
                </a:cubicBezTo>
                <a:cubicBezTo>
                  <a:pt x="494165" y="513845"/>
                  <a:pt x="495087" y="536342"/>
                  <a:pt x="495087" y="536457"/>
                </a:cubicBezTo>
                <a:cubicBezTo>
                  <a:pt x="495087" y="536457"/>
                  <a:pt x="494857" y="546986"/>
                  <a:pt x="494741" y="549460"/>
                </a:cubicBezTo>
                <a:cubicBezTo>
                  <a:pt x="493992" y="563442"/>
                  <a:pt x="491054" y="576445"/>
                  <a:pt x="480856" y="587262"/>
                </a:cubicBezTo>
                <a:cubicBezTo>
                  <a:pt x="467893" y="601013"/>
                  <a:pt x="452106" y="606651"/>
                  <a:pt x="433554" y="606651"/>
                </a:cubicBezTo>
                <a:cubicBezTo>
                  <a:pt x="371560" y="606594"/>
                  <a:pt x="309566" y="606594"/>
                  <a:pt x="247515" y="606594"/>
                </a:cubicBezTo>
                <a:cubicBezTo>
                  <a:pt x="185521" y="606594"/>
                  <a:pt x="123527" y="606594"/>
                  <a:pt x="61533" y="606651"/>
                </a:cubicBezTo>
                <a:cubicBezTo>
                  <a:pt x="42981" y="606651"/>
                  <a:pt x="27194" y="601013"/>
                  <a:pt x="14231" y="587262"/>
                </a:cubicBezTo>
                <a:cubicBezTo>
                  <a:pt x="4033" y="576445"/>
                  <a:pt x="1095" y="563442"/>
                  <a:pt x="346" y="549460"/>
                </a:cubicBezTo>
                <a:cubicBezTo>
                  <a:pt x="230" y="546986"/>
                  <a:pt x="0" y="536457"/>
                  <a:pt x="0" y="536457"/>
                </a:cubicBezTo>
                <a:cubicBezTo>
                  <a:pt x="0" y="536342"/>
                  <a:pt x="864" y="513845"/>
                  <a:pt x="922" y="513673"/>
                </a:cubicBezTo>
                <a:cubicBezTo>
                  <a:pt x="1268" y="509357"/>
                  <a:pt x="1786" y="505042"/>
                  <a:pt x="2420" y="500785"/>
                </a:cubicBezTo>
                <a:cubicBezTo>
                  <a:pt x="2420" y="500785"/>
                  <a:pt x="4897" y="486861"/>
                  <a:pt x="5416" y="484732"/>
                </a:cubicBezTo>
                <a:cubicBezTo>
                  <a:pt x="11004" y="460279"/>
                  <a:pt x="26215" y="442385"/>
                  <a:pt x="46726" y="428461"/>
                </a:cubicBezTo>
                <a:cubicBezTo>
                  <a:pt x="50586" y="425872"/>
                  <a:pt x="54562" y="423628"/>
                  <a:pt x="58595" y="421500"/>
                </a:cubicBezTo>
                <a:cubicBezTo>
                  <a:pt x="63953" y="418680"/>
                  <a:pt x="144384" y="392271"/>
                  <a:pt x="146458" y="391638"/>
                </a:cubicBezTo>
                <a:close/>
                <a:moveTo>
                  <a:pt x="247341" y="0"/>
                </a:moveTo>
                <a:cubicBezTo>
                  <a:pt x="247399" y="0"/>
                  <a:pt x="247457" y="0"/>
                  <a:pt x="247514" y="0"/>
                </a:cubicBezTo>
                <a:cubicBezTo>
                  <a:pt x="247629" y="0"/>
                  <a:pt x="247687" y="0"/>
                  <a:pt x="247745" y="0"/>
                </a:cubicBezTo>
                <a:cubicBezTo>
                  <a:pt x="340104" y="1726"/>
                  <a:pt x="414430" y="77607"/>
                  <a:pt x="414430" y="171035"/>
                </a:cubicBezTo>
                <a:cubicBezTo>
                  <a:pt x="414430" y="196118"/>
                  <a:pt x="409072" y="219993"/>
                  <a:pt x="399392" y="241451"/>
                </a:cubicBezTo>
                <a:cubicBezTo>
                  <a:pt x="397375" y="248067"/>
                  <a:pt x="395301" y="254625"/>
                  <a:pt x="393457" y="261241"/>
                </a:cubicBezTo>
                <a:cubicBezTo>
                  <a:pt x="391499" y="268202"/>
                  <a:pt x="390289" y="274703"/>
                  <a:pt x="390346" y="280916"/>
                </a:cubicBezTo>
                <a:cubicBezTo>
                  <a:pt x="390346" y="282987"/>
                  <a:pt x="390519" y="285058"/>
                  <a:pt x="390807" y="287014"/>
                </a:cubicBezTo>
                <a:cubicBezTo>
                  <a:pt x="392593" y="292882"/>
                  <a:pt x="404981" y="312672"/>
                  <a:pt x="406940" y="316009"/>
                </a:cubicBezTo>
                <a:cubicBezTo>
                  <a:pt x="385103" y="339539"/>
                  <a:pt x="356179" y="345004"/>
                  <a:pt x="327659" y="350987"/>
                </a:cubicBezTo>
                <a:cubicBezTo>
                  <a:pt x="319247" y="352770"/>
                  <a:pt x="310605" y="353806"/>
                  <a:pt x="301501" y="355014"/>
                </a:cubicBezTo>
                <a:cubicBezTo>
                  <a:pt x="298563" y="355532"/>
                  <a:pt x="295567" y="356107"/>
                  <a:pt x="292571" y="356682"/>
                </a:cubicBezTo>
                <a:lnTo>
                  <a:pt x="307090" y="398967"/>
                </a:lnTo>
                <a:cubicBezTo>
                  <a:pt x="307090" y="398967"/>
                  <a:pt x="307493" y="460696"/>
                  <a:pt x="247745" y="498262"/>
                </a:cubicBezTo>
                <a:lnTo>
                  <a:pt x="247341" y="498262"/>
                </a:lnTo>
                <a:cubicBezTo>
                  <a:pt x="187593" y="460696"/>
                  <a:pt x="187996" y="398967"/>
                  <a:pt x="187996" y="398967"/>
                </a:cubicBezTo>
                <a:lnTo>
                  <a:pt x="202515" y="356682"/>
                </a:lnTo>
                <a:cubicBezTo>
                  <a:pt x="199519" y="356107"/>
                  <a:pt x="196523" y="355532"/>
                  <a:pt x="193585" y="355014"/>
                </a:cubicBezTo>
                <a:cubicBezTo>
                  <a:pt x="184481" y="353806"/>
                  <a:pt x="175839" y="352770"/>
                  <a:pt x="167427" y="350987"/>
                </a:cubicBezTo>
                <a:cubicBezTo>
                  <a:pt x="138907" y="345004"/>
                  <a:pt x="109983" y="339539"/>
                  <a:pt x="88146" y="316009"/>
                </a:cubicBezTo>
                <a:cubicBezTo>
                  <a:pt x="90105" y="312672"/>
                  <a:pt x="102493" y="292882"/>
                  <a:pt x="104221" y="287014"/>
                </a:cubicBezTo>
                <a:cubicBezTo>
                  <a:pt x="104567" y="285058"/>
                  <a:pt x="104740" y="282987"/>
                  <a:pt x="104740" y="280916"/>
                </a:cubicBezTo>
                <a:cubicBezTo>
                  <a:pt x="104797" y="274703"/>
                  <a:pt x="103530" y="268202"/>
                  <a:pt x="101629" y="261241"/>
                </a:cubicBezTo>
                <a:cubicBezTo>
                  <a:pt x="99785" y="254625"/>
                  <a:pt x="97711" y="248067"/>
                  <a:pt x="95694" y="241451"/>
                </a:cubicBezTo>
                <a:cubicBezTo>
                  <a:pt x="86014" y="219993"/>
                  <a:pt x="80656" y="196118"/>
                  <a:pt x="80656" y="171035"/>
                </a:cubicBezTo>
                <a:cubicBezTo>
                  <a:pt x="80656" y="77607"/>
                  <a:pt x="154982" y="1726"/>
                  <a:pt x="247341" y="0"/>
                </a:cubicBezTo>
                <a:close/>
              </a:path>
            </a:pathLst>
          </a:custGeom>
          <a:gradFill>
            <a:gsLst>
              <a:gs pos="0">
                <a:schemeClr val="accent2"/>
              </a:gs>
              <a:gs pos="100000">
                <a:schemeClr val="accent3">
                  <a:alpha val="42000"/>
                </a:schemeClr>
              </a:gs>
            </a:gsLst>
            <a:lin ang="54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 name="PA-male_45735">
            <a:extLst>
              <a:ext uri="{FF2B5EF4-FFF2-40B4-BE49-F238E27FC236}">
                <a16:creationId xmlns="" xmlns:a16="http://schemas.microsoft.com/office/drawing/2014/main" id="{874C47E3-176E-4A39-B0A1-34653F577262}"/>
              </a:ext>
            </a:extLst>
          </p:cNvPr>
          <p:cNvSpPr>
            <a:spLocks noChangeAspect="1"/>
          </p:cNvSpPr>
          <p:nvPr>
            <p:custDataLst>
              <p:tags r:id="rId11"/>
            </p:custDataLst>
          </p:nvPr>
        </p:nvSpPr>
        <p:spPr bwMode="auto">
          <a:xfrm>
            <a:off x="4486670" y="3661720"/>
            <a:ext cx="170325" cy="138705"/>
          </a:xfrm>
          <a:custGeom>
            <a:avLst/>
            <a:gdLst>
              <a:gd name="connsiteX0" fmla="*/ 362636 w 605522"/>
              <a:gd name="connsiteY0" fmla="*/ 192714 h 493111"/>
              <a:gd name="connsiteX1" fmla="*/ 395802 w 605522"/>
              <a:gd name="connsiteY1" fmla="*/ 225880 h 493111"/>
              <a:gd name="connsiteX2" fmla="*/ 362636 w 605522"/>
              <a:gd name="connsiteY2" fmla="*/ 259046 h 493111"/>
              <a:gd name="connsiteX3" fmla="*/ 329470 w 605522"/>
              <a:gd name="connsiteY3" fmla="*/ 225880 h 493111"/>
              <a:gd name="connsiteX4" fmla="*/ 362636 w 605522"/>
              <a:gd name="connsiteY4" fmla="*/ 192714 h 493111"/>
              <a:gd name="connsiteX5" fmla="*/ 206977 w 605522"/>
              <a:gd name="connsiteY5" fmla="*/ 191272 h 493111"/>
              <a:gd name="connsiteX6" fmla="*/ 225978 w 605522"/>
              <a:gd name="connsiteY6" fmla="*/ 191988 h 493111"/>
              <a:gd name="connsiteX7" fmla="*/ 358152 w 605522"/>
              <a:gd name="connsiteY7" fmla="*/ 311787 h 493111"/>
              <a:gd name="connsiteX8" fmla="*/ 434635 w 605522"/>
              <a:gd name="connsiteY8" fmla="*/ 243177 h 493111"/>
              <a:gd name="connsiteX9" fmla="*/ 455071 w 605522"/>
              <a:gd name="connsiteY9" fmla="*/ 243774 h 493111"/>
              <a:gd name="connsiteX10" fmla="*/ 495703 w 605522"/>
              <a:gd name="connsiteY10" fmla="*/ 285417 h 493111"/>
              <a:gd name="connsiteX11" fmla="*/ 499885 w 605522"/>
              <a:gd name="connsiteY11" fmla="*/ 295679 h 493111"/>
              <a:gd name="connsiteX12" fmla="*/ 499885 w 605522"/>
              <a:gd name="connsiteY12" fmla="*/ 380278 h 493111"/>
              <a:gd name="connsiteX13" fmla="*/ 485067 w 605522"/>
              <a:gd name="connsiteY13" fmla="*/ 394954 h 493111"/>
              <a:gd name="connsiteX14" fmla="*/ 120335 w 605522"/>
              <a:gd name="connsiteY14" fmla="*/ 394954 h 493111"/>
              <a:gd name="connsiteX15" fmla="*/ 105636 w 605522"/>
              <a:gd name="connsiteY15" fmla="*/ 380278 h 493111"/>
              <a:gd name="connsiteX16" fmla="*/ 105636 w 605522"/>
              <a:gd name="connsiteY16" fmla="*/ 277900 h 493111"/>
              <a:gd name="connsiteX17" fmla="*/ 111253 w 605522"/>
              <a:gd name="connsiteY17" fmla="*/ 266206 h 493111"/>
              <a:gd name="connsiteX18" fmla="*/ 206977 w 605522"/>
              <a:gd name="connsiteY18" fmla="*/ 191272 h 493111"/>
              <a:gd name="connsiteX19" fmla="*/ 60110 w 605522"/>
              <a:gd name="connsiteY19" fmla="*/ 60013 h 493111"/>
              <a:gd name="connsiteX20" fmla="*/ 60110 w 605522"/>
              <a:gd name="connsiteY20" fmla="*/ 433098 h 493111"/>
              <a:gd name="connsiteX21" fmla="*/ 545412 w 605522"/>
              <a:gd name="connsiteY21" fmla="*/ 433098 h 493111"/>
              <a:gd name="connsiteX22" fmla="*/ 545412 w 605522"/>
              <a:gd name="connsiteY22" fmla="*/ 60013 h 493111"/>
              <a:gd name="connsiteX23" fmla="*/ 15894 w 605522"/>
              <a:gd name="connsiteY23" fmla="*/ 0 h 493111"/>
              <a:gd name="connsiteX24" fmla="*/ 589509 w 605522"/>
              <a:gd name="connsiteY24" fmla="*/ 0 h 493111"/>
              <a:gd name="connsiteX25" fmla="*/ 605522 w 605522"/>
              <a:gd name="connsiteY25" fmla="*/ 15868 h 493111"/>
              <a:gd name="connsiteX26" fmla="*/ 605522 w 605522"/>
              <a:gd name="connsiteY26" fmla="*/ 477124 h 493111"/>
              <a:gd name="connsiteX27" fmla="*/ 589509 w 605522"/>
              <a:gd name="connsiteY27" fmla="*/ 493111 h 493111"/>
              <a:gd name="connsiteX28" fmla="*/ 15894 w 605522"/>
              <a:gd name="connsiteY28" fmla="*/ 493111 h 493111"/>
              <a:gd name="connsiteX29" fmla="*/ 0 w 605522"/>
              <a:gd name="connsiteY29" fmla="*/ 477124 h 493111"/>
              <a:gd name="connsiteX30" fmla="*/ 0 w 605522"/>
              <a:gd name="connsiteY30" fmla="*/ 15868 h 493111"/>
              <a:gd name="connsiteX31" fmla="*/ 15894 w 605522"/>
              <a:gd name="connsiteY31" fmla="*/ 0 h 493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5522" h="493111">
                <a:moveTo>
                  <a:pt x="362636" y="192714"/>
                </a:moveTo>
                <a:cubicBezTo>
                  <a:pt x="380953" y="192714"/>
                  <a:pt x="395802" y="207563"/>
                  <a:pt x="395802" y="225880"/>
                </a:cubicBezTo>
                <a:cubicBezTo>
                  <a:pt x="395802" y="244197"/>
                  <a:pt x="380953" y="259046"/>
                  <a:pt x="362636" y="259046"/>
                </a:cubicBezTo>
                <a:cubicBezTo>
                  <a:pt x="344319" y="259046"/>
                  <a:pt x="329470" y="244197"/>
                  <a:pt x="329470" y="225880"/>
                </a:cubicBezTo>
                <a:cubicBezTo>
                  <a:pt x="329470" y="207563"/>
                  <a:pt x="344319" y="192714"/>
                  <a:pt x="362636" y="192714"/>
                </a:cubicBezTo>
                <a:close/>
                <a:moveTo>
                  <a:pt x="206977" y="191272"/>
                </a:moveTo>
                <a:cubicBezTo>
                  <a:pt x="212593" y="186857"/>
                  <a:pt x="220600" y="187215"/>
                  <a:pt x="225978" y="191988"/>
                </a:cubicBezTo>
                <a:lnTo>
                  <a:pt x="358152" y="311787"/>
                </a:lnTo>
                <a:lnTo>
                  <a:pt x="434635" y="243177"/>
                </a:lnTo>
                <a:cubicBezTo>
                  <a:pt x="440491" y="237927"/>
                  <a:pt x="449573" y="238166"/>
                  <a:pt x="455071" y="243774"/>
                </a:cubicBezTo>
                <a:lnTo>
                  <a:pt x="495703" y="285417"/>
                </a:lnTo>
                <a:cubicBezTo>
                  <a:pt x="498332" y="288161"/>
                  <a:pt x="499885" y="291860"/>
                  <a:pt x="499885" y="295679"/>
                </a:cubicBezTo>
                <a:lnTo>
                  <a:pt x="499885" y="380278"/>
                </a:lnTo>
                <a:cubicBezTo>
                  <a:pt x="499885" y="388392"/>
                  <a:pt x="493312" y="394954"/>
                  <a:pt x="485067" y="394954"/>
                </a:cubicBezTo>
                <a:lnTo>
                  <a:pt x="120335" y="394954"/>
                </a:lnTo>
                <a:cubicBezTo>
                  <a:pt x="112209" y="394954"/>
                  <a:pt x="105636" y="388392"/>
                  <a:pt x="105636" y="380278"/>
                </a:cubicBezTo>
                <a:lnTo>
                  <a:pt x="105636" y="277900"/>
                </a:lnTo>
                <a:cubicBezTo>
                  <a:pt x="105636" y="273365"/>
                  <a:pt x="107667" y="269070"/>
                  <a:pt x="111253" y="266206"/>
                </a:cubicBezTo>
                <a:cubicBezTo>
                  <a:pt x="146626" y="238643"/>
                  <a:pt x="188334" y="205949"/>
                  <a:pt x="206977" y="191272"/>
                </a:cubicBezTo>
                <a:close/>
                <a:moveTo>
                  <a:pt x="60110" y="60013"/>
                </a:moveTo>
                <a:lnTo>
                  <a:pt x="60110" y="433098"/>
                </a:lnTo>
                <a:lnTo>
                  <a:pt x="545412" y="433098"/>
                </a:lnTo>
                <a:lnTo>
                  <a:pt x="545412" y="60013"/>
                </a:lnTo>
                <a:close/>
                <a:moveTo>
                  <a:pt x="15894" y="0"/>
                </a:moveTo>
                <a:lnTo>
                  <a:pt x="589509" y="0"/>
                </a:lnTo>
                <a:cubicBezTo>
                  <a:pt x="598352" y="0"/>
                  <a:pt x="605522" y="7158"/>
                  <a:pt x="605522" y="15868"/>
                </a:cubicBezTo>
                <a:lnTo>
                  <a:pt x="605522" y="477124"/>
                </a:lnTo>
                <a:cubicBezTo>
                  <a:pt x="605522" y="485953"/>
                  <a:pt x="598352" y="493111"/>
                  <a:pt x="589509" y="493111"/>
                </a:cubicBezTo>
                <a:lnTo>
                  <a:pt x="15894" y="493111"/>
                </a:lnTo>
                <a:cubicBezTo>
                  <a:pt x="7170" y="493111"/>
                  <a:pt x="0" y="485953"/>
                  <a:pt x="0" y="477124"/>
                </a:cubicBezTo>
                <a:lnTo>
                  <a:pt x="0" y="15868"/>
                </a:lnTo>
                <a:cubicBezTo>
                  <a:pt x="0" y="7158"/>
                  <a:pt x="7170" y="0"/>
                  <a:pt x="15894" y="0"/>
                </a:cubicBez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 name="PA-male_45735">
            <a:extLst>
              <a:ext uri="{FF2B5EF4-FFF2-40B4-BE49-F238E27FC236}">
                <a16:creationId xmlns="" xmlns:a16="http://schemas.microsoft.com/office/drawing/2014/main" id="{6AAAAF6E-5F59-491A-A0CF-53E56A85CFE2}"/>
              </a:ext>
            </a:extLst>
          </p:cNvPr>
          <p:cNvSpPr>
            <a:spLocks noChangeAspect="1"/>
          </p:cNvSpPr>
          <p:nvPr>
            <p:custDataLst>
              <p:tags r:id="rId12"/>
            </p:custDataLst>
          </p:nvPr>
        </p:nvSpPr>
        <p:spPr bwMode="auto">
          <a:xfrm>
            <a:off x="4789066" y="3748582"/>
            <a:ext cx="129960" cy="102910"/>
          </a:xfrm>
          <a:custGeom>
            <a:avLst/>
            <a:gdLst>
              <a:gd name="T0" fmla="*/ 760 w 773"/>
              <a:gd name="T1" fmla="*/ 0 h 613"/>
              <a:gd name="T2" fmla="*/ 13 w 773"/>
              <a:gd name="T3" fmla="*/ 0 h 613"/>
              <a:gd name="T4" fmla="*/ 0 w 773"/>
              <a:gd name="T5" fmla="*/ 13 h 613"/>
              <a:gd name="T6" fmla="*/ 0 w 773"/>
              <a:gd name="T7" fmla="*/ 600 h 613"/>
              <a:gd name="T8" fmla="*/ 13 w 773"/>
              <a:gd name="T9" fmla="*/ 613 h 613"/>
              <a:gd name="T10" fmla="*/ 760 w 773"/>
              <a:gd name="T11" fmla="*/ 613 h 613"/>
              <a:gd name="T12" fmla="*/ 773 w 773"/>
              <a:gd name="T13" fmla="*/ 600 h 613"/>
              <a:gd name="T14" fmla="*/ 773 w 773"/>
              <a:gd name="T15" fmla="*/ 13 h 613"/>
              <a:gd name="T16" fmla="*/ 760 w 773"/>
              <a:gd name="T17" fmla="*/ 0 h 613"/>
              <a:gd name="T18" fmla="*/ 27 w 773"/>
              <a:gd name="T19" fmla="*/ 27 h 613"/>
              <a:gd name="T20" fmla="*/ 133 w 773"/>
              <a:gd name="T21" fmla="*/ 27 h 613"/>
              <a:gd name="T22" fmla="*/ 133 w 773"/>
              <a:gd name="T23" fmla="*/ 147 h 613"/>
              <a:gd name="T24" fmla="*/ 27 w 773"/>
              <a:gd name="T25" fmla="*/ 147 h 613"/>
              <a:gd name="T26" fmla="*/ 27 w 773"/>
              <a:gd name="T27" fmla="*/ 27 h 613"/>
              <a:gd name="T28" fmla="*/ 133 w 773"/>
              <a:gd name="T29" fmla="*/ 587 h 613"/>
              <a:gd name="T30" fmla="*/ 27 w 773"/>
              <a:gd name="T31" fmla="*/ 587 h 613"/>
              <a:gd name="T32" fmla="*/ 27 w 773"/>
              <a:gd name="T33" fmla="*/ 467 h 613"/>
              <a:gd name="T34" fmla="*/ 133 w 773"/>
              <a:gd name="T35" fmla="*/ 467 h 613"/>
              <a:gd name="T36" fmla="*/ 133 w 773"/>
              <a:gd name="T37" fmla="*/ 587 h 613"/>
              <a:gd name="T38" fmla="*/ 747 w 773"/>
              <a:gd name="T39" fmla="*/ 587 h 613"/>
              <a:gd name="T40" fmla="*/ 640 w 773"/>
              <a:gd name="T41" fmla="*/ 587 h 613"/>
              <a:gd name="T42" fmla="*/ 640 w 773"/>
              <a:gd name="T43" fmla="*/ 467 h 613"/>
              <a:gd name="T44" fmla="*/ 747 w 773"/>
              <a:gd name="T45" fmla="*/ 467 h 613"/>
              <a:gd name="T46" fmla="*/ 747 w 773"/>
              <a:gd name="T47" fmla="*/ 587 h 613"/>
              <a:gd name="T48" fmla="*/ 747 w 773"/>
              <a:gd name="T49" fmla="*/ 293 h 613"/>
              <a:gd name="T50" fmla="*/ 640 w 773"/>
              <a:gd name="T51" fmla="*/ 293 h 613"/>
              <a:gd name="T52" fmla="*/ 640 w 773"/>
              <a:gd name="T53" fmla="*/ 320 h 613"/>
              <a:gd name="T54" fmla="*/ 747 w 773"/>
              <a:gd name="T55" fmla="*/ 320 h 613"/>
              <a:gd name="T56" fmla="*/ 747 w 773"/>
              <a:gd name="T57" fmla="*/ 440 h 613"/>
              <a:gd name="T58" fmla="*/ 640 w 773"/>
              <a:gd name="T59" fmla="*/ 440 h 613"/>
              <a:gd name="T60" fmla="*/ 640 w 773"/>
              <a:gd name="T61" fmla="*/ 320 h 613"/>
              <a:gd name="T62" fmla="*/ 133 w 773"/>
              <a:gd name="T63" fmla="*/ 320 h 613"/>
              <a:gd name="T64" fmla="*/ 133 w 773"/>
              <a:gd name="T65" fmla="*/ 440 h 613"/>
              <a:gd name="T66" fmla="*/ 27 w 773"/>
              <a:gd name="T67" fmla="*/ 440 h 613"/>
              <a:gd name="T68" fmla="*/ 27 w 773"/>
              <a:gd name="T69" fmla="*/ 320 h 613"/>
              <a:gd name="T70" fmla="*/ 133 w 773"/>
              <a:gd name="T71" fmla="*/ 320 h 613"/>
              <a:gd name="T72" fmla="*/ 133 w 773"/>
              <a:gd name="T73" fmla="*/ 293 h 613"/>
              <a:gd name="T74" fmla="*/ 27 w 773"/>
              <a:gd name="T75" fmla="*/ 293 h 613"/>
              <a:gd name="T76" fmla="*/ 27 w 773"/>
              <a:gd name="T77" fmla="*/ 173 h 613"/>
              <a:gd name="T78" fmla="*/ 133 w 773"/>
              <a:gd name="T79" fmla="*/ 173 h 613"/>
              <a:gd name="T80" fmla="*/ 133 w 773"/>
              <a:gd name="T81" fmla="*/ 293 h 613"/>
              <a:gd name="T82" fmla="*/ 640 w 773"/>
              <a:gd name="T83" fmla="*/ 293 h 613"/>
              <a:gd name="T84" fmla="*/ 640 w 773"/>
              <a:gd name="T85" fmla="*/ 173 h 613"/>
              <a:gd name="T86" fmla="*/ 747 w 773"/>
              <a:gd name="T87" fmla="*/ 173 h 613"/>
              <a:gd name="T88" fmla="*/ 747 w 773"/>
              <a:gd name="T89" fmla="*/ 293 h 613"/>
              <a:gd name="T90" fmla="*/ 747 w 773"/>
              <a:gd name="T91" fmla="*/ 147 h 613"/>
              <a:gd name="T92" fmla="*/ 640 w 773"/>
              <a:gd name="T93" fmla="*/ 147 h 613"/>
              <a:gd name="T94" fmla="*/ 640 w 773"/>
              <a:gd name="T95" fmla="*/ 27 h 613"/>
              <a:gd name="T96" fmla="*/ 747 w 773"/>
              <a:gd name="T97" fmla="*/ 27 h 613"/>
              <a:gd name="T98" fmla="*/ 747 w 773"/>
              <a:gd name="T99" fmla="*/ 147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3" h="613">
                <a:moveTo>
                  <a:pt x="760" y="0"/>
                </a:moveTo>
                <a:lnTo>
                  <a:pt x="13" y="0"/>
                </a:lnTo>
                <a:cubicBezTo>
                  <a:pt x="6" y="0"/>
                  <a:pt x="0" y="6"/>
                  <a:pt x="0" y="13"/>
                </a:cubicBezTo>
                <a:lnTo>
                  <a:pt x="0" y="600"/>
                </a:lnTo>
                <a:cubicBezTo>
                  <a:pt x="0" y="607"/>
                  <a:pt x="6" y="613"/>
                  <a:pt x="13" y="613"/>
                </a:cubicBezTo>
                <a:lnTo>
                  <a:pt x="760" y="613"/>
                </a:lnTo>
                <a:cubicBezTo>
                  <a:pt x="767" y="613"/>
                  <a:pt x="773" y="607"/>
                  <a:pt x="773" y="600"/>
                </a:cubicBezTo>
                <a:lnTo>
                  <a:pt x="773" y="13"/>
                </a:lnTo>
                <a:cubicBezTo>
                  <a:pt x="773" y="6"/>
                  <a:pt x="767" y="0"/>
                  <a:pt x="760" y="0"/>
                </a:cubicBezTo>
                <a:close/>
                <a:moveTo>
                  <a:pt x="27" y="27"/>
                </a:moveTo>
                <a:lnTo>
                  <a:pt x="133" y="27"/>
                </a:lnTo>
                <a:lnTo>
                  <a:pt x="133" y="147"/>
                </a:lnTo>
                <a:lnTo>
                  <a:pt x="27" y="147"/>
                </a:lnTo>
                <a:lnTo>
                  <a:pt x="27" y="27"/>
                </a:lnTo>
                <a:close/>
                <a:moveTo>
                  <a:pt x="133" y="587"/>
                </a:moveTo>
                <a:lnTo>
                  <a:pt x="27" y="587"/>
                </a:lnTo>
                <a:lnTo>
                  <a:pt x="27" y="467"/>
                </a:lnTo>
                <a:lnTo>
                  <a:pt x="133" y="467"/>
                </a:lnTo>
                <a:lnTo>
                  <a:pt x="133" y="587"/>
                </a:lnTo>
                <a:close/>
                <a:moveTo>
                  <a:pt x="747" y="587"/>
                </a:moveTo>
                <a:lnTo>
                  <a:pt x="640" y="587"/>
                </a:lnTo>
                <a:lnTo>
                  <a:pt x="640" y="467"/>
                </a:lnTo>
                <a:lnTo>
                  <a:pt x="747" y="467"/>
                </a:lnTo>
                <a:lnTo>
                  <a:pt x="747" y="587"/>
                </a:lnTo>
                <a:close/>
                <a:moveTo>
                  <a:pt x="747" y="293"/>
                </a:moveTo>
                <a:lnTo>
                  <a:pt x="640" y="293"/>
                </a:lnTo>
                <a:lnTo>
                  <a:pt x="640" y="320"/>
                </a:lnTo>
                <a:lnTo>
                  <a:pt x="747" y="320"/>
                </a:lnTo>
                <a:lnTo>
                  <a:pt x="747" y="440"/>
                </a:lnTo>
                <a:lnTo>
                  <a:pt x="640" y="440"/>
                </a:lnTo>
                <a:lnTo>
                  <a:pt x="640" y="320"/>
                </a:lnTo>
                <a:lnTo>
                  <a:pt x="133" y="320"/>
                </a:lnTo>
                <a:lnTo>
                  <a:pt x="133" y="440"/>
                </a:lnTo>
                <a:lnTo>
                  <a:pt x="27" y="440"/>
                </a:lnTo>
                <a:lnTo>
                  <a:pt x="27" y="320"/>
                </a:lnTo>
                <a:lnTo>
                  <a:pt x="133" y="320"/>
                </a:lnTo>
                <a:lnTo>
                  <a:pt x="133" y="293"/>
                </a:lnTo>
                <a:lnTo>
                  <a:pt x="27" y="293"/>
                </a:lnTo>
                <a:lnTo>
                  <a:pt x="27" y="173"/>
                </a:lnTo>
                <a:lnTo>
                  <a:pt x="133" y="173"/>
                </a:lnTo>
                <a:lnTo>
                  <a:pt x="133" y="293"/>
                </a:lnTo>
                <a:lnTo>
                  <a:pt x="640" y="293"/>
                </a:lnTo>
                <a:lnTo>
                  <a:pt x="640" y="173"/>
                </a:lnTo>
                <a:lnTo>
                  <a:pt x="747" y="173"/>
                </a:lnTo>
                <a:lnTo>
                  <a:pt x="747" y="293"/>
                </a:lnTo>
                <a:close/>
                <a:moveTo>
                  <a:pt x="747" y="147"/>
                </a:moveTo>
                <a:lnTo>
                  <a:pt x="640" y="147"/>
                </a:lnTo>
                <a:lnTo>
                  <a:pt x="640" y="27"/>
                </a:lnTo>
                <a:lnTo>
                  <a:pt x="747" y="27"/>
                </a:lnTo>
                <a:lnTo>
                  <a:pt x="747" y="147"/>
                </a:ln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 name="PA-male_45735">
            <a:extLst>
              <a:ext uri="{FF2B5EF4-FFF2-40B4-BE49-F238E27FC236}">
                <a16:creationId xmlns="" xmlns:a16="http://schemas.microsoft.com/office/drawing/2014/main" id="{612A3C15-5580-40E6-AC80-12BB1796A998}"/>
              </a:ext>
            </a:extLst>
          </p:cNvPr>
          <p:cNvSpPr>
            <a:spLocks noChangeAspect="1"/>
          </p:cNvSpPr>
          <p:nvPr>
            <p:custDataLst>
              <p:tags r:id="rId13"/>
            </p:custDataLst>
          </p:nvPr>
        </p:nvSpPr>
        <p:spPr bwMode="auto">
          <a:xfrm rot="324648">
            <a:off x="4845442" y="3463702"/>
            <a:ext cx="147168" cy="14694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7639" h="606722">
                <a:moveTo>
                  <a:pt x="397948" y="429673"/>
                </a:moveTo>
                <a:lnTo>
                  <a:pt x="430449" y="429673"/>
                </a:lnTo>
                <a:lnTo>
                  <a:pt x="430449" y="462129"/>
                </a:lnTo>
                <a:cubicBezTo>
                  <a:pt x="430449" y="475556"/>
                  <a:pt x="425730" y="480268"/>
                  <a:pt x="412284" y="480268"/>
                </a:cubicBezTo>
                <a:lnTo>
                  <a:pt x="403825" y="480268"/>
                </a:lnTo>
                <a:cubicBezTo>
                  <a:pt x="390558" y="480268"/>
                  <a:pt x="379783" y="469509"/>
                  <a:pt x="379783" y="456171"/>
                </a:cubicBezTo>
                <a:cubicBezTo>
                  <a:pt x="379783" y="447101"/>
                  <a:pt x="383523" y="429762"/>
                  <a:pt x="397948" y="429673"/>
                </a:cubicBezTo>
                <a:close/>
                <a:moveTo>
                  <a:pt x="195471" y="429673"/>
                </a:moveTo>
                <a:lnTo>
                  <a:pt x="227926" y="429673"/>
                </a:lnTo>
                <a:lnTo>
                  <a:pt x="227926" y="462129"/>
                </a:lnTo>
                <a:cubicBezTo>
                  <a:pt x="227926" y="475556"/>
                  <a:pt x="223214" y="480268"/>
                  <a:pt x="209787" y="480268"/>
                </a:cubicBezTo>
                <a:lnTo>
                  <a:pt x="201428" y="480268"/>
                </a:lnTo>
                <a:cubicBezTo>
                  <a:pt x="188090" y="480268"/>
                  <a:pt x="177331" y="469509"/>
                  <a:pt x="177331" y="456171"/>
                </a:cubicBezTo>
                <a:cubicBezTo>
                  <a:pt x="177331" y="447101"/>
                  <a:pt x="180977" y="429762"/>
                  <a:pt x="195471" y="429673"/>
                </a:cubicBezTo>
                <a:close/>
                <a:moveTo>
                  <a:pt x="455796" y="252838"/>
                </a:moveTo>
                <a:cubicBezTo>
                  <a:pt x="455351" y="252838"/>
                  <a:pt x="454906" y="253194"/>
                  <a:pt x="454283" y="253194"/>
                </a:cubicBezTo>
                <a:cubicBezTo>
                  <a:pt x="453838" y="253194"/>
                  <a:pt x="453304" y="253016"/>
                  <a:pt x="452770" y="253105"/>
                </a:cubicBezTo>
                <a:lnTo>
                  <a:pt x="250194" y="278344"/>
                </a:lnTo>
                <a:cubicBezTo>
                  <a:pt x="248859" y="278433"/>
                  <a:pt x="247880" y="279055"/>
                  <a:pt x="246812" y="279411"/>
                </a:cubicBezTo>
                <a:cubicBezTo>
                  <a:pt x="245032" y="279855"/>
                  <a:pt x="243519" y="280388"/>
                  <a:pt x="242006" y="281099"/>
                </a:cubicBezTo>
                <a:cubicBezTo>
                  <a:pt x="240581" y="281810"/>
                  <a:pt x="239335" y="282699"/>
                  <a:pt x="238089" y="283676"/>
                </a:cubicBezTo>
                <a:cubicBezTo>
                  <a:pt x="236754" y="284654"/>
                  <a:pt x="235419" y="285720"/>
                  <a:pt x="234351" y="286876"/>
                </a:cubicBezTo>
                <a:cubicBezTo>
                  <a:pt x="233283" y="288031"/>
                  <a:pt x="232571" y="289364"/>
                  <a:pt x="231770" y="290786"/>
                </a:cubicBezTo>
                <a:cubicBezTo>
                  <a:pt x="230969" y="292119"/>
                  <a:pt x="230079" y="293541"/>
                  <a:pt x="229545" y="295052"/>
                </a:cubicBezTo>
                <a:cubicBezTo>
                  <a:pt x="229011" y="296563"/>
                  <a:pt x="228833" y="298251"/>
                  <a:pt x="228566" y="299940"/>
                </a:cubicBezTo>
                <a:cubicBezTo>
                  <a:pt x="228299" y="301095"/>
                  <a:pt x="227854" y="302161"/>
                  <a:pt x="227854" y="303317"/>
                </a:cubicBezTo>
                <a:lnTo>
                  <a:pt x="227854" y="379213"/>
                </a:lnTo>
                <a:lnTo>
                  <a:pt x="195367" y="379213"/>
                </a:lnTo>
                <a:cubicBezTo>
                  <a:pt x="156204" y="379213"/>
                  <a:pt x="126655" y="412273"/>
                  <a:pt x="126655" y="456175"/>
                </a:cubicBezTo>
                <a:cubicBezTo>
                  <a:pt x="126655" y="497411"/>
                  <a:pt x="160210" y="530826"/>
                  <a:pt x="201419" y="530826"/>
                </a:cubicBezTo>
                <a:lnTo>
                  <a:pt x="209786" y="530826"/>
                </a:lnTo>
                <a:cubicBezTo>
                  <a:pt x="250906" y="530826"/>
                  <a:pt x="278498" y="503276"/>
                  <a:pt x="278498" y="462218"/>
                </a:cubicBezTo>
                <a:lnTo>
                  <a:pt x="278498" y="404452"/>
                </a:lnTo>
                <a:lnTo>
                  <a:pt x="278498" y="325623"/>
                </a:lnTo>
                <a:lnTo>
                  <a:pt x="430430" y="306694"/>
                </a:lnTo>
                <a:lnTo>
                  <a:pt x="430430" y="379213"/>
                </a:lnTo>
                <a:lnTo>
                  <a:pt x="397943" y="379213"/>
                </a:lnTo>
                <a:cubicBezTo>
                  <a:pt x="358780" y="379213"/>
                  <a:pt x="329231" y="412273"/>
                  <a:pt x="329231" y="456175"/>
                </a:cubicBezTo>
                <a:cubicBezTo>
                  <a:pt x="329231" y="497411"/>
                  <a:pt x="362786" y="530826"/>
                  <a:pt x="403995" y="530826"/>
                </a:cubicBezTo>
                <a:lnTo>
                  <a:pt x="412362" y="530826"/>
                </a:lnTo>
                <a:cubicBezTo>
                  <a:pt x="453482" y="530826"/>
                  <a:pt x="481074" y="503276"/>
                  <a:pt x="481074" y="462218"/>
                </a:cubicBezTo>
                <a:lnTo>
                  <a:pt x="481074" y="404452"/>
                </a:lnTo>
                <a:lnTo>
                  <a:pt x="480985" y="404452"/>
                </a:lnTo>
                <a:lnTo>
                  <a:pt x="480985" y="278255"/>
                </a:lnTo>
                <a:cubicBezTo>
                  <a:pt x="480985" y="277722"/>
                  <a:pt x="480629" y="277278"/>
                  <a:pt x="480629" y="276656"/>
                </a:cubicBezTo>
                <a:cubicBezTo>
                  <a:pt x="480629" y="276211"/>
                  <a:pt x="480896" y="275589"/>
                  <a:pt x="480718" y="275145"/>
                </a:cubicBezTo>
                <a:cubicBezTo>
                  <a:pt x="480629" y="273989"/>
                  <a:pt x="480006" y="272923"/>
                  <a:pt x="479650" y="271856"/>
                </a:cubicBezTo>
                <a:cubicBezTo>
                  <a:pt x="479294" y="270168"/>
                  <a:pt x="478849" y="268657"/>
                  <a:pt x="478137" y="267057"/>
                </a:cubicBezTo>
                <a:cubicBezTo>
                  <a:pt x="477425" y="265547"/>
                  <a:pt x="476445" y="264214"/>
                  <a:pt x="475377" y="262969"/>
                </a:cubicBezTo>
                <a:cubicBezTo>
                  <a:pt x="474487" y="261725"/>
                  <a:pt x="473597" y="260570"/>
                  <a:pt x="472440" y="259503"/>
                </a:cubicBezTo>
                <a:cubicBezTo>
                  <a:pt x="471105" y="258348"/>
                  <a:pt x="469681" y="257459"/>
                  <a:pt x="468257" y="256660"/>
                </a:cubicBezTo>
                <a:cubicBezTo>
                  <a:pt x="467011" y="255949"/>
                  <a:pt x="465676" y="255149"/>
                  <a:pt x="464252" y="254616"/>
                </a:cubicBezTo>
                <a:cubicBezTo>
                  <a:pt x="462739" y="254082"/>
                  <a:pt x="461048" y="253816"/>
                  <a:pt x="459267" y="253549"/>
                </a:cubicBezTo>
                <a:cubicBezTo>
                  <a:pt x="458110" y="253371"/>
                  <a:pt x="457042" y="252838"/>
                  <a:pt x="455796" y="252838"/>
                </a:cubicBezTo>
                <a:close/>
                <a:moveTo>
                  <a:pt x="75922" y="126464"/>
                </a:moveTo>
                <a:lnTo>
                  <a:pt x="75922" y="151703"/>
                </a:lnTo>
                <a:lnTo>
                  <a:pt x="531629" y="151703"/>
                </a:lnTo>
                <a:lnTo>
                  <a:pt x="531629" y="126464"/>
                </a:lnTo>
                <a:lnTo>
                  <a:pt x="506262" y="126464"/>
                </a:lnTo>
                <a:lnTo>
                  <a:pt x="101199" y="126464"/>
                </a:lnTo>
                <a:close/>
                <a:moveTo>
                  <a:pt x="126655" y="50568"/>
                </a:moveTo>
                <a:lnTo>
                  <a:pt x="126655" y="75807"/>
                </a:lnTo>
                <a:lnTo>
                  <a:pt x="481074" y="75807"/>
                </a:lnTo>
                <a:lnTo>
                  <a:pt x="481074" y="50568"/>
                </a:lnTo>
                <a:close/>
                <a:moveTo>
                  <a:pt x="101377" y="0"/>
                </a:moveTo>
                <a:lnTo>
                  <a:pt x="506351" y="0"/>
                </a:lnTo>
                <a:cubicBezTo>
                  <a:pt x="520414" y="0"/>
                  <a:pt x="531629" y="11287"/>
                  <a:pt x="531629" y="25240"/>
                </a:cubicBezTo>
                <a:lnTo>
                  <a:pt x="531629" y="75807"/>
                </a:lnTo>
                <a:lnTo>
                  <a:pt x="557084" y="75807"/>
                </a:lnTo>
                <a:cubicBezTo>
                  <a:pt x="571058" y="75807"/>
                  <a:pt x="582362" y="87094"/>
                  <a:pt x="582362" y="101047"/>
                </a:cubicBezTo>
                <a:lnTo>
                  <a:pt x="582362" y="151703"/>
                </a:lnTo>
                <a:cubicBezTo>
                  <a:pt x="596336" y="151703"/>
                  <a:pt x="607639" y="162901"/>
                  <a:pt x="607639" y="176942"/>
                </a:cubicBezTo>
                <a:lnTo>
                  <a:pt x="607639" y="581483"/>
                </a:lnTo>
                <a:cubicBezTo>
                  <a:pt x="607639" y="595347"/>
                  <a:pt x="596336" y="606722"/>
                  <a:pt x="582362" y="606722"/>
                </a:cubicBezTo>
                <a:lnTo>
                  <a:pt x="25367" y="606722"/>
                </a:lnTo>
                <a:cubicBezTo>
                  <a:pt x="11393" y="606722"/>
                  <a:pt x="0" y="595347"/>
                  <a:pt x="0" y="581305"/>
                </a:cubicBezTo>
                <a:lnTo>
                  <a:pt x="0" y="176942"/>
                </a:lnTo>
                <a:cubicBezTo>
                  <a:pt x="0" y="162901"/>
                  <a:pt x="11393" y="151703"/>
                  <a:pt x="25367" y="151703"/>
                </a:cubicBezTo>
                <a:lnTo>
                  <a:pt x="25367" y="101047"/>
                </a:lnTo>
                <a:cubicBezTo>
                  <a:pt x="25367" y="87183"/>
                  <a:pt x="36670" y="75807"/>
                  <a:pt x="50644" y="75807"/>
                </a:cubicBezTo>
                <a:lnTo>
                  <a:pt x="75922" y="75807"/>
                </a:lnTo>
                <a:lnTo>
                  <a:pt x="75922" y="25240"/>
                </a:lnTo>
                <a:cubicBezTo>
                  <a:pt x="75922" y="11287"/>
                  <a:pt x="87314" y="0"/>
                  <a:pt x="101377" y="0"/>
                </a:cubicBez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 name="PA-male_45735">
            <a:extLst>
              <a:ext uri="{FF2B5EF4-FFF2-40B4-BE49-F238E27FC236}">
                <a16:creationId xmlns="" xmlns:a16="http://schemas.microsoft.com/office/drawing/2014/main" id="{D8F695B9-2869-4DE1-972D-C31D54497A9B}"/>
              </a:ext>
            </a:extLst>
          </p:cNvPr>
          <p:cNvSpPr>
            <a:spLocks noChangeAspect="1"/>
          </p:cNvSpPr>
          <p:nvPr>
            <p:custDataLst>
              <p:tags r:id="rId14"/>
            </p:custDataLst>
          </p:nvPr>
        </p:nvSpPr>
        <p:spPr bwMode="auto">
          <a:xfrm>
            <a:off x="4442551" y="3446647"/>
            <a:ext cx="138124" cy="143915"/>
          </a:xfrm>
          <a:custGeom>
            <a:avLst/>
            <a:gdLst>
              <a:gd name="connsiteX0" fmla="*/ 253250 w 582306"/>
              <a:gd name="connsiteY0" fmla="*/ 328655 h 606722"/>
              <a:gd name="connsiteX1" fmla="*/ 227883 w 582306"/>
              <a:gd name="connsiteY1" fmla="*/ 353895 h 606722"/>
              <a:gd name="connsiteX2" fmla="*/ 253250 w 582306"/>
              <a:gd name="connsiteY2" fmla="*/ 379224 h 606722"/>
              <a:gd name="connsiteX3" fmla="*/ 455739 w 582306"/>
              <a:gd name="connsiteY3" fmla="*/ 379224 h 606722"/>
              <a:gd name="connsiteX4" fmla="*/ 481106 w 582306"/>
              <a:gd name="connsiteY4" fmla="*/ 353895 h 606722"/>
              <a:gd name="connsiteX5" fmla="*/ 455739 w 582306"/>
              <a:gd name="connsiteY5" fmla="*/ 328655 h 606722"/>
              <a:gd name="connsiteX6" fmla="*/ 253250 w 582306"/>
              <a:gd name="connsiteY6" fmla="*/ 227517 h 606722"/>
              <a:gd name="connsiteX7" fmla="*/ 227883 w 582306"/>
              <a:gd name="connsiteY7" fmla="*/ 252757 h 606722"/>
              <a:gd name="connsiteX8" fmla="*/ 253250 w 582306"/>
              <a:gd name="connsiteY8" fmla="*/ 278086 h 606722"/>
              <a:gd name="connsiteX9" fmla="*/ 455739 w 582306"/>
              <a:gd name="connsiteY9" fmla="*/ 278086 h 606722"/>
              <a:gd name="connsiteX10" fmla="*/ 481106 w 582306"/>
              <a:gd name="connsiteY10" fmla="*/ 252757 h 606722"/>
              <a:gd name="connsiteX11" fmla="*/ 455739 w 582306"/>
              <a:gd name="connsiteY11" fmla="*/ 227517 h 606722"/>
              <a:gd name="connsiteX12" fmla="*/ 253250 w 582306"/>
              <a:gd name="connsiteY12" fmla="*/ 126379 h 606722"/>
              <a:gd name="connsiteX13" fmla="*/ 227883 w 582306"/>
              <a:gd name="connsiteY13" fmla="*/ 151708 h 606722"/>
              <a:gd name="connsiteX14" fmla="*/ 253250 w 582306"/>
              <a:gd name="connsiteY14" fmla="*/ 176948 h 606722"/>
              <a:gd name="connsiteX15" fmla="*/ 379817 w 582306"/>
              <a:gd name="connsiteY15" fmla="*/ 176948 h 606722"/>
              <a:gd name="connsiteX16" fmla="*/ 405095 w 582306"/>
              <a:gd name="connsiteY16" fmla="*/ 151708 h 606722"/>
              <a:gd name="connsiteX17" fmla="*/ 379817 w 582306"/>
              <a:gd name="connsiteY17" fmla="*/ 126379 h 606722"/>
              <a:gd name="connsiteX18" fmla="*/ 0 w 582306"/>
              <a:gd name="connsiteY18" fmla="*/ 101120 h 606722"/>
              <a:gd name="connsiteX19" fmla="*/ 76014 w 582306"/>
              <a:gd name="connsiteY19" fmla="*/ 101120 h 606722"/>
              <a:gd name="connsiteX20" fmla="*/ 76014 w 582306"/>
              <a:gd name="connsiteY20" fmla="*/ 556153 h 606722"/>
              <a:gd name="connsiteX21" fmla="*/ 430449 w 582306"/>
              <a:gd name="connsiteY21" fmla="*/ 556153 h 606722"/>
              <a:gd name="connsiteX22" fmla="*/ 430449 w 582306"/>
              <a:gd name="connsiteY22" fmla="*/ 606722 h 606722"/>
              <a:gd name="connsiteX23" fmla="*/ 0 w 582306"/>
              <a:gd name="connsiteY23" fmla="*/ 606722 h 606722"/>
              <a:gd name="connsiteX24" fmla="*/ 126594 w 582306"/>
              <a:gd name="connsiteY24" fmla="*/ 0 h 606722"/>
              <a:gd name="connsiteX25" fmla="*/ 466242 w 582306"/>
              <a:gd name="connsiteY25" fmla="*/ 0 h 606722"/>
              <a:gd name="connsiteX26" fmla="*/ 582306 w 582306"/>
              <a:gd name="connsiteY26" fmla="*/ 115891 h 606722"/>
              <a:gd name="connsiteX27" fmla="*/ 582306 w 582306"/>
              <a:gd name="connsiteY27" fmla="*/ 505602 h 606722"/>
              <a:gd name="connsiteX28" fmla="*/ 126594 w 582306"/>
              <a:gd name="connsiteY28" fmla="*/ 505602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82306" h="606722">
                <a:moveTo>
                  <a:pt x="253250" y="328655"/>
                </a:moveTo>
                <a:cubicBezTo>
                  <a:pt x="239276" y="328655"/>
                  <a:pt x="227883" y="339942"/>
                  <a:pt x="227883" y="353895"/>
                </a:cubicBezTo>
                <a:cubicBezTo>
                  <a:pt x="227883" y="367848"/>
                  <a:pt x="239276" y="379224"/>
                  <a:pt x="253250" y="379224"/>
                </a:cubicBezTo>
                <a:lnTo>
                  <a:pt x="455739" y="379224"/>
                </a:lnTo>
                <a:cubicBezTo>
                  <a:pt x="469713" y="379224"/>
                  <a:pt x="481106" y="367848"/>
                  <a:pt x="481106" y="353895"/>
                </a:cubicBezTo>
                <a:cubicBezTo>
                  <a:pt x="481106" y="339942"/>
                  <a:pt x="469713" y="328655"/>
                  <a:pt x="455739" y="328655"/>
                </a:cubicBezTo>
                <a:close/>
                <a:moveTo>
                  <a:pt x="253250" y="227517"/>
                </a:moveTo>
                <a:cubicBezTo>
                  <a:pt x="239276" y="227517"/>
                  <a:pt x="227883" y="238804"/>
                  <a:pt x="227883" y="252757"/>
                </a:cubicBezTo>
                <a:cubicBezTo>
                  <a:pt x="227883" y="266710"/>
                  <a:pt x="239276" y="278086"/>
                  <a:pt x="253250" y="278086"/>
                </a:cubicBezTo>
                <a:lnTo>
                  <a:pt x="455739" y="278086"/>
                </a:lnTo>
                <a:cubicBezTo>
                  <a:pt x="469713" y="278086"/>
                  <a:pt x="481106" y="266710"/>
                  <a:pt x="481106" y="252757"/>
                </a:cubicBezTo>
                <a:cubicBezTo>
                  <a:pt x="481106" y="238804"/>
                  <a:pt x="469713" y="227517"/>
                  <a:pt x="455739" y="227517"/>
                </a:cubicBezTo>
                <a:close/>
                <a:moveTo>
                  <a:pt x="253250" y="126379"/>
                </a:moveTo>
                <a:cubicBezTo>
                  <a:pt x="239276" y="126379"/>
                  <a:pt x="227883" y="137754"/>
                  <a:pt x="227883" y="151708"/>
                </a:cubicBezTo>
                <a:cubicBezTo>
                  <a:pt x="227883" y="165661"/>
                  <a:pt x="239276" y="176948"/>
                  <a:pt x="253250" y="176948"/>
                </a:cubicBezTo>
                <a:lnTo>
                  <a:pt x="379817" y="176948"/>
                </a:lnTo>
                <a:cubicBezTo>
                  <a:pt x="393791" y="176948"/>
                  <a:pt x="405095" y="165661"/>
                  <a:pt x="405095" y="151708"/>
                </a:cubicBezTo>
                <a:cubicBezTo>
                  <a:pt x="405095" y="137754"/>
                  <a:pt x="393791" y="126379"/>
                  <a:pt x="379817" y="126379"/>
                </a:cubicBezTo>
                <a:close/>
                <a:moveTo>
                  <a:pt x="0" y="101120"/>
                </a:moveTo>
                <a:lnTo>
                  <a:pt x="76014" y="101120"/>
                </a:lnTo>
                <a:lnTo>
                  <a:pt x="76014" y="556153"/>
                </a:lnTo>
                <a:lnTo>
                  <a:pt x="430449" y="556153"/>
                </a:lnTo>
                <a:lnTo>
                  <a:pt x="430449" y="606722"/>
                </a:lnTo>
                <a:lnTo>
                  <a:pt x="0" y="606722"/>
                </a:lnTo>
                <a:close/>
                <a:moveTo>
                  <a:pt x="126594" y="0"/>
                </a:moveTo>
                <a:lnTo>
                  <a:pt x="466242" y="0"/>
                </a:lnTo>
                <a:lnTo>
                  <a:pt x="582306" y="115891"/>
                </a:lnTo>
                <a:lnTo>
                  <a:pt x="582306" y="505602"/>
                </a:lnTo>
                <a:lnTo>
                  <a:pt x="126594" y="505602"/>
                </a:ln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 name="PA-male_45735">
            <a:extLst>
              <a:ext uri="{FF2B5EF4-FFF2-40B4-BE49-F238E27FC236}">
                <a16:creationId xmlns="" xmlns:a16="http://schemas.microsoft.com/office/drawing/2014/main" id="{51093DDD-E807-44EB-BE76-5BA187825E67}"/>
              </a:ext>
            </a:extLst>
          </p:cNvPr>
          <p:cNvSpPr>
            <a:spLocks noChangeAspect="1"/>
          </p:cNvSpPr>
          <p:nvPr>
            <p:custDataLst>
              <p:tags r:id="rId15"/>
            </p:custDataLst>
          </p:nvPr>
        </p:nvSpPr>
        <p:spPr bwMode="auto">
          <a:xfrm>
            <a:off x="7521188" y="3733396"/>
            <a:ext cx="112502" cy="122307"/>
          </a:xfrm>
          <a:custGeom>
            <a:avLst/>
            <a:gdLst>
              <a:gd name="connsiteX0" fmla="*/ 234251 w 508891"/>
              <a:gd name="connsiteY0" fmla="*/ 253343 h 553242"/>
              <a:gd name="connsiteX1" fmla="*/ 231020 w 508891"/>
              <a:gd name="connsiteY1" fmla="*/ 256567 h 553242"/>
              <a:gd name="connsiteX2" fmla="*/ 231020 w 508891"/>
              <a:gd name="connsiteY2" fmla="*/ 279140 h 553242"/>
              <a:gd name="connsiteX3" fmla="*/ 189017 w 508891"/>
              <a:gd name="connsiteY3" fmla="*/ 327511 h 553242"/>
              <a:gd name="connsiteX4" fmla="*/ 235867 w 508891"/>
              <a:gd name="connsiteY4" fmla="*/ 375882 h 553242"/>
              <a:gd name="connsiteX5" fmla="*/ 261715 w 508891"/>
              <a:gd name="connsiteY5" fmla="*/ 400068 h 553242"/>
              <a:gd name="connsiteX6" fmla="*/ 237482 w 508891"/>
              <a:gd name="connsiteY6" fmla="*/ 416191 h 553242"/>
              <a:gd name="connsiteX7" fmla="*/ 198710 w 508891"/>
              <a:gd name="connsiteY7" fmla="*/ 404905 h 553242"/>
              <a:gd name="connsiteX8" fmla="*/ 195479 w 508891"/>
              <a:gd name="connsiteY8" fmla="*/ 404905 h 553242"/>
              <a:gd name="connsiteX9" fmla="*/ 193863 w 508891"/>
              <a:gd name="connsiteY9" fmla="*/ 408129 h 553242"/>
              <a:gd name="connsiteX10" fmla="*/ 185786 w 508891"/>
              <a:gd name="connsiteY10" fmla="*/ 432315 h 553242"/>
              <a:gd name="connsiteX11" fmla="*/ 187401 w 508891"/>
              <a:gd name="connsiteY11" fmla="*/ 435540 h 553242"/>
              <a:gd name="connsiteX12" fmla="*/ 229405 w 508891"/>
              <a:gd name="connsiteY12" fmla="*/ 446826 h 553242"/>
              <a:gd name="connsiteX13" fmla="*/ 229405 w 508891"/>
              <a:gd name="connsiteY13" fmla="*/ 469399 h 553242"/>
              <a:gd name="connsiteX14" fmla="*/ 232636 w 508891"/>
              <a:gd name="connsiteY14" fmla="*/ 472624 h 553242"/>
              <a:gd name="connsiteX15" fmla="*/ 253638 w 508891"/>
              <a:gd name="connsiteY15" fmla="*/ 472624 h 553242"/>
              <a:gd name="connsiteX16" fmla="*/ 256869 w 508891"/>
              <a:gd name="connsiteY16" fmla="*/ 469399 h 553242"/>
              <a:gd name="connsiteX17" fmla="*/ 256869 w 508891"/>
              <a:gd name="connsiteY17" fmla="*/ 445214 h 553242"/>
              <a:gd name="connsiteX18" fmla="*/ 300488 w 508891"/>
              <a:gd name="connsiteY18" fmla="*/ 396843 h 553242"/>
              <a:gd name="connsiteX19" fmla="*/ 256869 w 508891"/>
              <a:gd name="connsiteY19" fmla="*/ 345247 h 553242"/>
              <a:gd name="connsiteX20" fmla="*/ 226174 w 508891"/>
              <a:gd name="connsiteY20" fmla="*/ 322674 h 553242"/>
              <a:gd name="connsiteX21" fmla="*/ 248791 w 508891"/>
              <a:gd name="connsiteY21" fmla="*/ 308163 h 553242"/>
              <a:gd name="connsiteX22" fmla="*/ 282717 w 508891"/>
              <a:gd name="connsiteY22" fmla="*/ 316225 h 553242"/>
              <a:gd name="connsiteX23" fmla="*/ 284333 w 508891"/>
              <a:gd name="connsiteY23" fmla="*/ 316225 h 553242"/>
              <a:gd name="connsiteX24" fmla="*/ 287564 w 508891"/>
              <a:gd name="connsiteY24" fmla="*/ 314612 h 553242"/>
              <a:gd name="connsiteX25" fmla="*/ 294026 w 508891"/>
              <a:gd name="connsiteY25" fmla="*/ 290427 h 553242"/>
              <a:gd name="connsiteX26" fmla="*/ 292410 w 508891"/>
              <a:gd name="connsiteY26" fmla="*/ 287202 h 553242"/>
              <a:gd name="connsiteX27" fmla="*/ 258484 w 508891"/>
              <a:gd name="connsiteY27" fmla="*/ 277528 h 553242"/>
              <a:gd name="connsiteX28" fmla="*/ 258484 w 508891"/>
              <a:gd name="connsiteY28" fmla="*/ 256567 h 553242"/>
              <a:gd name="connsiteX29" fmla="*/ 255253 w 508891"/>
              <a:gd name="connsiteY29" fmla="*/ 253343 h 553242"/>
              <a:gd name="connsiteX30" fmla="*/ 324721 w 508891"/>
              <a:gd name="connsiteY30" fmla="*/ 185623 h 553242"/>
              <a:gd name="connsiteX31" fmla="*/ 508891 w 508891"/>
              <a:gd name="connsiteY31" fmla="*/ 404905 h 553242"/>
              <a:gd name="connsiteX32" fmla="*/ 255253 w 508891"/>
              <a:gd name="connsiteY32" fmla="*/ 553242 h 553242"/>
              <a:gd name="connsiteX33" fmla="*/ 0 w 508891"/>
              <a:gd name="connsiteY33" fmla="*/ 404905 h 553242"/>
              <a:gd name="connsiteX34" fmla="*/ 163168 w 508891"/>
              <a:gd name="connsiteY34" fmla="*/ 192073 h 553242"/>
              <a:gd name="connsiteX35" fmla="*/ 243945 w 508891"/>
              <a:gd name="connsiteY35" fmla="*/ 211421 h 553242"/>
              <a:gd name="connsiteX36" fmla="*/ 324721 w 508891"/>
              <a:gd name="connsiteY36" fmla="*/ 185623 h 553242"/>
              <a:gd name="connsiteX37" fmla="*/ 234325 w 508891"/>
              <a:gd name="connsiteY37" fmla="*/ 155 h 553242"/>
              <a:gd name="connsiteX38" fmla="*/ 266629 w 508891"/>
              <a:gd name="connsiteY38" fmla="*/ 29373 h 553242"/>
              <a:gd name="connsiteX39" fmla="*/ 305393 w 508891"/>
              <a:gd name="connsiteY39" fmla="*/ 30985 h 553242"/>
              <a:gd name="connsiteX40" fmla="*/ 332851 w 508891"/>
              <a:gd name="connsiteY40" fmla="*/ 60001 h 553242"/>
              <a:gd name="connsiteX41" fmla="*/ 310239 w 508891"/>
              <a:gd name="connsiteY41" fmla="*/ 150273 h 553242"/>
              <a:gd name="connsiteX42" fmla="*/ 242401 w 508891"/>
              <a:gd name="connsiteY42" fmla="*/ 179289 h 553242"/>
              <a:gd name="connsiteX43" fmla="*/ 166488 w 508891"/>
              <a:gd name="connsiteY43" fmla="*/ 161557 h 553242"/>
              <a:gd name="connsiteX44" fmla="*/ 130954 w 508891"/>
              <a:gd name="connsiteY44" fmla="*/ 77733 h 553242"/>
              <a:gd name="connsiteX45" fmla="*/ 155182 w 508891"/>
              <a:gd name="connsiteY45" fmla="*/ 47105 h 553242"/>
              <a:gd name="connsiteX46" fmla="*/ 206867 w 508891"/>
              <a:gd name="connsiteY46" fmla="*/ 27761 h 553242"/>
              <a:gd name="connsiteX47" fmla="*/ 234325 w 508891"/>
              <a:gd name="connsiteY47" fmla="*/ 155 h 55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8891" h="553242">
                <a:moveTo>
                  <a:pt x="234251" y="253343"/>
                </a:moveTo>
                <a:cubicBezTo>
                  <a:pt x="231020" y="253343"/>
                  <a:pt x="231020" y="254955"/>
                  <a:pt x="231020" y="256567"/>
                </a:cubicBezTo>
                <a:lnTo>
                  <a:pt x="231020" y="279140"/>
                </a:lnTo>
                <a:cubicBezTo>
                  <a:pt x="203556" y="285590"/>
                  <a:pt x="189017" y="303326"/>
                  <a:pt x="189017" y="327511"/>
                </a:cubicBezTo>
                <a:cubicBezTo>
                  <a:pt x="189017" y="354921"/>
                  <a:pt x="211634" y="367820"/>
                  <a:pt x="235867" y="375882"/>
                </a:cubicBezTo>
                <a:cubicBezTo>
                  <a:pt x="255253" y="383944"/>
                  <a:pt x="261715" y="390393"/>
                  <a:pt x="261715" y="400068"/>
                </a:cubicBezTo>
                <a:cubicBezTo>
                  <a:pt x="261715" y="409742"/>
                  <a:pt x="252022" y="416191"/>
                  <a:pt x="237482" y="416191"/>
                </a:cubicBezTo>
                <a:cubicBezTo>
                  <a:pt x="219712" y="416191"/>
                  <a:pt x="205172" y="409742"/>
                  <a:pt x="198710" y="404905"/>
                </a:cubicBezTo>
                <a:cubicBezTo>
                  <a:pt x="197094" y="404905"/>
                  <a:pt x="197094" y="404905"/>
                  <a:pt x="195479" y="404905"/>
                </a:cubicBezTo>
                <a:cubicBezTo>
                  <a:pt x="193863" y="406517"/>
                  <a:pt x="193863" y="406517"/>
                  <a:pt x="193863" y="408129"/>
                </a:cubicBezTo>
                <a:lnTo>
                  <a:pt x="185786" y="432315"/>
                </a:lnTo>
                <a:cubicBezTo>
                  <a:pt x="185786" y="433927"/>
                  <a:pt x="187401" y="435540"/>
                  <a:pt x="187401" y="435540"/>
                </a:cubicBezTo>
                <a:cubicBezTo>
                  <a:pt x="197094" y="441989"/>
                  <a:pt x="213250" y="446826"/>
                  <a:pt x="229405" y="446826"/>
                </a:cubicBezTo>
                <a:lnTo>
                  <a:pt x="229405" y="469399"/>
                </a:lnTo>
                <a:cubicBezTo>
                  <a:pt x="229405" y="471012"/>
                  <a:pt x="229405" y="472624"/>
                  <a:pt x="232636" y="472624"/>
                </a:cubicBezTo>
                <a:lnTo>
                  <a:pt x="253638" y="472624"/>
                </a:lnTo>
                <a:cubicBezTo>
                  <a:pt x="255253" y="472624"/>
                  <a:pt x="256869" y="471012"/>
                  <a:pt x="256869" y="469399"/>
                </a:cubicBezTo>
                <a:lnTo>
                  <a:pt x="256869" y="445214"/>
                </a:lnTo>
                <a:cubicBezTo>
                  <a:pt x="284333" y="440377"/>
                  <a:pt x="300488" y="421028"/>
                  <a:pt x="300488" y="396843"/>
                </a:cubicBezTo>
                <a:cubicBezTo>
                  <a:pt x="300488" y="372657"/>
                  <a:pt x="287564" y="356534"/>
                  <a:pt x="256869" y="345247"/>
                </a:cubicBezTo>
                <a:cubicBezTo>
                  <a:pt x="234251" y="337186"/>
                  <a:pt x="226174" y="330736"/>
                  <a:pt x="226174" y="322674"/>
                </a:cubicBezTo>
                <a:cubicBezTo>
                  <a:pt x="226174" y="313000"/>
                  <a:pt x="234251" y="308163"/>
                  <a:pt x="248791" y="308163"/>
                </a:cubicBezTo>
                <a:cubicBezTo>
                  <a:pt x="264946" y="308163"/>
                  <a:pt x="276255" y="313000"/>
                  <a:pt x="282717" y="316225"/>
                </a:cubicBezTo>
                <a:cubicBezTo>
                  <a:pt x="282717" y="317837"/>
                  <a:pt x="284333" y="317837"/>
                  <a:pt x="284333" y="316225"/>
                </a:cubicBezTo>
                <a:cubicBezTo>
                  <a:pt x="285948" y="316225"/>
                  <a:pt x="285948" y="316225"/>
                  <a:pt x="287564" y="314612"/>
                </a:cubicBezTo>
                <a:lnTo>
                  <a:pt x="294026" y="290427"/>
                </a:lnTo>
                <a:cubicBezTo>
                  <a:pt x="294026" y="288815"/>
                  <a:pt x="294026" y="287202"/>
                  <a:pt x="292410" y="287202"/>
                </a:cubicBezTo>
                <a:cubicBezTo>
                  <a:pt x="285948" y="283978"/>
                  <a:pt x="274640" y="279140"/>
                  <a:pt x="258484" y="277528"/>
                </a:cubicBezTo>
                <a:lnTo>
                  <a:pt x="258484" y="256567"/>
                </a:lnTo>
                <a:cubicBezTo>
                  <a:pt x="258484" y="254955"/>
                  <a:pt x="256869" y="253343"/>
                  <a:pt x="255253" y="253343"/>
                </a:cubicBezTo>
                <a:close/>
                <a:moveTo>
                  <a:pt x="324721" y="185623"/>
                </a:moveTo>
                <a:cubicBezTo>
                  <a:pt x="418421" y="213034"/>
                  <a:pt x="508891" y="306551"/>
                  <a:pt x="508891" y="404905"/>
                </a:cubicBezTo>
                <a:cubicBezTo>
                  <a:pt x="508891" y="520995"/>
                  <a:pt x="441039" y="553242"/>
                  <a:pt x="255253" y="553242"/>
                </a:cubicBezTo>
                <a:cubicBezTo>
                  <a:pt x="67852" y="553242"/>
                  <a:pt x="0" y="522607"/>
                  <a:pt x="0" y="404905"/>
                </a:cubicBezTo>
                <a:cubicBezTo>
                  <a:pt x="0" y="313000"/>
                  <a:pt x="74314" y="222708"/>
                  <a:pt x="163168" y="192073"/>
                </a:cubicBezTo>
                <a:cubicBezTo>
                  <a:pt x="166399" y="190461"/>
                  <a:pt x="184170" y="213034"/>
                  <a:pt x="243945" y="211421"/>
                </a:cubicBezTo>
                <a:cubicBezTo>
                  <a:pt x="310181" y="208197"/>
                  <a:pt x="319874" y="184011"/>
                  <a:pt x="324721" y="185623"/>
                </a:cubicBezTo>
                <a:close/>
                <a:moveTo>
                  <a:pt x="234325" y="155"/>
                </a:moveTo>
                <a:cubicBezTo>
                  <a:pt x="246439" y="-1255"/>
                  <a:pt x="259361" y="6805"/>
                  <a:pt x="266629" y="29373"/>
                </a:cubicBezTo>
                <a:cubicBezTo>
                  <a:pt x="276320" y="55165"/>
                  <a:pt x="295702" y="34209"/>
                  <a:pt x="305393" y="30985"/>
                </a:cubicBezTo>
                <a:cubicBezTo>
                  <a:pt x="342542" y="18089"/>
                  <a:pt x="340927" y="45493"/>
                  <a:pt x="332851" y="60001"/>
                </a:cubicBezTo>
                <a:cubicBezTo>
                  <a:pt x="328005" y="66449"/>
                  <a:pt x="307008" y="113197"/>
                  <a:pt x="310239" y="150273"/>
                </a:cubicBezTo>
                <a:cubicBezTo>
                  <a:pt x="311854" y="169617"/>
                  <a:pt x="265014" y="179289"/>
                  <a:pt x="242401" y="179289"/>
                </a:cubicBezTo>
                <a:cubicBezTo>
                  <a:pt x="219789" y="180901"/>
                  <a:pt x="174564" y="174453"/>
                  <a:pt x="166488" y="161557"/>
                </a:cubicBezTo>
                <a:cubicBezTo>
                  <a:pt x="158412" y="147049"/>
                  <a:pt x="135800" y="85793"/>
                  <a:pt x="130954" y="77733"/>
                </a:cubicBezTo>
                <a:cubicBezTo>
                  <a:pt x="121263" y="61613"/>
                  <a:pt x="124493" y="43881"/>
                  <a:pt x="155182" y="47105"/>
                </a:cubicBezTo>
                <a:cubicBezTo>
                  <a:pt x="179409" y="48717"/>
                  <a:pt x="202022" y="47105"/>
                  <a:pt x="206867" y="27761"/>
                </a:cubicBezTo>
                <a:cubicBezTo>
                  <a:pt x="210905" y="12447"/>
                  <a:pt x="222211" y="1566"/>
                  <a:pt x="234325" y="155"/>
                </a:cubicBez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 name="PA-male_45735">
            <a:extLst>
              <a:ext uri="{FF2B5EF4-FFF2-40B4-BE49-F238E27FC236}">
                <a16:creationId xmlns="" xmlns:a16="http://schemas.microsoft.com/office/drawing/2014/main" id="{822D5A1A-2F40-4C22-90D5-CA443D4D33B4}"/>
              </a:ext>
            </a:extLst>
          </p:cNvPr>
          <p:cNvSpPr>
            <a:spLocks noChangeAspect="1"/>
          </p:cNvSpPr>
          <p:nvPr>
            <p:custDataLst>
              <p:tags r:id="rId16"/>
            </p:custDataLst>
          </p:nvPr>
        </p:nvSpPr>
        <p:spPr bwMode="auto">
          <a:xfrm>
            <a:off x="7215322" y="3684501"/>
            <a:ext cx="158658" cy="134966"/>
          </a:xfrm>
          <a:custGeom>
            <a:avLst/>
            <a:gdLst>
              <a:gd name="T0" fmla="*/ 2791 w 6235"/>
              <a:gd name="T1" fmla="*/ 2505 h 5312"/>
              <a:gd name="T2" fmla="*/ 3036 w 6235"/>
              <a:gd name="T3" fmla="*/ 2416 h 5312"/>
              <a:gd name="T4" fmla="*/ 3036 w 6235"/>
              <a:gd name="T5" fmla="*/ 3028 h 5312"/>
              <a:gd name="T6" fmla="*/ 2767 w 6235"/>
              <a:gd name="T7" fmla="*/ 2897 h 5312"/>
              <a:gd name="T8" fmla="*/ 2693 w 6235"/>
              <a:gd name="T9" fmla="*/ 2709 h 5312"/>
              <a:gd name="T10" fmla="*/ 2791 w 6235"/>
              <a:gd name="T11" fmla="*/ 2505 h 5312"/>
              <a:gd name="T12" fmla="*/ 5181 w 6235"/>
              <a:gd name="T13" fmla="*/ 539 h 5312"/>
              <a:gd name="T14" fmla="*/ 4407 w 6235"/>
              <a:gd name="T15" fmla="*/ 99 h 5312"/>
              <a:gd name="T16" fmla="*/ 1240 w 6235"/>
              <a:gd name="T17" fmla="*/ 947 h 5312"/>
              <a:gd name="T18" fmla="*/ 5288 w 6235"/>
              <a:gd name="T19" fmla="*/ 947 h 5312"/>
              <a:gd name="T20" fmla="*/ 5181 w 6235"/>
              <a:gd name="T21" fmla="*/ 539 h 5312"/>
              <a:gd name="T22" fmla="*/ 6235 w 6235"/>
              <a:gd name="T23" fmla="*/ 1959 h 5312"/>
              <a:gd name="T24" fmla="*/ 6235 w 6235"/>
              <a:gd name="T25" fmla="*/ 4684 h 5312"/>
              <a:gd name="T26" fmla="*/ 5607 w 6235"/>
              <a:gd name="T27" fmla="*/ 5312 h 5312"/>
              <a:gd name="T28" fmla="*/ 628 w 6235"/>
              <a:gd name="T29" fmla="*/ 5312 h 5312"/>
              <a:gd name="T30" fmla="*/ 0 w 6235"/>
              <a:gd name="T31" fmla="*/ 4684 h 5312"/>
              <a:gd name="T32" fmla="*/ 0 w 6235"/>
              <a:gd name="T33" fmla="*/ 1959 h 5312"/>
              <a:gd name="T34" fmla="*/ 628 w 6235"/>
              <a:gd name="T35" fmla="*/ 1331 h 5312"/>
              <a:gd name="T36" fmla="*/ 5605 w 6235"/>
              <a:gd name="T37" fmla="*/ 1331 h 5312"/>
              <a:gd name="T38" fmla="*/ 6235 w 6235"/>
              <a:gd name="T39" fmla="*/ 1959 h 5312"/>
              <a:gd name="T40" fmla="*/ 4064 w 6235"/>
              <a:gd name="T41" fmla="*/ 3819 h 5312"/>
              <a:gd name="T42" fmla="*/ 3868 w 6235"/>
              <a:gd name="T43" fmla="*/ 3345 h 5312"/>
              <a:gd name="T44" fmla="*/ 3272 w 6235"/>
              <a:gd name="T45" fmla="*/ 3092 h 5312"/>
              <a:gd name="T46" fmla="*/ 3264 w 6235"/>
              <a:gd name="T47" fmla="*/ 3092 h 5312"/>
              <a:gd name="T48" fmla="*/ 3264 w 6235"/>
              <a:gd name="T49" fmla="*/ 2431 h 5312"/>
              <a:gd name="T50" fmla="*/ 3769 w 6235"/>
              <a:gd name="T51" fmla="*/ 2635 h 5312"/>
              <a:gd name="T52" fmla="*/ 3997 w 6235"/>
              <a:gd name="T53" fmla="*/ 2308 h 5312"/>
              <a:gd name="T54" fmla="*/ 3263 w 6235"/>
              <a:gd name="T55" fmla="*/ 2047 h 5312"/>
              <a:gd name="T56" fmla="*/ 3263 w 6235"/>
              <a:gd name="T57" fmla="*/ 1867 h 5312"/>
              <a:gd name="T58" fmla="*/ 3035 w 6235"/>
              <a:gd name="T59" fmla="*/ 1867 h 5312"/>
              <a:gd name="T60" fmla="*/ 3035 w 6235"/>
              <a:gd name="T61" fmla="*/ 1867 h 5312"/>
              <a:gd name="T62" fmla="*/ 3035 w 6235"/>
              <a:gd name="T63" fmla="*/ 2039 h 5312"/>
              <a:gd name="T64" fmla="*/ 2480 w 6235"/>
              <a:gd name="T65" fmla="*/ 2251 h 5312"/>
              <a:gd name="T66" fmla="*/ 2268 w 6235"/>
              <a:gd name="T67" fmla="*/ 2748 h 5312"/>
              <a:gd name="T68" fmla="*/ 2456 w 6235"/>
              <a:gd name="T69" fmla="*/ 3205 h 5312"/>
              <a:gd name="T70" fmla="*/ 3036 w 6235"/>
              <a:gd name="T71" fmla="*/ 3459 h 5312"/>
              <a:gd name="T72" fmla="*/ 3036 w 6235"/>
              <a:gd name="T73" fmla="*/ 4144 h 5312"/>
              <a:gd name="T74" fmla="*/ 2424 w 6235"/>
              <a:gd name="T75" fmla="*/ 3833 h 5312"/>
              <a:gd name="T76" fmla="*/ 2163 w 6235"/>
              <a:gd name="T77" fmla="*/ 4144 h 5312"/>
              <a:gd name="T78" fmla="*/ 3028 w 6235"/>
              <a:gd name="T79" fmla="*/ 4528 h 5312"/>
              <a:gd name="T80" fmla="*/ 3028 w 6235"/>
              <a:gd name="T81" fmla="*/ 4789 h 5312"/>
              <a:gd name="T82" fmla="*/ 3256 w 6235"/>
              <a:gd name="T83" fmla="*/ 4789 h 5312"/>
              <a:gd name="T84" fmla="*/ 3256 w 6235"/>
              <a:gd name="T85" fmla="*/ 4536 h 5312"/>
              <a:gd name="T86" fmla="*/ 3836 w 6235"/>
              <a:gd name="T87" fmla="*/ 4324 h 5312"/>
              <a:gd name="T88" fmla="*/ 4064 w 6235"/>
              <a:gd name="T89" fmla="*/ 3819 h 5312"/>
              <a:gd name="T90" fmla="*/ 3264 w 6235"/>
              <a:gd name="T91" fmla="*/ 3517 h 5312"/>
              <a:gd name="T92" fmla="*/ 3264 w 6235"/>
              <a:gd name="T93" fmla="*/ 4153 h 5312"/>
              <a:gd name="T94" fmla="*/ 3533 w 6235"/>
              <a:gd name="T95" fmla="*/ 4056 h 5312"/>
              <a:gd name="T96" fmla="*/ 3631 w 6235"/>
              <a:gd name="T97" fmla="*/ 3852 h 5312"/>
              <a:gd name="T98" fmla="*/ 3557 w 6235"/>
              <a:gd name="T99" fmla="*/ 3656 h 5312"/>
              <a:gd name="T100" fmla="*/ 3264 w 6235"/>
              <a:gd name="T101" fmla="*/ 3517 h 5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35" h="5312">
                <a:moveTo>
                  <a:pt x="2791" y="2505"/>
                </a:moveTo>
                <a:cubicBezTo>
                  <a:pt x="2848" y="2456"/>
                  <a:pt x="2929" y="2424"/>
                  <a:pt x="3036" y="2416"/>
                </a:cubicBezTo>
                <a:lnTo>
                  <a:pt x="3036" y="3028"/>
                </a:lnTo>
                <a:cubicBezTo>
                  <a:pt x="2905" y="2987"/>
                  <a:pt x="2816" y="2939"/>
                  <a:pt x="2767" y="2897"/>
                </a:cubicBezTo>
                <a:cubicBezTo>
                  <a:pt x="2717" y="2848"/>
                  <a:pt x="2693" y="2791"/>
                  <a:pt x="2693" y="2709"/>
                </a:cubicBezTo>
                <a:cubicBezTo>
                  <a:pt x="2701" y="2628"/>
                  <a:pt x="2733" y="2563"/>
                  <a:pt x="2791" y="2505"/>
                </a:cubicBezTo>
                <a:close/>
                <a:moveTo>
                  <a:pt x="5181" y="539"/>
                </a:moveTo>
                <a:cubicBezTo>
                  <a:pt x="5075" y="147"/>
                  <a:pt x="4765" y="0"/>
                  <a:pt x="4407" y="99"/>
                </a:cubicBezTo>
                <a:lnTo>
                  <a:pt x="1240" y="947"/>
                </a:lnTo>
                <a:lnTo>
                  <a:pt x="5288" y="947"/>
                </a:lnTo>
                <a:lnTo>
                  <a:pt x="5181" y="539"/>
                </a:lnTo>
                <a:close/>
                <a:moveTo>
                  <a:pt x="6235" y="1959"/>
                </a:moveTo>
                <a:lnTo>
                  <a:pt x="6235" y="4684"/>
                </a:lnTo>
                <a:cubicBezTo>
                  <a:pt x="6235" y="5035"/>
                  <a:pt x="5957" y="5312"/>
                  <a:pt x="5607" y="5312"/>
                </a:cubicBezTo>
                <a:lnTo>
                  <a:pt x="628" y="5312"/>
                </a:lnTo>
                <a:cubicBezTo>
                  <a:pt x="277" y="5312"/>
                  <a:pt x="0" y="5035"/>
                  <a:pt x="0" y="4684"/>
                </a:cubicBezTo>
                <a:lnTo>
                  <a:pt x="0" y="1959"/>
                </a:lnTo>
                <a:cubicBezTo>
                  <a:pt x="0" y="1608"/>
                  <a:pt x="277" y="1331"/>
                  <a:pt x="628" y="1331"/>
                </a:cubicBezTo>
                <a:lnTo>
                  <a:pt x="5605" y="1331"/>
                </a:lnTo>
                <a:cubicBezTo>
                  <a:pt x="5949" y="1331"/>
                  <a:pt x="6235" y="1616"/>
                  <a:pt x="6235" y="1959"/>
                </a:cubicBezTo>
                <a:close/>
                <a:moveTo>
                  <a:pt x="4064" y="3819"/>
                </a:moveTo>
                <a:cubicBezTo>
                  <a:pt x="4064" y="3615"/>
                  <a:pt x="3999" y="3460"/>
                  <a:pt x="3868" y="3345"/>
                </a:cubicBezTo>
                <a:cubicBezTo>
                  <a:pt x="3737" y="3231"/>
                  <a:pt x="3541" y="3149"/>
                  <a:pt x="3272" y="3092"/>
                </a:cubicBezTo>
                <a:lnTo>
                  <a:pt x="3264" y="3092"/>
                </a:lnTo>
                <a:lnTo>
                  <a:pt x="3264" y="2431"/>
                </a:lnTo>
                <a:cubicBezTo>
                  <a:pt x="3444" y="2455"/>
                  <a:pt x="3615" y="2528"/>
                  <a:pt x="3769" y="2635"/>
                </a:cubicBezTo>
                <a:lnTo>
                  <a:pt x="3997" y="2308"/>
                </a:lnTo>
                <a:cubicBezTo>
                  <a:pt x="3769" y="2153"/>
                  <a:pt x="3524" y="2063"/>
                  <a:pt x="3263" y="2047"/>
                </a:cubicBezTo>
                <a:lnTo>
                  <a:pt x="3263" y="1867"/>
                </a:lnTo>
                <a:lnTo>
                  <a:pt x="3035" y="1867"/>
                </a:lnTo>
                <a:lnTo>
                  <a:pt x="3035" y="1867"/>
                </a:lnTo>
                <a:lnTo>
                  <a:pt x="3035" y="2039"/>
                </a:lnTo>
                <a:cubicBezTo>
                  <a:pt x="2807" y="2047"/>
                  <a:pt x="2627" y="2120"/>
                  <a:pt x="2480" y="2251"/>
                </a:cubicBezTo>
                <a:cubicBezTo>
                  <a:pt x="2341" y="2381"/>
                  <a:pt x="2268" y="2544"/>
                  <a:pt x="2268" y="2748"/>
                </a:cubicBezTo>
                <a:cubicBezTo>
                  <a:pt x="2268" y="2952"/>
                  <a:pt x="2333" y="3107"/>
                  <a:pt x="2456" y="3205"/>
                </a:cubicBezTo>
                <a:cubicBezTo>
                  <a:pt x="2579" y="3312"/>
                  <a:pt x="2775" y="3393"/>
                  <a:pt x="3036" y="3459"/>
                </a:cubicBezTo>
                <a:lnTo>
                  <a:pt x="3036" y="4144"/>
                </a:lnTo>
                <a:cubicBezTo>
                  <a:pt x="2824" y="4112"/>
                  <a:pt x="2628" y="4005"/>
                  <a:pt x="2424" y="3833"/>
                </a:cubicBezTo>
                <a:lnTo>
                  <a:pt x="2163" y="4144"/>
                </a:lnTo>
                <a:cubicBezTo>
                  <a:pt x="2416" y="4364"/>
                  <a:pt x="2709" y="4495"/>
                  <a:pt x="3028" y="4528"/>
                </a:cubicBezTo>
                <a:lnTo>
                  <a:pt x="3028" y="4789"/>
                </a:lnTo>
                <a:lnTo>
                  <a:pt x="3256" y="4789"/>
                </a:lnTo>
                <a:lnTo>
                  <a:pt x="3256" y="4536"/>
                </a:lnTo>
                <a:cubicBezTo>
                  <a:pt x="3492" y="4528"/>
                  <a:pt x="3688" y="4455"/>
                  <a:pt x="3836" y="4324"/>
                </a:cubicBezTo>
                <a:cubicBezTo>
                  <a:pt x="3991" y="4187"/>
                  <a:pt x="4064" y="4023"/>
                  <a:pt x="4064" y="3819"/>
                </a:cubicBezTo>
                <a:close/>
                <a:moveTo>
                  <a:pt x="3264" y="3517"/>
                </a:moveTo>
                <a:lnTo>
                  <a:pt x="3264" y="4153"/>
                </a:lnTo>
                <a:cubicBezTo>
                  <a:pt x="3379" y="4145"/>
                  <a:pt x="3468" y="4112"/>
                  <a:pt x="3533" y="4056"/>
                </a:cubicBezTo>
                <a:cubicBezTo>
                  <a:pt x="3599" y="3999"/>
                  <a:pt x="3631" y="3933"/>
                  <a:pt x="3631" y="3852"/>
                </a:cubicBezTo>
                <a:cubicBezTo>
                  <a:pt x="3631" y="3771"/>
                  <a:pt x="3607" y="3705"/>
                  <a:pt x="3557" y="3656"/>
                </a:cubicBezTo>
                <a:cubicBezTo>
                  <a:pt x="3501" y="3607"/>
                  <a:pt x="3411" y="3559"/>
                  <a:pt x="3264" y="3517"/>
                </a:cubicBez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 name="PA-male_45735">
            <a:extLst>
              <a:ext uri="{FF2B5EF4-FFF2-40B4-BE49-F238E27FC236}">
                <a16:creationId xmlns="" xmlns:a16="http://schemas.microsoft.com/office/drawing/2014/main" id="{9127D82A-2C11-41CE-9A8B-38E216D7D90D}"/>
              </a:ext>
            </a:extLst>
          </p:cNvPr>
          <p:cNvSpPr>
            <a:spLocks noChangeAspect="1"/>
          </p:cNvSpPr>
          <p:nvPr>
            <p:custDataLst>
              <p:tags r:id="rId17"/>
            </p:custDataLst>
          </p:nvPr>
        </p:nvSpPr>
        <p:spPr bwMode="auto">
          <a:xfrm>
            <a:off x="7291235" y="3465620"/>
            <a:ext cx="174700" cy="105971"/>
          </a:xfrm>
          <a:custGeom>
            <a:avLst/>
            <a:gdLst>
              <a:gd name="connsiteX0" fmla="*/ 307747 w 604110"/>
              <a:gd name="connsiteY0" fmla="*/ 188762 h 366446"/>
              <a:gd name="connsiteX1" fmla="*/ 307747 w 604110"/>
              <a:gd name="connsiteY1" fmla="*/ 250684 h 366446"/>
              <a:gd name="connsiteX2" fmla="*/ 335574 w 604110"/>
              <a:gd name="connsiteY2" fmla="*/ 236025 h 366446"/>
              <a:gd name="connsiteX3" fmla="*/ 339622 w 604110"/>
              <a:gd name="connsiteY3" fmla="*/ 219597 h 366446"/>
              <a:gd name="connsiteX4" fmla="*/ 328744 w 604110"/>
              <a:gd name="connsiteY4" fmla="*/ 197103 h 366446"/>
              <a:gd name="connsiteX5" fmla="*/ 307747 w 604110"/>
              <a:gd name="connsiteY5" fmla="*/ 188762 h 366446"/>
              <a:gd name="connsiteX6" fmla="*/ 296616 w 604110"/>
              <a:gd name="connsiteY6" fmla="*/ 108896 h 366446"/>
              <a:gd name="connsiteX7" fmla="*/ 274355 w 604110"/>
              <a:gd name="connsiteY7" fmla="*/ 118500 h 366446"/>
              <a:gd name="connsiteX8" fmla="*/ 267778 w 604110"/>
              <a:gd name="connsiteY8" fmla="*/ 136950 h 366446"/>
              <a:gd name="connsiteX9" fmla="*/ 275620 w 604110"/>
              <a:gd name="connsiteY9" fmla="*/ 155148 h 366446"/>
              <a:gd name="connsiteX10" fmla="*/ 296616 w 604110"/>
              <a:gd name="connsiteY10" fmla="*/ 164499 h 366446"/>
              <a:gd name="connsiteX11" fmla="*/ 296616 w 604110"/>
              <a:gd name="connsiteY11" fmla="*/ 75787 h 366446"/>
              <a:gd name="connsiteX12" fmla="*/ 307747 w 604110"/>
              <a:gd name="connsiteY12" fmla="*/ 75787 h 366446"/>
              <a:gd name="connsiteX13" fmla="*/ 307747 w 604110"/>
              <a:gd name="connsiteY13" fmla="*/ 91204 h 366446"/>
              <a:gd name="connsiteX14" fmla="*/ 343669 w 604110"/>
              <a:gd name="connsiteY14" fmla="*/ 105105 h 366446"/>
              <a:gd name="connsiteX15" fmla="*/ 356824 w 604110"/>
              <a:gd name="connsiteY15" fmla="*/ 137203 h 366446"/>
              <a:gd name="connsiteX16" fmla="*/ 336333 w 604110"/>
              <a:gd name="connsiteY16" fmla="*/ 137203 h 366446"/>
              <a:gd name="connsiteX17" fmla="*/ 331526 w 604110"/>
              <a:gd name="connsiteY17" fmla="*/ 121786 h 366446"/>
              <a:gd name="connsiteX18" fmla="*/ 307747 w 604110"/>
              <a:gd name="connsiteY18" fmla="*/ 109149 h 366446"/>
              <a:gd name="connsiteX19" fmla="*/ 307747 w 604110"/>
              <a:gd name="connsiteY19" fmla="*/ 166521 h 366446"/>
              <a:gd name="connsiteX20" fmla="*/ 344934 w 604110"/>
              <a:gd name="connsiteY20" fmla="*/ 180927 h 366446"/>
              <a:gd name="connsiteX21" fmla="*/ 360871 w 604110"/>
              <a:gd name="connsiteY21" fmla="*/ 213784 h 366446"/>
              <a:gd name="connsiteX22" fmla="*/ 340381 w 604110"/>
              <a:gd name="connsiteY22" fmla="*/ 258266 h 366446"/>
              <a:gd name="connsiteX23" fmla="*/ 307747 w 604110"/>
              <a:gd name="connsiteY23" fmla="*/ 267871 h 366446"/>
              <a:gd name="connsiteX24" fmla="*/ 307747 w 604110"/>
              <a:gd name="connsiteY24" fmla="*/ 290870 h 366446"/>
              <a:gd name="connsiteX25" fmla="*/ 296616 w 604110"/>
              <a:gd name="connsiteY25" fmla="*/ 290870 h 366446"/>
              <a:gd name="connsiteX26" fmla="*/ 296616 w 604110"/>
              <a:gd name="connsiteY26" fmla="*/ 267871 h 366446"/>
              <a:gd name="connsiteX27" fmla="*/ 249817 w 604110"/>
              <a:gd name="connsiteY27" fmla="*/ 243607 h 366446"/>
              <a:gd name="connsiteX28" fmla="*/ 243239 w 604110"/>
              <a:gd name="connsiteY28" fmla="*/ 211509 h 366446"/>
              <a:gd name="connsiteX29" fmla="*/ 263983 w 604110"/>
              <a:gd name="connsiteY29" fmla="*/ 211509 h 366446"/>
              <a:gd name="connsiteX30" fmla="*/ 269295 w 604110"/>
              <a:gd name="connsiteY30" fmla="*/ 235014 h 366446"/>
              <a:gd name="connsiteX31" fmla="*/ 296616 w 604110"/>
              <a:gd name="connsiteY31" fmla="*/ 250179 h 366446"/>
              <a:gd name="connsiteX32" fmla="*/ 296616 w 604110"/>
              <a:gd name="connsiteY32" fmla="*/ 185730 h 366446"/>
              <a:gd name="connsiteX33" fmla="*/ 258671 w 604110"/>
              <a:gd name="connsiteY33" fmla="*/ 169554 h 366446"/>
              <a:gd name="connsiteX34" fmla="*/ 246528 w 604110"/>
              <a:gd name="connsiteY34" fmla="*/ 138214 h 366446"/>
              <a:gd name="connsiteX35" fmla="*/ 259682 w 604110"/>
              <a:gd name="connsiteY35" fmla="*/ 106116 h 366446"/>
              <a:gd name="connsiteX36" fmla="*/ 296616 w 604110"/>
              <a:gd name="connsiteY36" fmla="*/ 91457 h 366446"/>
              <a:gd name="connsiteX37" fmla="*/ 301929 w 604110"/>
              <a:gd name="connsiteY37" fmla="*/ 47764 h 366446"/>
              <a:gd name="connsiteX38" fmla="*/ 166276 w 604110"/>
              <a:gd name="connsiteY38" fmla="*/ 183223 h 366446"/>
              <a:gd name="connsiteX39" fmla="*/ 301929 w 604110"/>
              <a:gd name="connsiteY39" fmla="*/ 318682 h 366446"/>
              <a:gd name="connsiteX40" fmla="*/ 437581 w 604110"/>
              <a:gd name="connsiteY40" fmla="*/ 183223 h 366446"/>
              <a:gd name="connsiteX41" fmla="*/ 301929 w 604110"/>
              <a:gd name="connsiteY41" fmla="*/ 47764 h 366446"/>
              <a:gd name="connsiteX42" fmla="*/ 0 w 604110"/>
              <a:gd name="connsiteY42" fmla="*/ 0 h 366446"/>
              <a:gd name="connsiteX43" fmla="*/ 604110 w 604110"/>
              <a:gd name="connsiteY43" fmla="*/ 0 h 366446"/>
              <a:gd name="connsiteX44" fmla="*/ 604110 w 604110"/>
              <a:gd name="connsiteY44" fmla="*/ 366446 h 366446"/>
              <a:gd name="connsiteX45" fmla="*/ 0 w 604110"/>
              <a:gd name="connsiteY45" fmla="*/ 366446 h 36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4110" h="366446">
                <a:moveTo>
                  <a:pt x="307747" y="188762"/>
                </a:moveTo>
                <a:lnTo>
                  <a:pt x="307747" y="250684"/>
                </a:lnTo>
                <a:cubicBezTo>
                  <a:pt x="321155" y="249926"/>
                  <a:pt x="330515" y="245124"/>
                  <a:pt x="335574" y="236025"/>
                </a:cubicBezTo>
                <a:cubicBezTo>
                  <a:pt x="338357" y="231223"/>
                  <a:pt x="339622" y="225663"/>
                  <a:pt x="339622" y="219597"/>
                </a:cubicBezTo>
                <a:cubicBezTo>
                  <a:pt x="339622" y="209740"/>
                  <a:pt x="335827" y="202158"/>
                  <a:pt x="328744" y="197103"/>
                </a:cubicBezTo>
                <a:cubicBezTo>
                  <a:pt x="324443" y="194070"/>
                  <a:pt x="317613" y="191290"/>
                  <a:pt x="307747" y="188762"/>
                </a:cubicBezTo>
                <a:close/>
                <a:moveTo>
                  <a:pt x="296616" y="108896"/>
                </a:moveTo>
                <a:cubicBezTo>
                  <a:pt x="286244" y="109402"/>
                  <a:pt x="278655" y="112435"/>
                  <a:pt x="274355" y="118500"/>
                </a:cubicBezTo>
                <a:cubicBezTo>
                  <a:pt x="270054" y="124313"/>
                  <a:pt x="267778" y="130379"/>
                  <a:pt x="267778" y="136950"/>
                </a:cubicBezTo>
                <a:cubicBezTo>
                  <a:pt x="267778" y="144785"/>
                  <a:pt x="270307" y="150851"/>
                  <a:pt x="275620" y="155148"/>
                </a:cubicBezTo>
                <a:cubicBezTo>
                  <a:pt x="280679" y="159697"/>
                  <a:pt x="287762" y="162730"/>
                  <a:pt x="296616" y="164499"/>
                </a:cubicBezTo>
                <a:close/>
                <a:moveTo>
                  <a:pt x="296616" y="75787"/>
                </a:moveTo>
                <a:lnTo>
                  <a:pt x="307747" y="75787"/>
                </a:lnTo>
                <a:lnTo>
                  <a:pt x="307747" y="91204"/>
                </a:lnTo>
                <a:cubicBezTo>
                  <a:pt x="323431" y="92215"/>
                  <a:pt x="335321" y="97017"/>
                  <a:pt x="343669" y="105105"/>
                </a:cubicBezTo>
                <a:cubicBezTo>
                  <a:pt x="352270" y="113193"/>
                  <a:pt x="356571" y="123808"/>
                  <a:pt x="356824" y="137203"/>
                </a:cubicBezTo>
                <a:lnTo>
                  <a:pt x="336333" y="137203"/>
                </a:lnTo>
                <a:cubicBezTo>
                  <a:pt x="335827" y="131137"/>
                  <a:pt x="334056" y="126083"/>
                  <a:pt x="331526" y="121786"/>
                </a:cubicBezTo>
                <a:cubicBezTo>
                  <a:pt x="326467" y="113698"/>
                  <a:pt x="318625" y="109654"/>
                  <a:pt x="307747" y="109149"/>
                </a:cubicBezTo>
                <a:lnTo>
                  <a:pt x="307747" y="166521"/>
                </a:lnTo>
                <a:cubicBezTo>
                  <a:pt x="325961" y="171829"/>
                  <a:pt x="338357" y="176631"/>
                  <a:pt x="344934" y="180927"/>
                </a:cubicBezTo>
                <a:cubicBezTo>
                  <a:pt x="355559" y="188257"/>
                  <a:pt x="360871" y="199378"/>
                  <a:pt x="360871" y="213784"/>
                </a:cubicBezTo>
                <a:cubicBezTo>
                  <a:pt x="360871" y="234761"/>
                  <a:pt x="354041" y="249420"/>
                  <a:pt x="340381" y="258266"/>
                </a:cubicBezTo>
                <a:cubicBezTo>
                  <a:pt x="332791" y="263321"/>
                  <a:pt x="321914" y="266354"/>
                  <a:pt x="307747" y="267871"/>
                </a:cubicBezTo>
                <a:lnTo>
                  <a:pt x="307747" y="290870"/>
                </a:lnTo>
                <a:lnTo>
                  <a:pt x="296616" y="290870"/>
                </a:lnTo>
                <a:lnTo>
                  <a:pt x="296616" y="267871"/>
                </a:lnTo>
                <a:cubicBezTo>
                  <a:pt x="273596" y="266607"/>
                  <a:pt x="258165" y="258266"/>
                  <a:pt x="249817" y="243607"/>
                </a:cubicBezTo>
                <a:cubicBezTo>
                  <a:pt x="245516" y="235772"/>
                  <a:pt x="243239" y="225157"/>
                  <a:pt x="243239" y="211509"/>
                </a:cubicBezTo>
                <a:lnTo>
                  <a:pt x="263983" y="211509"/>
                </a:lnTo>
                <a:cubicBezTo>
                  <a:pt x="264742" y="222377"/>
                  <a:pt x="266513" y="230212"/>
                  <a:pt x="269295" y="235014"/>
                </a:cubicBezTo>
                <a:cubicBezTo>
                  <a:pt x="274102" y="243860"/>
                  <a:pt x="283209" y="248915"/>
                  <a:pt x="296616" y="250179"/>
                </a:cubicBezTo>
                <a:lnTo>
                  <a:pt x="296616" y="185730"/>
                </a:lnTo>
                <a:cubicBezTo>
                  <a:pt x="279414" y="182697"/>
                  <a:pt x="266766" y="177136"/>
                  <a:pt x="258671" y="169554"/>
                </a:cubicBezTo>
                <a:cubicBezTo>
                  <a:pt x="250575" y="162225"/>
                  <a:pt x="246528" y="151609"/>
                  <a:pt x="246528" y="138214"/>
                </a:cubicBezTo>
                <a:cubicBezTo>
                  <a:pt x="246528" y="126335"/>
                  <a:pt x="250828" y="115720"/>
                  <a:pt x="259682" y="106116"/>
                </a:cubicBezTo>
                <a:cubicBezTo>
                  <a:pt x="268536" y="96512"/>
                  <a:pt x="280679" y="91457"/>
                  <a:pt x="296616" y="91457"/>
                </a:cubicBezTo>
                <a:close/>
                <a:moveTo>
                  <a:pt x="301929" y="47764"/>
                </a:moveTo>
                <a:cubicBezTo>
                  <a:pt x="227016" y="47764"/>
                  <a:pt x="166276" y="108417"/>
                  <a:pt x="166276" y="183223"/>
                </a:cubicBezTo>
                <a:cubicBezTo>
                  <a:pt x="166276" y="258029"/>
                  <a:pt x="227016" y="318682"/>
                  <a:pt x="301929" y="318682"/>
                </a:cubicBezTo>
                <a:cubicBezTo>
                  <a:pt x="377094" y="318682"/>
                  <a:pt x="437581" y="258029"/>
                  <a:pt x="437581" y="183223"/>
                </a:cubicBezTo>
                <a:cubicBezTo>
                  <a:pt x="437581" y="108417"/>
                  <a:pt x="376841" y="47764"/>
                  <a:pt x="301929" y="47764"/>
                </a:cubicBezTo>
                <a:close/>
                <a:moveTo>
                  <a:pt x="0" y="0"/>
                </a:moveTo>
                <a:lnTo>
                  <a:pt x="604110" y="0"/>
                </a:lnTo>
                <a:lnTo>
                  <a:pt x="604110" y="366446"/>
                </a:lnTo>
                <a:lnTo>
                  <a:pt x="0" y="366446"/>
                </a:ln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 name="PA-male_45735">
            <a:extLst>
              <a:ext uri="{FF2B5EF4-FFF2-40B4-BE49-F238E27FC236}">
                <a16:creationId xmlns="" xmlns:a16="http://schemas.microsoft.com/office/drawing/2014/main" id="{40D59463-3416-4943-A6B9-6517D1093B64}"/>
              </a:ext>
            </a:extLst>
          </p:cNvPr>
          <p:cNvSpPr>
            <a:spLocks noChangeAspect="1"/>
          </p:cNvSpPr>
          <p:nvPr>
            <p:custDataLst>
              <p:tags r:id="rId18"/>
            </p:custDataLst>
          </p:nvPr>
        </p:nvSpPr>
        <p:spPr bwMode="auto">
          <a:xfrm>
            <a:off x="7607743" y="3514226"/>
            <a:ext cx="193649" cy="193344"/>
          </a:xfrm>
          <a:custGeom>
            <a:avLst/>
            <a:gdLst>
              <a:gd name="T0" fmla="*/ 306 w 613"/>
              <a:gd name="T1" fmla="*/ 0 h 613"/>
              <a:gd name="T2" fmla="*/ 0 w 613"/>
              <a:gd name="T3" fmla="*/ 306 h 613"/>
              <a:gd name="T4" fmla="*/ 306 w 613"/>
              <a:gd name="T5" fmla="*/ 613 h 613"/>
              <a:gd name="T6" fmla="*/ 613 w 613"/>
              <a:gd name="T7" fmla="*/ 306 h 613"/>
              <a:gd name="T8" fmla="*/ 306 w 613"/>
              <a:gd name="T9" fmla="*/ 0 h 613"/>
              <a:gd name="T10" fmla="*/ 325 w 613"/>
              <a:gd name="T11" fmla="*/ 443 h 613"/>
              <a:gd name="T12" fmla="*/ 325 w 613"/>
              <a:gd name="T13" fmla="*/ 478 h 613"/>
              <a:gd name="T14" fmla="*/ 315 w 613"/>
              <a:gd name="T15" fmla="*/ 488 h 613"/>
              <a:gd name="T16" fmla="*/ 291 w 613"/>
              <a:gd name="T17" fmla="*/ 488 h 613"/>
              <a:gd name="T18" fmla="*/ 281 w 613"/>
              <a:gd name="T19" fmla="*/ 478 h 613"/>
              <a:gd name="T20" fmla="*/ 281 w 613"/>
              <a:gd name="T21" fmla="*/ 446 h 613"/>
              <a:gd name="T22" fmla="*/ 221 w 613"/>
              <a:gd name="T23" fmla="*/ 434 h 613"/>
              <a:gd name="T24" fmla="*/ 209 w 613"/>
              <a:gd name="T25" fmla="*/ 412 h 613"/>
              <a:gd name="T26" fmla="*/ 213 w 613"/>
              <a:gd name="T27" fmla="*/ 397 h 613"/>
              <a:gd name="T28" fmla="*/ 223 w 613"/>
              <a:gd name="T29" fmla="*/ 385 h 613"/>
              <a:gd name="T30" fmla="*/ 239 w 613"/>
              <a:gd name="T31" fmla="*/ 384 h 613"/>
              <a:gd name="T32" fmla="*/ 293 w 613"/>
              <a:gd name="T33" fmla="*/ 394 h 613"/>
              <a:gd name="T34" fmla="*/ 336 w 613"/>
              <a:gd name="T35" fmla="*/ 367 h 613"/>
              <a:gd name="T36" fmla="*/ 289 w 613"/>
              <a:gd name="T37" fmla="*/ 328 h 613"/>
              <a:gd name="T38" fmla="*/ 208 w 613"/>
              <a:gd name="T39" fmla="*/ 246 h 613"/>
              <a:gd name="T40" fmla="*/ 283 w 613"/>
              <a:gd name="T41" fmla="*/ 167 h 613"/>
              <a:gd name="T42" fmla="*/ 283 w 613"/>
              <a:gd name="T43" fmla="*/ 134 h 613"/>
              <a:gd name="T44" fmla="*/ 294 w 613"/>
              <a:gd name="T45" fmla="*/ 124 h 613"/>
              <a:gd name="T46" fmla="*/ 317 w 613"/>
              <a:gd name="T47" fmla="*/ 124 h 613"/>
              <a:gd name="T48" fmla="*/ 327 w 613"/>
              <a:gd name="T49" fmla="*/ 134 h 613"/>
              <a:gd name="T50" fmla="*/ 327 w 613"/>
              <a:gd name="T51" fmla="*/ 164 h 613"/>
              <a:gd name="T52" fmla="*/ 375 w 613"/>
              <a:gd name="T53" fmla="*/ 172 h 613"/>
              <a:gd name="T54" fmla="*/ 388 w 613"/>
              <a:gd name="T55" fmla="*/ 194 h 613"/>
              <a:gd name="T56" fmla="*/ 384 w 613"/>
              <a:gd name="T57" fmla="*/ 208 h 613"/>
              <a:gd name="T58" fmla="*/ 375 w 613"/>
              <a:gd name="T59" fmla="*/ 220 h 613"/>
              <a:gd name="T60" fmla="*/ 360 w 613"/>
              <a:gd name="T61" fmla="*/ 221 h 613"/>
              <a:gd name="T62" fmla="*/ 315 w 613"/>
              <a:gd name="T63" fmla="*/ 214 h 613"/>
              <a:gd name="T64" fmla="*/ 277 w 613"/>
              <a:gd name="T65" fmla="*/ 239 h 613"/>
              <a:gd name="T66" fmla="*/ 330 w 613"/>
              <a:gd name="T67" fmla="*/ 277 h 613"/>
              <a:gd name="T68" fmla="*/ 404 w 613"/>
              <a:gd name="T69" fmla="*/ 360 h 613"/>
              <a:gd name="T70" fmla="*/ 325 w 613"/>
              <a:gd name="T71" fmla="*/ 443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3" h="613">
                <a:moveTo>
                  <a:pt x="306" y="0"/>
                </a:moveTo>
                <a:cubicBezTo>
                  <a:pt x="137" y="0"/>
                  <a:pt x="0" y="137"/>
                  <a:pt x="0" y="306"/>
                </a:cubicBezTo>
                <a:cubicBezTo>
                  <a:pt x="0" y="476"/>
                  <a:pt x="137" y="613"/>
                  <a:pt x="306" y="613"/>
                </a:cubicBezTo>
                <a:cubicBezTo>
                  <a:pt x="476" y="613"/>
                  <a:pt x="613" y="476"/>
                  <a:pt x="613" y="306"/>
                </a:cubicBezTo>
                <a:cubicBezTo>
                  <a:pt x="613" y="137"/>
                  <a:pt x="476" y="0"/>
                  <a:pt x="306" y="0"/>
                </a:cubicBezTo>
                <a:close/>
                <a:moveTo>
                  <a:pt x="325" y="443"/>
                </a:moveTo>
                <a:lnTo>
                  <a:pt x="325" y="478"/>
                </a:lnTo>
                <a:cubicBezTo>
                  <a:pt x="325" y="484"/>
                  <a:pt x="321" y="488"/>
                  <a:pt x="315" y="488"/>
                </a:cubicBezTo>
                <a:lnTo>
                  <a:pt x="291" y="488"/>
                </a:lnTo>
                <a:cubicBezTo>
                  <a:pt x="286" y="488"/>
                  <a:pt x="281" y="484"/>
                  <a:pt x="281" y="478"/>
                </a:cubicBezTo>
                <a:lnTo>
                  <a:pt x="281" y="446"/>
                </a:lnTo>
                <a:cubicBezTo>
                  <a:pt x="260" y="445"/>
                  <a:pt x="238" y="440"/>
                  <a:pt x="221" y="434"/>
                </a:cubicBezTo>
                <a:cubicBezTo>
                  <a:pt x="212" y="431"/>
                  <a:pt x="207" y="421"/>
                  <a:pt x="209" y="412"/>
                </a:cubicBezTo>
                <a:lnTo>
                  <a:pt x="213" y="397"/>
                </a:lnTo>
                <a:cubicBezTo>
                  <a:pt x="215" y="391"/>
                  <a:pt x="218" y="387"/>
                  <a:pt x="223" y="385"/>
                </a:cubicBezTo>
                <a:cubicBezTo>
                  <a:pt x="228" y="382"/>
                  <a:pt x="233" y="382"/>
                  <a:pt x="239" y="384"/>
                </a:cubicBezTo>
                <a:cubicBezTo>
                  <a:pt x="254" y="390"/>
                  <a:pt x="273" y="394"/>
                  <a:pt x="293" y="394"/>
                </a:cubicBezTo>
                <a:cubicBezTo>
                  <a:pt x="318" y="394"/>
                  <a:pt x="336" y="384"/>
                  <a:pt x="336" y="367"/>
                </a:cubicBezTo>
                <a:cubicBezTo>
                  <a:pt x="336" y="350"/>
                  <a:pt x="322" y="339"/>
                  <a:pt x="289" y="328"/>
                </a:cubicBezTo>
                <a:cubicBezTo>
                  <a:pt x="241" y="312"/>
                  <a:pt x="208" y="289"/>
                  <a:pt x="208" y="246"/>
                </a:cubicBezTo>
                <a:cubicBezTo>
                  <a:pt x="208" y="207"/>
                  <a:pt x="236" y="176"/>
                  <a:pt x="283" y="167"/>
                </a:cubicBezTo>
                <a:lnTo>
                  <a:pt x="283" y="134"/>
                </a:lnTo>
                <a:cubicBezTo>
                  <a:pt x="283" y="129"/>
                  <a:pt x="288" y="124"/>
                  <a:pt x="294" y="124"/>
                </a:cubicBezTo>
                <a:lnTo>
                  <a:pt x="317" y="124"/>
                </a:lnTo>
                <a:cubicBezTo>
                  <a:pt x="323" y="124"/>
                  <a:pt x="327" y="129"/>
                  <a:pt x="327" y="134"/>
                </a:cubicBezTo>
                <a:lnTo>
                  <a:pt x="327" y="164"/>
                </a:lnTo>
                <a:cubicBezTo>
                  <a:pt x="348" y="165"/>
                  <a:pt x="363" y="168"/>
                  <a:pt x="375" y="172"/>
                </a:cubicBezTo>
                <a:cubicBezTo>
                  <a:pt x="385" y="175"/>
                  <a:pt x="390" y="185"/>
                  <a:pt x="388" y="194"/>
                </a:cubicBezTo>
                <a:lnTo>
                  <a:pt x="384" y="208"/>
                </a:lnTo>
                <a:cubicBezTo>
                  <a:pt x="383" y="213"/>
                  <a:pt x="380" y="217"/>
                  <a:pt x="375" y="220"/>
                </a:cubicBezTo>
                <a:cubicBezTo>
                  <a:pt x="370" y="222"/>
                  <a:pt x="365" y="223"/>
                  <a:pt x="360" y="221"/>
                </a:cubicBezTo>
                <a:cubicBezTo>
                  <a:pt x="349" y="217"/>
                  <a:pt x="334" y="214"/>
                  <a:pt x="315" y="214"/>
                </a:cubicBezTo>
                <a:cubicBezTo>
                  <a:pt x="286" y="214"/>
                  <a:pt x="277" y="226"/>
                  <a:pt x="277" y="239"/>
                </a:cubicBezTo>
                <a:cubicBezTo>
                  <a:pt x="277" y="253"/>
                  <a:pt x="292" y="263"/>
                  <a:pt x="330" y="277"/>
                </a:cubicBezTo>
                <a:cubicBezTo>
                  <a:pt x="383" y="296"/>
                  <a:pt x="404" y="320"/>
                  <a:pt x="404" y="360"/>
                </a:cubicBezTo>
                <a:cubicBezTo>
                  <a:pt x="404" y="400"/>
                  <a:pt x="376" y="434"/>
                  <a:pt x="325" y="443"/>
                </a:cubicBez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 name="PA-male_45735">
            <a:extLst>
              <a:ext uri="{FF2B5EF4-FFF2-40B4-BE49-F238E27FC236}">
                <a16:creationId xmlns="" xmlns:a16="http://schemas.microsoft.com/office/drawing/2014/main" id="{E19DF0F8-EC59-433F-B8D7-AB859CF1944F}"/>
              </a:ext>
            </a:extLst>
          </p:cNvPr>
          <p:cNvSpPr>
            <a:spLocks noChangeAspect="1"/>
          </p:cNvSpPr>
          <p:nvPr>
            <p:custDataLst>
              <p:tags r:id="rId19"/>
            </p:custDataLst>
          </p:nvPr>
        </p:nvSpPr>
        <p:spPr bwMode="auto">
          <a:xfrm>
            <a:off x="9993400" y="3674236"/>
            <a:ext cx="193649" cy="183009"/>
          </a:xfrm>
          <a:custGeom>
            <a:avLst/>
            <a:gdLst>
              <a:gd name="connsiteX0" fmla="*/ 461249 w 591833"/>
              <a:gd name="connsiteY0" fmla="*/ 424468 h 559316"/>
              <a:gd name="connsiteX1" fmla="*/ 482090 w 591833"/>
              <a:gd name="connsiteY1" fmla="*/ 445283 h 559316"/>
              <a:gd name="connsiteX2" fmla="*/ 473158 w 591833"/>
              <a:gd name="connsiteY2" fmla="*/ 462628 h 559316"/>
              <a:gd name="connsiteX3" fmla="*/ 473158 w 591833"/>
              <a:gd name="connsiteY3" fmla="*/ 494841 h 559316"/>
              <a:gd name="connsiteX4" fmla="*/ 449340 w 591833"/>
              <a:gd name="connsiteY4" fmla="*/ 494841 h 559316"/>
              <a:gd name="connsiteX5" fmla="*/ 449340 w 591833"/>
              <a:gd name="connsiteY5" fmla="*/ 462628 h 559316"/>
              <a:gd name="connsiteX6" fmla="*/ 440408 w 591833"/>
              <a:gd name="connsiteY6" fmla="*/ 445283 h 559316"/>
              <a:gd name="connsiteX7" fmla="*/ 461249 w 591833"/>
              <a:gd name="connsiteY7" fmla="*/ 424468 h 559316"/>
              <a:gd name="connsiteX8" fmla="*/ 461253 w 591833"/>
              <a:gd name="connsiteY8" fmla="*/ 276677 h 559316"/>
              <a:gd name="connsiteX9" fmla="*/ 389756 w 591833"/>
              <a:gd name="connsiteY9" fmla="*/ 348081 h 559316"/>
              <a:gd name="connsiteX10" fmla="*/ 419546 w 591833"/>
              <a:gd name="connsiteY10" fmla="*/ 348081 h 559316"/>
              <a:gd name="connsiteX11" fmla="*/ 461253 w 591833"/>
              <a:gd name="connsiteY11" fmla="*/ 306428 h 559316"/>
              <a:gd name="connsiteX12" fmla="*/ 503455 w 591833"/>
              <a:gd name="connsiteY12" fmla="*/ 348081 h 559316"/>
              <a:gd name="connsiteX13" fmla="*/ 503455 w 591833"/>
              <a:gd name="connsiteY13" fmla="*/ 372378 h 559316"/>
              <a:gd name="connsiteX14" fmla="*/ 366420 w 591833"/>
              <a:gd name="connsiteY14" fmla="*/ 372378 h 559316"/>
              <a:gd name="connsiteX15" fmla="*/ 366420 w 591833"/>
              <a:gd name="connsiteY15" fmla="*/ 517664 h 559316"/>
              <a:gd name="connsiteX16" fmla="*/ 556085 w 591833"/>
              <a:gd name="connsiteY16" fmla="*/ 517664 h 559316"/>
              <a:gd name="connsiteX17" fmla="*/ 556085 w 591833"/>
              <a:gd name="connsiteY17" fmla="*/ 372378 h 559316"/>
              <a:gd name="connsiteX18" fmla="*/ 533246 w 591833"/>
              <a:gd name="connsiteY18" fmla="*/ 372378 h 559316"/>
              <a:gd name="connsiteX19" fmla="*/ 533246 w 591833"/>
              <a:gd name="connsiteY19" fmla="*/ 348081 h 559316"/>
              <a:gd name="connsiteX20" fmla="*/ 461253 w 591833"/>
              <a:gd name="connsiteY20" fmla="*/ 276677 h 559316"/>
              <a:gd name="connsiteX21" fmla="*/ 993 w 591833"/>
              <a:gd name="connsiteY21" fmla="*/ 199323 h 559316"/>
              <a:gd name="connsiteX22" fmla="*/ 230875 w 591833"/>
              <a:gd name="connsiteY22" fmla="*/ 277173 h 559316"/>
              <a:gd name="connsiteX23" fmla="*/ 460260 w 591833"/>
              <a:gd name="connsiteY23" fmla="*/ 199323 h 559316"/>
              <a:gd name="connsiteX24" fmla="*/ 461253 w 591833"/>
              <a:gd name="connsiteY24" fmla="*/ 205769 h 559316"/>
              <a:gd name="connsiteX25" fmla="*/ 461253 w 591833"/>
              <a:gd name="connsiteY25" fmla="*/ 240975 h 559316"/>
              <a:gd name="connsiteX26" fmla="*/ 568498 w 591833"/>
              <a:gd name="connsiteY26" fmla="*/ 338163 h 559316"/>
              <a:gd name="connsiteX27" fmla="*/ 591833 w 591833"/>
              <a:gd name="connsiteY27" fmla="*/ 372378 h 559316"/>
              <a:gd name="connsiteX28" fmla="*/ 591833 w 591833"/>
              <a:gd name="connsiteY28" fmla="*/ 517168 h 559316"/>
              <a:gd name="connsiteX29" fmla="*/ 555588 w 591833"/>
              <a:gd name="connsiteY29" fmla="*/ 553366 h 559316"/>
              <a:gd name="connsiteX30" fmla="*/ 366917 w 591833"/>
              <a:gd name="connsiteY30" fmla="*/ 553366 h 559316"/>
              <a:gd name="connsiteX31" fmla="*/ 347553 w 591833"/>
              <a:gd name="connsiteY31" fmla="*/ 547911 h 559316"/>
              <a:gd name="connsiteX32" fmla="*/ 230875 w 591833"/>
              <a:gd name="connsiteY32" fmla="*/ 559316 h 559316"/>
              <a:gd name="connsiteX33" fmla="*/ 0 w 591833"/>
              <a:gd name="connsiteY33" fmla="*/ 475516 h 559316"/>
              <a:gd name="connsiteX34" fmla="*/ 0 w 591833"/>
              <a:gd name="connsiteY34" fmla="*/ 367915 h 559316"/>
              <a:gd name="connsiteX35" fmla="*/ 993 w 591833"/>
              <a:gd name="connsiteY35" fmla="*/ 361469 h 559316"/>
              <a:gd name="connsiteX36" fmla="*/ 230875 w 591833"/>
              <a:gd name="connsiteY36" fmla="*/ 439318 h 559316"/>
              <a:gd name="connsiteX37" fmla="*/ 330672 w 591833"/>
              <a:gd name="connsiteY37" fmla="*/ 430889 h 559316"/>
              <a:gd name="connsiteX38" fmla="*/ 330672 w 591833"/>
              <a:gd name="connsiteY38" fmla="*/ 388741 h 559316"/>
              <a:gd name="connsiteX39" fmla="*/ 230875 w 591833"/>
              <a:gd name="connsiteY39" fmla="*/ 397171 h 559316"/>
              <a:gd name="connsiteX40" fmla="*/ 0 w 591833"/>
              <a:gd name="connsiteY40" fmla="*/ 313370 h 559316"/>
              <a:gd name="connsiteX41" fmla="*/ 0 w 591833"/>
              <a:gd name="connsiteY41" fmla="*/ 205769 h 559316"/>
              <a:gd name="connsiteX42" fmla="*/ 993 w 591833"/>
              <a:gd name="connsiteY42" fmla="*/ 199323 h 559316"/>
              <a:gd name="connsiteX43" fmla="*/ 230893 w 591833"/>
              <a:gd name="connsiteY43" fmla="*/ 0 h 559316"/>
              <a:gd name="connsiteX44" fmla="*/ 461289 w 591833"/>
              <a:gd name="connsiteY44" fmla="*/ 84296 h 559316"/>
              <a:gd name="connsiteX45" fmla="*/ 461289 w 591833"/>
              <a:gd name="connsiteY45" fmla="*/ 153220 h 559316"/>
              <a:gd name="connsiteX46" fmla="*/ 230893 w 591833"/>
              <a:gd name="connsiteY46" fmla="*/ 237020 h 559316"/>
              <a:gd name="connsiteX47" fmla="*/ 0 w 591833"/>
              <a:gd name="connsiteY47" fmla="*/ 153220 h 559316"/>
              <a:gd name="connsiteX48" fmla="*/ 0 w 591833"/>
              <a:gd name="connsiteY48" fmla="*/ 84296 h 559316"/>
              <a:gd name="connsiteX49" fmla="*/ 230893 w 591833"/>
              <a:gd name="connsiteY49" fmla="*/ 0 h 55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1833" h="559316">
                <a:moveTo>
                  <a:pt x="461249" y="424468"/>
                </a:moveTo>
                <a:cubicBezTo>
                  <a:pt x="473158" y="424468"/>
                  <a:pt x="482090" y="433884"/>
                  <a:pt x="482090" y="445283"/>
                </a:cubicBezTo>
                <a:cubicBezTo>
                  <a:pt x="482090" y="452716"/>
                  <a:pt x="478617" y="458663"/>
                  <a:pt x="473158" y="462628"/>
                </a:cubicBezTo>
                <a:lnTo>
                  <a:pt x="473158" y="494841"/>
                </a:lnTo>
                <a:lnTo>
                  <a:pt x="449340" y="494841"/>
                </a:lnTo>
                <a:lnTo>
                  <a:pt x="449340" y="462628"/>
                </a:lnTo>
                <a:cubicBezTo>
                  <a:pt x="443882" y="458663"/>
                  <a:pt x="440408" y="452716"/>
                  <a:pt x="440408" y="445283"/>
                </a:cubicBezTo>
                <a:cubicBezTo>
                  <a:pt x="440408" y="433884"/>
                  <a:pt x="449836" y="424468"/>
                  <a:pt x="461249" y="424468"/>
                </a:cubicBezTo>
                <a:close/>
                <a:moveTo>
                  <a:pt x="461253" y="276677"/>
                </a:moveTo>
                <a:cubicBezTo>
                  <a:pt x="422029" y="276677"/>
                  <a:pt x="389756" y="308412"/>
                  <a:pt x="389756" y="348081"/>
                </a:cubicBezTo>
                <a:lnTo>
                  <a:pt x="419546" y="348081"/>
                </a:lnTo>
                <a:cubicBezTo>
                  <a:pt x="419546" y="324775"/>
                  <a:pt x="438413" y="306428"/>
                  <a:pt x="461253" y="306428"/>
                </a:cubicBezTo>
                <a:cubicBezTo>
                  <a:pt x="484588" y="306428"/>
                  <a:pt x="503455" y="324775"/>
                  <a:pt x="503455" y="348081"/>
                </a:cubicBezTo>
                <a:lnTo>
                  <a:pt x="503455" y="372378"/>
                </a:lnTo>
                <a:lnTo>
                  <a:pt x="366420" y="372378"/>
                </a:lnTo>
                <a:lnTo>
                  <a:pt x="366420" y="517664"/>
                </a:lnTo>
                <a:lnTo>
                  <a:pt x="556085" y="517664"/>
                </a:lnTo>
                <a:lnTo>
                  <a:pt x="556085" y="372378"/>
                </a:lnTo>
                <a:lnTo>
                  <a:pt x="533246" y="372378"/>
                </a:lnTo>
                <a:lnTo>
                  <a:pt x="533246" y="348081"/>
                </a:lnTo>
                <a:cubicBezTo>
                  <a:pt x="533246" y="308412"/>
                  <a:pt x="500973" y="276677"/>
                  <a:pt x="461253" y="276677"/>
                </a:cubicBezTo>
                <a:close/>
                <a:moveTo>
                  <a:pt x="993" y="199323"/>
                </a:moveTo>
                <a:cubicBezTo>
                  <a:pt x="9434" y="242959"/>
                  <a:pt x="109231" y="277173"/>
                  <a:pt x="230875" y="277173"/>
                </a:cubicBezTo>
                <a:cubicBezTo>
                  <a:pt x="352518" y="277173"/>
                  <a:pt x="451819" y="242959"/>
                  <a:pt x="460260" y="199323"/>
                </a:cubicBezTo>
                <a:cubicBezTo>
                  <a:pt x="460756" y="201307"/>
                  <a:pt x="461253" y="203290"/>
                  <a:pt x="461253" y="205769"/>
                </a:cubicBezTo>
                <a:lnTo>
                  <a:pt x="461253" y="240975"/>
                </a:lnTo>
                <a:cubicBezTo>
                  <a:pt x="517358" y="240975"/>
                  <a:pt x="563532" y="283619"/>
                  <a:pt x="568498" y="338163"/>
                </a:cubicBezTo>
                <a:cubicBezTo>
                  <a:pt x="582400" y="343618"/>
                  <a:pt x="591833" y="357006"/>
                  <a:pt x="591833" y="372378"/>
                </a:cubicBezTo>
                <a:lnTo>
                  <a:pt x="591833" y="517168"/>
                </a:lnTo>
                <a:cubicBezTo>
                  <a:pt x="591833" y="537003"/>
                  <a:pt x="575945" y="553366"/>
                  <a:pt x="555588" y="553366"/>
                </a:cubicBezTo>
                <a:lnTo>
                  <a:pt x="366917" y="553366"/>
                </a:lnTo>
                <a:cubicBezTo>
                  <a:pt x="359966" y="553366"/>
                  <a:pt x="353511" y="551382"/>
                  <a:pt x="347553" y="547911"/>
                </a:cubicBezTo>
                <a:cubicBezTo>
                  <a:pt x="313294" y="555349"/>
                  <a:pt x="273574" y="559316"/>
                  <a:pt x="230875" y="559316"/>
                </a:cubicBezTo>
                <a:cubicBezTo>
                  <a:pt x="103273" y="559316"/>
                  <a:pt x="0" y="521631"/>
                  <a:pt x="0" y="475516"/>
                </a:cubicBezTo>
                <a:lnTo>
                  <a:pt x="0" y="367915"/>
                </a:lnTo>
                <a:cubicBezTo>
                  <a:pt x="0" y="365931"/>
                  <a:pt x="497" y="363452"/>
                  <a:pt x="993" y="361469"/>
                </a:cubicBezTo>
                <a:cubicBezTo>
                  <a:pt x="9434" y="405104"/>
                  <a:pt x="109231" y="439318"/>
                  <a:pt x="230875" y="439318"/>
                </a:cubicBezTo>
                <a:cubicBezTo>
                  <a:pt x="266623" y="439318"/>
                  <a:pt x="300385" y="436343"/>
                  <a:pt x="330672" y="430889"/>
                </a:cubicBezTo>
                <a:lnTo>
                  <a:pt x="330672" y="388741"/>
                </a:lnTo>
                <a:cubicBezTo>
                  <a:pt x="300385" y="394195"/>
                  <a:pt x="266623" y="397171"/>
                  <a:pt x="230875" y="397171"/>
                </a:cubicBezTo>
                <a:cubicBezTo>
                  <a:pt x="103273" y="397171"/>
                  <a:pt x="0" y="359485"/>
                  <a:pt x="0" y="313370"/>
                </a:cubicBezTo>
                <a:lnTo>
                  <a:pt x="0" y="205769"/>
                </a:lnTo>
                <a:cubicBezTo>
                  <a:pt x="0" y="203290"/>
                  <a:pt x="497" y="201307"/>
                  <a:pt x="993" y="199323"/>
                </a:cubicBezTo>
                <a:close/>
                <a:moveTo>
                  <a:pt x="230893" y="0"/>
                </a:moveTo>
                <a:cubicBezTo>
                  <a:pt x="358008" y="0"/>
                  <a:pt x="461289" y="37685"/>
                  <a:pt x="461289" y="84296"/>
                </a:cubicBezTo>
                <a:lnTo>
                  <a:pt x="461289" y="153220"/>
                </a:lnTo>
                <a:cubicBezTo>
                  <a:pt x="461289" y="199335"/>
                  <a:pt x="358008" y="237020"/>
                  <a:pt x="230893" y="237020"/>
                </a:cubicBezTo>
                <a:cubicBezTo>
                  <a:pt x="103281" y="237020"/>
                  <a:pt x="0" y="199335"/>
                  <a:pt x="0" y="153220"/>
                </a:cubicBezTo>
                <a:lnTo>
                  <a:pt x="0" y="84296"/>
                </a:lnTo>
                <a:cubicBezTo>
                  <a:pt x="0" y="37685"/>
                  <a:pt x="103281" y="0"/>
                  <a:pt x="230893" y="0"/>
                </a:cubicBez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 name="PA-male_45735">
            <a:extLst>
              <a:ext uri="{FF2B5EF4-FFF2-40B4-BE49-F238E27FC236}">
                <a16:creationId xmlns="" xmlns:a16="http://schemas.microsoft.com/office/drawing/2014/main" id="{CE1A10B1-6C07-4C6D-AD05-B3C1CE1F6C06}"/>
              </a:ext>
            </a:extLst>
          </p:cNvPr>
          <p:cNvSpPr>
            <a:spLocks noChangeAspect="1"/>
          </p:cNvSpPr>
          <p:nvPr>
            <p:custDataLst>
              <p:tags r:id="rId20"/>
            </p:custDataLst>
          </p:nvPr>
        </p:nvSpPr>
        <p:spPr bwMode="auto">
          <a:xfrm>
            <a:off x="10301658" y="3468041"/>
            <a:ext cx="146890" cy="92775"/>
          </a:xfrm>
          <a:custGeom>
            <a:avLst/>
            <a:gdLst>
              <a:gd name="T0" fmla="*/ 4809 w 5268"/>
              <a:gd name="T1" fmla="*/ 1682 h 3332"/>
              <a:gd name="T2" fmla="*/ 4837 w 5268"/>
              <a:gd name="T3" fmla="*/ 1402 h 3332"/>
              <a:gd name="T4" fmla="*/ 3435 w 5268"/>
              <a:gd name="T5" fmla="*/ 0 h 3332"/>
              <a:gd name="T6" fmla="*/ 2150 w 5268"/>
              <a:gd name="T7" fmla="*/ 839 h 3332"/>
              <a:gd name="T8" fmla="*/ 1572 w 5268"/>
              <a:gd name="T9" fmla="*/ 667 h 3332"/>
              <a:gd name="T10" fmla="*/ 513 w 5268"/>
              <a:gd name="T11" fmla="*/ 1655 h 3332"/>
              <a:gd name="T12" fmla="*/ 0 w 5268"/>
              <a:gd name="T13" fmla="*/ 2454 h 3332"/>
              <a:gd name="T14" fmla="*/ 879 w 5268"/>
              <a:gd name="T15" fmla="*/ 3332 h 3332"/>
              <a:gd name="T16" fmla="*/ 2148 w 5268"/>
              <a:gd name="T17" fmla="*/ 3332 h 3332"/>
              <a:gd name="T18" fmla="*/ 2213 w 5268"/>
              <a:gd name="T19" fmla="*/ 3263 h 3332"/>
              <a:gd name="T20" fmla="*/ 2213 w 5268"/>
              <a:gd name="T21" fmla="*/ 2700 h 3332"/>
              <a:gd name="T22" fmla="*/ 2126 w 5268"/>
              <a:gd name="T23" fmla="*/ 2612 h 3332"/>
              <a:gd name="T24" fmla="*/ 1886 w 5268"/>
              <a:gd name="T25" fmla="*/ 2612 h 3332"/>
              <a:gd name="T26" fmla="*/ 1850 w 5268"/>
              <a:gd name="T27" fmla="*/ 2542 h 3332"/>
              <a:gd name="T28" fmla="*/ 2582 w 5268"/>
              <a:gd name="T29" fmla="*/ 1554 h 3332"/>
              <a:gd name="T30" fmla="*/ 2686 w 5268"/>
              <a:gd name="T31" fmla="*/ 1554 h 3332"/>
              <a:gd name="T32" fmla="*/ 3418 w 5268"/>
              <a:gd name="T33" fmla="*/ 2542 h 3332"/>
              <a:gd name="T34" fmla="*/ 3383 w 5268"/>
              <a:gd name="T35" fmla="*/ 2612 h 3332"/>
              <a:gd name="T36" fmla="*/ 3142 w 5268"/>
              <a:gd name="T37" fmla="*/ 2612 h 3332"/>
              <a:gd name="T38" fmla="*/ 3055 w 5268"/>
              <a:gd name="T39" fmla="*/ 2700 h 3332"/>
              <a:gd name="T40" fmla="*/ 3055 w 5268"/>
              <a:gd name="T41" fmla="*/ 3264 h 3332"/>
              <a:gd name="T42" fmla="*/ 3123 w 5268"/>
              <a:gd name="T43" fmla="*/ 3332 h 3332"/>
              <a:gd name="T44" fmla="*/ 4389 w 5268"/>
              <a:gd name="T45" fmla="*/ 3332 h 3332"/>
              <a:gd name="T46" fmla="*/ 5268 w 5268"/>
              <a:gd name="T47" fmla="*/ 2454 h 3332"/>
              <a:gd name="T48" fmla="*/ 4809 w 5268"/>
              <a:gd name="T49" fmla="*/ 1682 h 3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68" h="3332">
                <a:moveTo>
                  <a:pt x="4809" y="1682"/>
                </a:moveTo>
                <a:cubicBezTo>
                  <a:pt x="4828" y="1591"/>
                  <a:pt x="4837" y="1498"/>
                  <a:pt x="4837" y="1402"/>
                </a:cubicBezTo>
                <a:cubicBezTo>
                  <a:pt x="4837" y="628"/>
                  <a:pt x="4209" y="0"/>
                  <a:pt x="3435" y="0"/>
                </a:cubicBezTo>
                <a:cubicBezTo>
                  <a:pt x="2861" y="0"/>
                  <a:pt x="2367" y="345"/>
                  <a:pt x="2150" y="839"/>
                </a:cubicBezTo>
                <a:cubicBezTo>
                  <a:pt x="1984" y="731"/>
                  <a:pt x="1785" y="667"/>
                  <a:pt x="1572" y="667"/>
                </a:cubicBezTo>
                <a:cubicBezTo>
                  <a:pt x="1010" y="667"/>
                  <a:pt x="551" y="1104"/>
                  <a:pt x="513" y="1655"/>
                </a:cubicBezTo>
                <a:cubicBezTo>
                  <a:pt x="211" y="1794"/>
                  <a:pt x="0" y="2099"/>
                  <a:pt x="0" y="2454"/>
                </a:cubicBezTo>
                <a:cubicBezTo>
                  <a:pt x="0" y="2939"/>
                  <a:pt x="393" y="3332"/>
                  <a:pt x="879" y="3332"/>
                </a:cubicBezTo>
                <a:lnTo>
                  <a:pt x="2148" y="3332"/>
                </a:lnTo>
                <a:cubicBezTo>
                  <a:pt x="2210" y="3332"/>
                  <a:pt x="2213" y="3263"/>
                  <a:pt x="2213" y="3263"/>
                </a:cubicBezTo>
                <a:lnTo>
                  <a:pt x="2213" y="2700"/>
                </a:lnTo>
                <a:cubicBezTo>
                  <a:pt x="2213" y="2651"/>
                  <a:pt x="2174" y="2612"/>
                  <a:pt x="2126" y="2612"/>
                </a:cubicBezTo>
                <a:lnTo>
                  <a:pt x="1886" y="2612"/>
                </a:lnTo>
                <a:cubicBezTo>
                  <a:pt x="1837" y="2612"/>
                  <a:pt x="1821" y="2580"/>
                  <a:pt x="1850" y="2542"/>
                </a:cubicBezTo>
                <a:lnTo>
                  <a:pt x="2582" y="1554"/>
                </a:lnTo>
                <a:cubicBezTo>
                  <a:pt x="2611" y="1515"/>
                  <a:pt x="2657" y="1515"/>
                  <a:pt x="2686" y="1554"/>
                </a:cubicBezTo>
                <a:lnTo>
                  <a:pt x="3418" y="2542"/>
                </a:lnTo>
                <a:cubicBezTo>
                  <a:pt x="3447" y="2580"/>
                  <a:pt x="3431" y="2612"/>
                  <a:pt x="3383" y="2612"/>
                </a:cubicBezTo>
                <a:lnTo>
                  <a:pt x="3142" y="2612"/>
                </a:lnTo>
                <a:cubicBezTo>
                  <a:pt x="3094" y="2612"/>
                  <a:pt x="3055" y="2651"/>
                  <a:pt x="3055" y="2700"/>
                </a:cubicBezTo>
                <a:lnTo>
                  <a:pt x="3055" y="3264"/>
                </a:lnTo>
                <a:cubicBezTo>
                  <a:pt x="3055" y="3264"/>
                  <a:pt x="3059" y="3332"/>
                  <a:pt x="3123" y="3332"/>
                </a:cubicBezTo>
                <a:lnTo>
                  <a:pt x="4389" y="3332"/>
                </a:lnTo>
                <a:cubicBezTo>
                  <a:pt x="4875" y="3332"/>
                  <a:pt x="5268" y="2939"/>
                  <a:pt x="5268" y="2454"/>
                </a:cubicBezTo>
                <a:cubicBezTo>
                  <a:pt x="5268" y="2121"/>
                  <a:pt x="5083" y="1831"/>
                  <a:pt x="4809" y="1682"/>
                </a:cubicBez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 name="PA-male_45735">
            <a:extLst>
              <a:ext uri="{FF2B5EF4-FFF2-40B4-BE49-F238E27FC236}">
                <a16:creationId xmlns="" xmlns:a16="http://schemas.microsoft.com/office/drawing/2014/main" id="{F8826FDE-C799-456E-8666-0C8BA1DB902E}"/>
              </a:ext>
            </a:extLst>
          </p:cNvPr>
          <p:cNvSpPr>
            <a:spLocks noChangeAspect="1"/>
          </p:cNvSpPr>
          <p:nvPr>
            <p:custDataLst>
              <p:tags r:id="rId21"/>
            </p:custDataLst>
          </p:nvPr>
        </p:nvSpPr>
        <p:spPr bwMode="auto">
          <a:xfrm>
            <a:off x="10281443" y="3732017"/>
            <a:ext cx="93660" cy="122663"/>
          </a:xfrm>
          <a:custGeom>
            <a:avLst/>
            <a:gdLst>
              <a:gd name="T0" fmla="*/ 5270 w 5908"/>
              <a:gd name="T1" fmla="*/ 0 h 7748"/>
              <a:gd name="T2" fmla="*/ 2072 w 5908"/>
              <a:gd name="T3" fmla="*/ 0 h 7748"/>
              <a:gd name="T4" fmla="*/ 1621 w 5908"/>
              <a:gd name="T5" fmla="*/ 187 h 7748"/>
              <a:gd name="T6" fmla="*/ 187 w 5908"/>
              <a:gd name="T7" fmla="*/ 1621 h 7748"/>
              <a:gd name="T8" fmla="*/ 0 w 5908"/>
              <a:gd name="T9" fmla="*/ 2072 h 7748"/>
              <a:gd name="T10" fmla="*/ 0 w 5908"/>
              <a:gd name="T11" fmla="*/ 7110 h 7748"/>
              <a:gd name="T12" fmla="*/ 637 w 5908"/>
              <a:gd name="T13" fmla="*/ 7748 h 7748"/>
              <a:gd name="T14" fmla="*/ 5270 w 5908"/>
              <a:gd name="T15" fmla="*/ 7748 h 7748"/>
              <a:gd name="T16" fmla="*/ 5908 w 5908"/>
              <a:gd name="T17" fmla="*/ 7110 h 7748"/>
              <a:gd name="T18" fmla="*/ 5908 w 5908"/>
              <a:gd name="T19" fmla="*/ 638 h 7748"/>
              <a:gd name="T20" fmla="*/ 5270 w 5908"/>
              <a:gd name="T21" fmla="*/ 0 h 7748"/>
              <a:gd name="T22" fmla="*/ 2728 w 5908"/>
              <a:gd name="T23" fmla="*/ 1924 h 7748"/>
              <a:gd name="T24" fmla="*/ 2569 w 5908"/>
              <a:gd name="T25" fmla="*/ 2082 h 7748"/>
              <a:gd name="T26" fmla="*/ 1923 w 5908"/>
              <a:gd name="T27" fmla="*/ 2082 h 7748"/>
              <a:gd name="T28" fmla="*/ 1765 w 5908"/>
              <a:gd name="T29" fmla="*/ 1924 h 7748"/>
              <a:gd name="T30" fmla="*/ 1765 w 5908"/>
              <a:gd name="T31" fmla="*/ 772 h 7748"/>
              <a:gd name="T32" fmla="*/ 1923 w 5908"/>
              <a:gd name="T33" fmla="*/ 613 h 7748"/>
              <a:gd name="T34" fmla="*/ 2569 w 5908"/>
              <a:gd name="T35" fmla="*/ 613 h 7748"/>
              <a:gd name="T36" fmla="*/ 2728 w 5908"/>
              <a:gd name="T37" fmla="*/ 772 h 7748"/>
              <a:gd name="T38" fmla="*/ 2728 w 5908"/>
              <a:gd name="T39" fmla="*/ 1924 h 7748"/>
              <a:gd name="T40" fmla="*/ 4019 w 5908"/>
              <a:gd name="T41" fmla="*/ 1924 h 7748"/>
              <a:gd name="T42" fmla="*/ 3860 w 5908"/>
              <a:gd name="T43" fmla="*/ 2082 h 7748"/>
              <a:gd name="T44" fmla="*/ 3215 w 5908"/>
              <a:gd name="T45" fmla="*/ 2082 h 7748"/>
              <a:gd name="T46" fmla="*/ 3056 w 5908"/>
              <a:gd name="T47" fmla="*/ 1924 h 7748"/>
              <a:gd name="T48" fmla="*/ 3056 w 5908"/>
              <a:gd name="T49" fmla="*/ 772 h 7748"/>
              <a:gd name="T50" fmla="*/ 3215 w 5908"/>
              <a:gd name="T51" fmla="*/ 613 h 7748"/>
              <a:gd name="T52" fmla="*/ 3860 w 5908"/>
              <a:gd name="T53" fmla="*/ 613 h 7748"/>
              <a:gd name="T54" fmla="*/ 4019 w 5908"/>
              <a:gd name="T55" fmla="*/ 772 h 7748"/>
              <a:gd name="T56" fmla="*/ 4019 w 5908"/>
              <a:gd name="T57" fmla="*/ 1924 h 7748"/>
              <a:gd name="T58" fmla="*/ 4019 w 5908"/>
              <a:gd name="T59" fmla="*/ 1924 h 7748"/>
              <a:gd name="T60" fmla="*/ 5310 w 5908"/>
              <a:gd name="T61" fmla="*/ 1924 h 7748"/>
              <a:gd name="T62" fmla="*/ 5152 w 5908"/>
              <a:gd name="T63" fmla="*/ 2082 h 7748"/>
              <a:gd name="T64" fmla="*/ 4506 w 5908"/>
              <a:gd name="T65" fmla="*/ 2082 h 7748"/>
              <a:gd name="T66" fmla="*/ 4347 w 5908"/>
              <a:gd name="T67" fmla="*/ 1924 h 7748"/>
              <a:gd name="T68" fmla="*/ 4347 w 5908"/>
              <a:gd name="T69" fmla="*/ 772 h 7748"/>
              <a:gd name="T70" fmla="*/ 4506 w 5908"/>
              <a:gd name="T71" fmla="*/ 613 h 7748"/>
              <a:gd name="T72" fmla="*/ 5152 w 5908"/>
              <a:gd name="T73" fmla="*/ 613 h 7748"/>
              <a:gd name="T74" fmla="*/ 5310 w 5908"/>
              <a:gd name="T75" fmla="*/ 772 h 7748"/>
              <a:gd name="T76" fmla="*/ 5310 w 5908"/>
              <a:gd name="T77" fmla="*/ 1924 h 7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08" h="7748">
                <a:moveTo>
                  <a:pt x="5270" y="0"/>
                </a:moveTo>
                <a:lnTo>
                  <a:pt x="2072" y="0"/>
                </a:lnTo>
                <a:cubicBezTo>
                  <a:pt x="1903" y="0"/>
                  <a:pt x="1740" y="67"/>
                  <a:pt x="1621" y="187"/>
                </a:cubicBezTo>
                <a:lnTo>
                  <a:pt x="187" y="1621"/>
                </a:lnTo>
                <a:cubicBezTo>
                  <a:pt x="67" y="1741"/>
                  <a:pt x="0" y="1903"/>
                  <a:pt x="0" y="2072"/>
                </a:cubicBezTo>
                <a:lnTo>
                  <a:pt x="0" y="7110"/>
                </a:lnTo>
                <a:cubicBezTo>
                  <a:pt x="0" y="7462"/>
                  <a:pt x="285" y="7748"/>
                  <a:pt x="637" y="7748"/>
                </a:cubicBezTo>
                <a:lnTo>
                  <a:pt x="5270" y="7748"/>
                </a:lnTo>
                <a:cubicBezTo>
                  <a:pt x="5622" y="7748"/>
                  <a:pt x="5908" y="7462"/>
                  <a:pt x="5908" y="7110"/>
                </a:cubicBezTo>
                <a:lnTo>
                  <a:pt x="5908" y="638"/>
                </a:lnTo>
                <a:cubicBezTo>
                  <a:pt x="5908" y="286"/>
                  <a:pt x="5622" y="0"/>
                  <a:pt x="5270" y="0"/>
                </a:cubicBezTo>
                <a:close/>
                <a:moveTo>
                  <a:pt x="2728" y="1924"/>
                </a:moveTo>
                <a:cubicBezTo>
                  <a:pt x="2728" y="2011"/>
                  <a:pt x="2657" y="2082"/>
                  <a:pt x="2569" y="2082"/>
                </a:cubicBezTo>
                <a:lnTo>
                  <a:pt x="1923" y="2082"/>
                </a:lnTo>
                <a:cubicBezTo>
                  <a:pt x="1836" y="2082"/>
                  <a:pt x="1765" y="2011"/>
                  <a:pt x="1765" y="1924"/>
                </a:cubicBezTo>
                <a:lnTo>
                  <a:pt x="1765" y="772"/>
                </a:lnTo>
                <a:cubicBezTo>
                  <a:pt x="1765" y="684"/>
                  <a:pt x="1836" y="613"/>
                  <a:pt x="1923" y="613"/>
                </a:cubicBezTo>
                <a:lnTo>
                  <a:pt x="2569" y="613"/>
                </a:lnTo>
                <a:cubicBezTo>
                  <a:pt x="2657" y="613"/>
                  <a:pt x="2728" y="684"/>
                  <a:pt x="2728" y="772"/>
                </a:cubicBezTo>
                <a:lnTo>
                  <a:pt x="2728" y="1924"/>
                </a:lnTo>
                <a:close/>
                <a:moveTo>
                  <a:pt x="4019" y="1924"/>
                </a:moveTo>
                <a:cubicBezTo>
                  <a:pt x="4019" y="2011"/>
                  <a:pt x="3948" y="2082"/>
                  <a:pt x="3860" y="2082"/>
                </a:cubicBezTo>
                <a:lnTo>
                  <a:pt x="3215" y="2082"/>
                </a:lnTo>
                <a:cubicBezTo>
                  <a:pt x="3127" y="2082"/>
                  <a:pt x="3056" y="2011"/>
                  <a:pt x="3056" y="1924"/>
                </a:cubicBezTo>
                <a:lnTo>
                  <a:pt x="3056" y="772"/>
                </a:lnTo>
                <a:cubicBezTo>
                  <a:pt x="3056" y="684"/>
                  <a:pt x="3127" y="613"/>
                  <a:pt x="3215" y="613"/>
                </a:cubicBezTo>
                <a:lnTo>
                  <a:pt x="3860" y="613"/>
                </a:lnTo>
                <a:cubicBezTo>
                  <a:pt x="3948" y="613"/>
                  <a:pt x="4019" y="684"/>
                  <a:pt x="4019" y="772"/>
                </a:cubicBezTo>
                <a:lnTo>
                  <a:pt x="4019" y="1924"/>
                </a:lnTo>
                <a:lnTo>
                  <a:pt x="4019" y="1924"/>
                </a:lnTo>
                <a:close/>
                <a:moveTo>
                  <a:pt x="5310" y="1924"/>
                </a:moveTo>
                <a:cubicBezTo>
                  <a:pt x="5310" y="2011"/>
                  <a:pt x="5239" y="2082"/>
                  <a:pt x="5152" y="2082"/>
                </a:cubicBezTo>
                <a:lnTo>
                  <a:pt x="4506" y="2082"/>
                </a:lnTo>
                <a:cubicBezTo>
                  <a:pt x="4418" y="2082"/>
                  <a:pt x="4347" y="2011"/>
                  <a:pt x="4347" y="1924"/>
                </a:cubicBezTo>
                <a:lnTo>
                  <a:pt x="4347" y="772"/>
                </a:lnTo>
                <a:cubicBezTo>
                  <a:pt x="4347" y="684"/>
                  <a:pt x="4418" y="613"/>
                  <a:pt x="4506" y="613"/>
                </a:cubicBezTo>
                <a:lnTo>
                  <a:pt x="5152" y="613"/>
                </a:lnTo>
                <a:cubicBezTo>
                  <a:pt x="5239" y="613"/>
                  <a:pt x="5310" y="684"/>
                  <a:pt x="5310" y="772"/>
                </a:cubicBezTo>
                <a:lnTo>
                  <a:pt x="5310" y="1924"/>
                </a:ln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0" name="PA-male_45735">
            <a:extLst>
              <a:ext uri="{FF2B5EF4-FFF2-40B4-BE49-F238E27FC236}">
                <a16:creationId xmlns="" xmlns:a16="http://schemas.microsoft.com/office/drawing/2014/main" id="{11183A30-D0FF-4D85-8DBF-D996AFB74C31}"/>
              </a:ext>
            </a:extLst>
          </p:cNvPr>
          <p:cNvSpPr>
            <a:spLocks noChangeAspect="1"/>
          </p:cNvSpPr>
          <p:nvPr>
            <p:custDataLst>
              <p:tags r:id="rId22"/>
            </p:custDataLst>
          </p:nvPr>
        </p:nvSpPr>
        <p:spPr bwMode="auto">
          <a:xfrm rot="20624463">
            <a:off x="9996183" y="3445548"/>
            <a:ext cx="137625" cy="135542"/>
          </a:xfrm>
          <a:custGeom>
            <a:avLst/>
            <a:gdLst>
              <a:gd name="connsiteX0" fmla="*/ 279178 w 587917"/>
              <a:gd name="connsiteY0" fmla="*/ 21423 h 579019"/>
              <a:gd name="connsiteX1" fmla="*/ 327052 w 587917"/>
              <a:gd name="connsiteY1" fmla="*/ 25721 h 579019"/>
              <a:gd name="connsiteX2" fmla="*/ 341038 w 587917"/>
              <a:gd name="connsiteY2" fmla="*/ 27869 h 579019"/>
              <a:gd name="connsiteX3" fmla="*/ 341038 w 587917"/>
              <a:gd name="connsiteY3" fmla="*/ 255098 h 579019"/>
              <a:gd name="connsiteX4" fmla="*/ 555666 w 587917"/>
              <a:gd name="connsiteY4" fmla="*/ 255098 h 579019"/>
              <a:gd name="connsiteX5" fmla="*/ 557279 w 587917"/>
              <a:gd name="connsiteY5" fmla="*/ 270139 h 579019"/>
              <a:gd name="connsiteX6" fmla="*/ 558893 w 587917"/>
              <a:gd name="connsiteY6" fmla="*/ 300221 h 579019"/>
              <a:gd name="connsiteX7" fmla="*/ 279178 w 587917"/>
              <a:gd name="connsiteY7" fmla="*/ 579019 h 579019"/>
              <a:gd name="connsiteX8" fmla="*/ 0 w 587917"/>
              <a:gd name="connsiteY8" fmla="*/ 300221 h 579019"/>
              <a:gd name="connsiteX9" fmla="*/ 279178 w 587917"/>
              <a:gd name="connsiteY9" fmla="*/ 21423 h 579019"/>
              <a:gd name="connsiteX10" fmla="*/ 408242 w 587917"/>
              <a:gd name="connsiteY10" fmla="*/ 0 h 579019"/>
              <a:gd name="connsiteX11" fmla="*/ 587917 w 587917"/>
              <a:gd name="connsiteY11" fmla="*/ 192286 h 579019"/>
              <a:gd name="connsiteX12" fmla="*/ 408242 w 587917"/>
              <a:gd name="connsiteY12" fmla="*/ 192286 h 57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917" h="579019">
                <a:moveTo>
                  <a:pt x="279178" y="21423"/>
                </a:moveTo>
                <a:cubicBezTo>
                  <a:pt x="295315" y="21423"/>
                  <a:pt x="311452" y="22498"/>
                  <a:pt x="327052" y="25721"/>
                </a:cubicBezTo>
                <a:lnTo>
                  <a:pt x="341038" y="27869"/>
                </a:lnTo>
                <a:lnTo>
                  <a:pt x="341038" y="255098"/>
                </a:lnTo>
                <a:lnTo>
                  <a:pt x="555666" y="255098"/>
                </a:lnTo>
                <a:lnTo>
                  <a:pt x="557279" y="270139"/>
                </a:lnTo>
                <a:cubicBezTo>
                  <a:pt x="558355" y="280345"/>
                  <a:pt x="558893" y="290552"/>
                  <a:pt x="558893" y="300221"/>
                </a:cubicBezTo>
                <a:cubicBezTo>
                  <a:pt x="558893" y="453856"/>
                  <a:pt x="433559" y="579019"/>
                  <a:pt x="279178" y="579019"/>
                </a:cubicBezTo>
                <a:cubicBezTo>
                  <a:pt x="125334" y="579019"/>
                  <a:pt x="0" y="453856"/>
                  <a:pt x="0" y="300221"/>
                </a:cubicBezTo>
                <a:cubicBezTo>
                  <a:pt x="0" y="146587"/>
                  <a:pt x="125334" y="21423"/>
                  <a:pt x="279178" y="21423"/>
                </a:cubicBezTo>
                <a:close/>
                <a:moveTo>
                  <a:pt x="408242" y="0"/>
                </a:moveTo>
                <a:cubicBezTo>
                  <a:pt x="499693" y="24170"/>
                  <a:pt x="570165" y="99366"/>
                  <a:pt x="587917" y="192286"/>
                </a:cubicBezTo>
                <a:lnTo>
                  <a:pt x="408242" y="192286"/>
                </a:lnTo>
                <a:close/>
              </a:path>
            </a:pathLst>
          </a:custGeom>
          <a:gradFill>
            <a:gsLst>
              <a:gs pos="0">
                <a:schemeClr val="accent2"/>
              </a:gs>
              <a:gs pos="100000">
                <a:schemeClr val="accent3">
                  <a:alpha val="0"/>
                </a:schemeClr>
              </a:gs>
            </a:gsLst>
            <a:lin ang="5400000" scaled="1"/>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cxnSp>
        <p:nvCxnSpPr>
          <p:cNvPr id="171" name="PA-直接连接符 170">
            <a:extLst>
              <a:ext uri="{FF2B5EF4-FFF2-40B4-BE49-F238E27FC236}">
                <a16:creationId xmlns="" xmlns:a16="http://schemas.microsoft.com/office/drawing/2014/main" id="{CC8D4381-B0AE-4490-A9EF-1E73B3858AFA}"/>
              </a:ext>
            </a:extLst>
          </p:cNvPr>
          <p:cNvCxnSpPr>
            <a:cxnSpLocks/>
          </p:cNvCxnSpPr>
          <p:nvPr>
            <p:custDataLst>
              <p:tags r:id="rId23"/>
            </p:custDataLst>
          </p:nvPr>
        </p:nvCxnSpPr>
        <p:spPr>
          <a:xfrm flipH="1" flipV="1">
            <a:off x="4178858" y="3526409"/>
            <a:ext cx="38647" cy="245067"/>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2" name="PA-直接连接符 171">
            <a:extLst>
              <a:ext uri="{FF2B5EF4-FFF2-40B4-BE49-F238E27FC236}">
                <a16:creationId xmlns="" xmlns:a16="http://schemas.microsoft.com/office/drawing/2014/main" id="{7C9AE2E8-3CC6-4EB4-980A-162C2E9C5F68}"/>
              </a:ext>
            </a:extLst>
          </p:cNvPr>
          <p:cNvCxnSpPr>
            <a:cxnSpLocks/>
          </p:cNvCxnSpPr>
          <p:nvPr>
            <p:custDataLst>
              <p:tags r:id="rId24"/>
            </p:custDataLst>
          </p:nvPr>
        </p:nvCxnSpPr>
        <p:spPr>
          <a:xfrm flipV="1">
            <a:off x="5149217" y="3490159"/>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PA-直接连接符 172">
            <a:extLst>
              <a:ext uri="{FF2B5EF4-FFF2-40B4-BE49-F238E27FC236}">
                <a16:creationId xmlns="" xmlns:a16="http://schemas.microsoft.com/office/drawing/2014/main" id="{069D1471-CFA0-4EDD-BDB6-7EB9F816C10D}"/>
              </a:ext>
            </a:extLst>
          </p:cNvPr>
          <p:cNvCxnSpPr>
            <a:cxnSpLocks/>
          </p:cNvCxnSpPr>
          <p:nvPr>
            <p:custDataLst>
              <p:tags r:id="rId25"/>
            </p:custDataLst>
          </p:nvPr>
        </p:nvCxnSpPr>
        <p:spPr>
          <a:xfrm flipV="1">
            <a:off x="5287102" y="3389377"/>
            <a:ext cx="24526" cy="171081"/>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4" name="PA-直接连接符 173">
            <a:extLst>
              <a:ext uri="{FF2B5EF4-FFF2-40B4-BE49-F238E27FC236}">
                <a16:creationId xmlns="" xmlns:a16="http://schemas.microsoft.com/office/drawing/2014/main" id="{24781681-0D69-4727-BCDC-B4DD33EE14B2}"/>
              </a:ext>
            </a:extLst>
          </p:cNvPr>
          <p:cNvCxnSpPr>
            <a:cxnSpLocks/>
          </p:cNvCxnSpPr>
          <p:nvPr>
            <p:custDataLst>
              <p:tags r:id="rId26"/>
            </p:custDataLst>
          </p:nvPr>
        </p:nvCxnSpPr>
        <p:spPr>
          <a:xfrm flipH="1" flipV="1">
            <a:off x="4203734" y="3259632"/>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6" name="PA-直接连接符 175">
            <a:extLst>
              <a:ext uri="{FF2B5EF4-FFF2-40B4-BE49-F238E27FC236}">
                <a16:creationId xmlns="" xmlns:a16="http://schemas.microsoft.com/office/drawing/2014/main" id="{B01B0697-AFA1-4A39-9ECB-B9158F062F15}"/>
              </a:ext>
            </a:extLst>
          </p:cNvPr>
          <p:cNvCxnSpPr>
            <a:cxnSpLocks/>
          </p:cNvCxnSpPr>
          <p:nvPr>
            <p:custDataLst>
              <p:tags r:id="rId27"/>
            </p:custDataLst>
          </p:nvPr>
        </p:nvCxnSpPr>
        <p:spPr>
          <a:xfrm flipH="1" flipV="1">
            <a:off x="4341810" y="3529667"/>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7" name="PA-直接连接符 176">
            <a:extLst>
              <a:ext uri="{FF2B5EF4-FFF2-40B4-BE49-F238E27FC236}">
                <a16:creationId xmlns="" xmlns:a16="http://schemas.microsoft.com/office/drawing/2014/main" id="{933F49F1-8659-47AA-8BAC-262D30DCD7C4}"/>
              </a:ext>
            </a:extLst>
          </p:cNvPr>
          <p:cNvCxnSpPr>
            <a:cxnSpLocks/>
          </p:cNvCxnSpPr>
          <p:nvPr>
            <p:custDataLst>
              <p:tags r:id="rId28"/>
            </p:custDataLst>
          </p:nvPr>
        </p:nvCxnSpPr>
        <p:spPr>
          <a:xfrm flipV="1">
            <a:off x="5141588" y="3210053"/>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7" name="PA-直接连接符 196">
            <a:extLst>
              <a:ext uri="{FF2B5EF4-FFF2-40B4-BE49-F238E27FC236}">
                <a16:creationId xmlns="" xmlns:a16="http://schemas.microsoft.com/office/drawing/2014/main" id="{E7768786-EFFC-44E1-960B-DE8D8C305327}"/>
              </a:ext>
            </a:extLst>
          </p:cNvPr>
          <p:cNvCxnSpPr>
            <a:cxnSpLocks/>
          </p:cNvCxnSpPr>
          <p:nvPr>
            <p:custDataLst>
              <p:tags r:id="rId29"/>
            </p:custDataLst>
          </p:nvPr>
        </p:nvCxnSpPr>
        <p:spPr>
          <a:xfrm flipH="1" flipV="1">
            <a:off x="6912995" y="3526409"/>
            <a:ext cx="38647" cy="245067"/>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8" name="PA-直接连接符 197">
            <a:extLst>
              <a:ext uri="{FF2B5EF4-FFF2-40B4-BE49-F238E27FC236}">
                <a16:creationId xmlns="" xmlns:a16="http://schemas.microsoft.com/office/drawing/2014/main" id="{67DE77F0-6887-485D-8FDE-E45680EA33A1}"/>
              </a:ext>
            </a:extLst>
          </p:cNvPr>
          <p:cNvCxnSpPr>
            <a:cxnSpLocks/>
          </p:cNvCxnSpPr>
          <p:nvPr>
            <p:custDataLst>
              <p:tags r:id="rId30"/>
            </p:custDataLst>
          </p:nvPr>
        </p:nvCxnSpPr>
        <p:spPr>
          <a:xfrm flipV="1">
            <a:off x="7883354" y="3490159"/>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9" name="PA-直接连接符 198">
            <a:extLst>
              <a:ext uri="{FF2B5EF4-FFF2-40B4-BE49-F238E27FC236}">
                <a16:creationId xmlns="" xmlns:a16="http://schemas.microsoft.com/office/drawing/2014/main" id="{DAF4A2B9-C4AF-4E79-8DF2-AC75889170E1}"/>
              </a:ext>
            </a:extLst>
          </p:cNvPr>
          <p:cNvCxnSpPr>
            <a:cxnSpLocks/>
          </p:cNvCxnSpPr>
          <p:nvPr>
            <p:custDataLst>
              <p:tags r:id="rId31"/>
            </p:custDataLst>
          </p:nvPr>
        </p:nvCxnSpPr>
        <p:spPr>
          <a:xfrm flipV="1">
            <a:off x="8021239" y="3389377"/>
            <a:ext cx="24526" cy="171081"/>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1" name="PA-直接连接符 200">
            <a:extLst>
              <a:ext uri="{FF2B5EF4-FFF2-40B4-BE49-F238E27FC236}">
                <a16:creationId xmlns="" xmlns:a16="http://schemas.microsoft.com/office/drawing/2014/main" id="{C0CDBACB-CC0A-4D29-A298-502887F60EB0}"/>
              </a:ext>
            </a:extLst>
          </p:cNvPr>
          <p:cNvCxnSpPr>
            <a:cxnSpLocks/>
          </p:cNvCxnSpPr>
          <p:nvPr>
            <p:custDataLst>
              <p:tags r:id="rId32"/>
            </p:custDataLst>
          </p:nvPr>
        </p:nvCxnSpPr>
        <p:spPr>
          <a:xfrm flipH="1" flipV="1">
            <a:off x="6937871" y="3259632"/>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2" name="PA-直接连接符 201">
            <a:extLst>
              <a:ext uri="{FF2B5EF4-FFF2-40B4-BE49-F238E27FC236}">
                <a16:creationId xmlns="" xmlns:a16="http://schemas.microsoft.com/office/drawing/2014/main" id="{FF3C5222-30C2-4457-A79E-48DC36F48633}"/>
              </a:ext>
            </a:extLst>
          </p:cNvPr>
          <p:cNvCxnSpPr>
            <a:cxnSpLocks/>
          </p:cNvCxnSpPr>
          <p:nvPr>
            <p:custDataLst>
              <p:tags r:id="rId33"/>
            </p:custDataLst>
          </p:nvPr>
        </p:nvCxnSpPr>
        <p:spPr>
          <a:xfrm flipH="1" flipV="1">
            <a:off x="7075947" y="3529667"/>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3" name="PA-直接连接符 202">
            <a:extLst>
              <a:ext uri="{FF2B5EF4-FFF2-40B4-BE49-F238E27FC236}">
                <a16:creationId xmlns="" xmlns:a16="http://schemas.microsoft.com/office/drawing/2014/main" id="{55219AAD-B02F-42FA-899C-A759858438B9}"/>
              </a:ext>
            </a:extLst>
          </p:cNvPr>
          <p:cNvCxnSpPr>
            <a:cxnSpLocks/>
          </p:cNvCxnSpPr>
          <p:nvPr>
            <p:custDataLst>
              <p:tags r:id="rId34"/>
            </p:custDataLst>
          </p:nvPr>
        </p:nvCxnSpPr>
        <p:spPr>
          <a:xfrm flipV="1">
            <a:off x="7875725" y="3210053"/>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4" name="PA-直接连接符 203">
            <a:extLst>
              <a:ext uri="{FF2B5EF4-FFF2-40B4-BE49-F238E27FC236}">
                <a16:creationId xmlns="" xmlns:a16="http://schemas.microsoft.com/office/drawing/2014/main" id="{66D40772-0EEC-4040-8AC6-8F3BFA55B685}"/>
              </a:ext>
            </a:extLst>
          </p:cNvPr>
          <p:cNvCxnSpPr>
            <a:cxnSpLocks/>
          </p:cNvCxnSpPr>
          <p:nvPr>
            <p:custDataLst>
              <p:tags r:id="rId35"/>
            </p:custDataLst>
          </p:nvPr>
        </p:nvCxnSpPr>
        <p:spPr>
          <a:xfrm flipH="1" flipV="1">
            <a:off x="9681139" y="3526409"/>
            <a:ext cx="38647" cy="245067"/>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5" name="PA-直接连接符 204">
            <a:extLst>
              <a:ext uri="{FF2B5EF4-FFF2-40B4-BE49-F238E27FC236}">
                <a16:creationId xmlns="" xmlns:a16="http://schemas.microsoft.com/office/drawing/2014/main" id="{6B2C9E91-547B-4D37-9782-7138BBA11B06}"/>
              </a:ext>
            </a:extLst>
          </p:cNvPr>
          <p:cNvCxnSpPr>
            <a:cxnSpLocks/>
          </p:cNvCxnSpPr>
          <p:nvPr>
            <p:custDataLst>
              <p:tags r:id="rId36"/>
            </p:custDataLst>
          </p:nvPr>
        </p:nvCxnSpPr>
        <p:spPr>
          <a:xfrm flipV="1">
            <a:off x="10651498" y="3490159"/>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6" name="PA-直接连接符 205">
            <a:extLst>
              <a:ext uri="{FF2B5EF4-FFF2-40B4-BE49-F238E27FC236}">
                <a16:creationId xmlns="" xmlns:a16="http://schemas.microsoft.com/office/drawing/2014/main" id="{B479B39F-9451-4C37-A814-9F25426C61AC}"/>
              </a:ext>
            </a:extLst>
          </p:cNvPr>
          <p:cNvCxnSpPr>
            <a:cxnSpLocks/>
          </p:cNvCxnSpPr>
          <p:nvPr>
            <p:custDataLst>
              <p:tags r:id="rId37"/>
            </p:custDataLst>
          </p:nvPr>
        </p:nvCxnSpPr>
        <p:spPr>
          <a:xfrm flipV="1">
            <a:off x="10789383" y="3389377"/>
            <a:ext cx="24526" cy="171081"/>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7" name="PA-直接连接符 206">
            <a:extLst>
              <a:ext uri="{FF2B5EF4-FFF2-40B4-BE49-F238E27FC236}">
                <a16:creationId xmlns="" xmlns:a16="http://schemas.microsoft.com/office/drawing/2014/main" id="{AD8A8B63-EBB5-4A31-BAFF-D93CA8A766AA}"/>
              </a:ext>
            </a:extLst>
          </p:cNvPr>
          <p:cNvCxnSpPr>
            <a:cxnSpLocks/>
          </p:cNvCxnSpPr>
          <p:nvPr>
            <p:custDataLst>
              <p:tags r:id="rId38"/>
            </p:custDataLst>
          </p:nvPr>
        </p:nvCxnSpPr>
        <p:spPr>
          <a:xfrm flipH="1" flipV="1">
            <a:off x="9706015" y="3259632"/>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8" name="PA-直接连接符 207">
            <a:extLst>
              <a:ext uri="{FF2B5EF4-FFF2-40B4-BE49-F238E27FC236}">
                <a16:creationId xmlns="" xmlns:a16="http://schemas.microsoft.com/office/drawing/2014/main" id="{26610BAB-5323-434C-8F05-CBA230E5E0E1}"/>
              </a:ext>
            </a:extLst>
          </p:cNvPr>
          <p:cNvCxnSpPr>
            <a:cxnSpLocks/>
          </p:cNvCxnSpPr>
          <p:nvPr>
            <p:custDataLst>
              <p:tags r:id="rId39"/>
            </p:custDataLst>
          </p:nvPr>
        </p:nvCxnSpPr>
        <p:spPr>
          <a:xfrm flipH="1" flipV="1">
            <a:off x="9844091" y="3529667"/>
            <a:ext cx="28464" cy="187498"/>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9" name="PA-直接连接符 208">
            <a:extLst>
              <a:ext uri="{FF2B5EF4-FFF2-40B4-BE49-F238E27FC236}">
                <a16:creationId xmlns="" xmlns:a16="http://schemas.microsoft.com/office/drawing/2014/main" id="{02C68E1A-2AFB-4F76-A706-3E987C44E364}"/>
              </a:ext>
            </a:extLst>
          </p:cNvPr>
          <p:cNvCxnSpPr>
            <a:cxnSpLocks/>
          </p:cNvCxnSpPr>
          <p:nvPr>
            <p:custDataLst>
              <p:tags r:id="rId40"/>
            </p:custDataLst>
          </p:nvPr>
        </p:nvCxnSpPr>
        <p:spPr>
          <a:xfrm flipV="1">
            <a:off x="10643869" y="3210053"/>
            <a:ext cx="45240" cy="315575"/>
          </a:xfrm>
          <a:prstGeom prst="line">
            <a:avLst/>
          </a:prstGeom>
          <a:ln w="9525" cap="rnd">
            <a:gradFill>
              <a:gsLst>
                <a:gs pos="0">
                  <a:schemeClr val="accent3">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019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utoRev="1" fill="hold" nodeType="withEffect">
                                  <p:stCondLst>
                                    <p:cond delay="922"/>
                                  </p:stCondLst>
                                  <p:childTnLst>
                                    <p:animMotion origin="layout" path="M 0 0 L 0 -0.007084548 E" pathEditMode="relative" ptsTypes="">
                                      <p:cBhvr>
                                        <p:cTn id="6" dur="2000" fill="hold"/>
                                        <p:tgtEl>
                                          <p:spTgt spid="3"/>
                                        </p:tgtEl>
                                        <p:attrNameLst>
                                          <p:attrName>ppt_x</p:attrName>
                                          <p:attrName>ppt_y</p:attrName>
                                        </p:attrNameLst>
                                      </p:cBhvr>
                                    </p:animMotion>
                                  </p:childTnLst>
                                </p:cTn>
                              </p:par>
                              <p:par>
                                <p:cTn id="7" presetID="64" presetClass="path" presetSubtype="0" repeatCount="indefinite" autoRev="1" fill="hold" grpId="0" nodeType="withEffect">
                                  <p:stCondLst>
                                    <p:cond delay="42"/>
                                  </p:stCondLst>
                                  <p:childTnLst>
                                    <p:animMotion origin="layout" path="M 0 0 L 0 -0.007084489 E" pathEditMode="relative" ptsTypes="">
                                      <p:cBhvr>
                                        <p:cTn id="8" dur="2000" fill="hold"/>
                                        <p:tgtEl>
                                          <p:spTgt spid="113"/>
                                        </p:tgtEl>
                                        <p:attrNameLst>
                                          <p:attrName>ppt_x</p:attrName>
                                          <p:attrName>ppt_y</p:attrName>
                                        </p:attrNameLst>
                                      </p:cBhvr>
                                    </p:animMotion>
                                  </p:childTnLst>
                                </p:cTn>
                              </p:par>
                              <p:par>
                                <p:cTn id="9" presetID="64" presetClass="path" presetSubtype="0" repeatCount="indefinite" autoRev="1" fill="hold" nodeType="withEffect">
                                  <p:stCondLst>
                                    <p:cond delay="798"/>
                                  </p:stCondLst>
                                  <p:childTnLst>
                                    <p:animMotion origin="layout" path="M 0 0 L 0 -0.007084489 E" pathEditMode="relative" ptsTypes="">
                                      <p:cBhvr>
                                        <p:cTn id="10" dur="2000" fill="hold"/>
                                        <p:tgtEl>
                                          <p:spTgt spid="83"/>
                                        </p:tgtEl>
                                        <p:attrNameLst>
                                          <p:attrName>ppt_x</p:attrName>
                                          <p:attrName>ppt_y</p:attrName>
                                        </p:attrNameLst>
                                      </p:cBhvr>
                                    </p:animMotion>
                                  </p:childTnLst>
                                </p:cTn>
                              </p:par>
                              <p:par>
                                <p:cTn id="11" presetID="64" presetClass="path" presetSubtype="0" repeatCount="indefinite" autoRev="1" fill="hold" grpId="0" nodeType="withEffect">
                                  <p:stCondLst>
                                    <p:cond delay="392"/>
                                  </p:stCondLst>
                                  <p:childTnLst>
                                    <p:animMotion origin="layout" path="M 0 0 L 0 -0.007084548 E" pathEditMode="relative" ptsTypes="">
                                      <p:cBhvr>
                                        <p:cTn id="12" dur="2000" fill="hold"/>
                                        <p:tgtEl>
                                          <p:spTgt spid="84"/>
                                        </p:tgtEl>
                                        <p:attrNameLst>
                                          <p:attrName>ppt_x</p:attrName>
                                          <p:attrName>ppt_y</p:attrName>
                                        </p:attrNameLst>
                                      </p:cBhvr>
                                    </p:animMotion>
                                  </p:childTnLst>
                                </p:cTn>
                              </p:par>
                              <p:par>
                                <p:cTn id="13" presetID="64" presetClass="path" presetSubtype="0" repeatCount="indefinite" autoRev="1" fill="hold" nodeType="withEffect">
                                  <p:stCondLst>
                                    <p:cond delay="379"/>
                                  </p:stCondLst>
                                  <p:childTnLst>
                                    <p:animMotion origin="layout" path="M 0 0 L 0 -0.007084548 E" pathEditMode="relative" ptsTypes="">
                                      <p:cBhvr>
                                        <p:cTn id="14" dur="2000" fill="hold"/>
                                        <p:tgtEl>
                                          <p:spTgt spid="106"/>
                                        </p:tgtEl>
                                        <p:attrNameLst>
                                          <p:attrName>ppt_x</p:attrName>
                                          <p:attrName>ppt_y</p:attrName>
                                        </p:attrNameLst>
                                      </p:cBhvr>
                                    </p:animMotion>
                                  </p:childTnLst>
                                </p:cTn>
                              </p:par>
                              <p:par>
                                <p:cTn id="15" presetID="64" presetClass="path" presetSubtype="0" repeatCount="indefinite" autoRev="1" fill="hold" nodeType="withEffect">
                                  <p:stCondLst>
                                    <p:cond delay="906"/>
                                  </p:stCondLst>
                                  <p:childTnLst>
                                    <p:animMotion origin="layout" path="M 0 0 L 0 -0.007084489 E" pathEditMode="relative" ptsTypes="">
                                      <p:cBhvr>
                                        <p:cTn id="16" dur="2000" fill="hold"/>
                                        <p:tgtEl>
                                          <p:spTgt spid="107"/>
                                        </p:tgtEl>
                                        <p:attrNameLst>
                                          <p:attrName>ppt_x</p:attrName>
                                          <p:attrName>ppt_y</p:attrName>
                                        </p:attrNameLst>
                                      </p:cBhvr>
                                    </p:animMotion>
                                  </p:childTnLst>
                                </p:cTn>
                              </p:par>
                              <p:par>
                                <p:cTn id="17" presetID="64" presetClass="path" presetSubtype="0" repeatCount="indefinite" autoRev="1" fill="hold" nodeType="withEffect">
                                  <p:stCondLst>
                                    <p:cond delay="231"/>
                                  </p:stCondLst>
                                  <p:childTnLst>
                                    <p:animMotion origin="layout" path="M 0 0 L 0 -0.007084489 E" pathEditMode="relative" ptsTypes="">
                                      <p:cBhvr>
                                        <p:cTn id="18" dur="2000" fill="hold"/>
                                        <p:tgtEl>
                                          <p:spTgt spid="108"/>
                                        </p:tgtEl>
                                        <p:attrNameLst>
                                          <p:attrName>ppt_x</p:attrName>
                                          <p:attrName>ppt_y</p:attrName>
                                        </p:attrNameLst>
                                      </p:cBhvr>
                                    </p:animMotion>
                                  </p:childTnLst>
                                </p:cTn>
                              </p:par>
                              <p:par>
                                <p:cTn id="19" presetID="64" presetClass="path" presetSubtype="0" repeatCount="indefinite" autoRev="1" fill="hold" nodeType="withEffect">
                                  <p:stCondLst>
                                    <p:cond delay="218"/>
                                  </p:stCondLst>
                                  <p:childTnLst>
                                    <p:animMotion origin="layout" path="M 0 0 L 0 -0.007084489 E" pathEditMode="relative" ptsTypes="">
                                      <p:cBhvr>
                                        <p:cTn id="20" dur="2000" fill="hold"/>
                                        <p:tgtEl>
                                          <p:spTgt spid="110"/>
                                        </p:tgtEl>
                                        <p:attrNameLst>
                                          <p:attrName>ppt_x</p:attrName>
                                          <p:attrName>ppt_y</p:attrName>
                                        </p:attrNameLst>
                                      </p:cBhvr>
                                    </p:animMotion>
                                  </p:childTnLst>
                                </p:cTn>
                              </p:par>
                              <p:par>
                                <p:cTn id="21" presetID="64" presetClass="path" presetSubtype="0" repeatCount="indefinite" autoRev="1" fill="hold" nodeType="withEffect">
                                  <p:stCondLst>
                                    <p:cond delay="587"/>
                                  </p:stCondLst>
                                  <p:childTnLst>
                                    <p:animMotion origin="layout" path="M 0 0 L 0 -0.007084548 E" pathEditMode="relative" ptsTypes="">
                                      <p:cBhvr>
                                        <p:cTn id="22" dur="2000" fill="hold"/>
                                        <p:tgtEl>
                                          <p:spTgt spid="111"/>
                                        </p:tgtEl>
                                        <p:attrNameLst>
                                          <p:attrName>ppt_x</p:attrName>
                                          <p:attrName>ppt_y</p:attrName>
                                        </p:attrNameLst>
                                      </p:cBhvr>
                                    </p:animMotion>
                                  </p:childTnLst>
                                </p:cTn>
                              </p:par>
                              <p:par>
                                <p:cTn id="23" presetID="64" presetClass="path" presetSubtype="0" repeatCount="indefinite" autoRev="1" fill="hold" grpId="0" nodeType="withEffect">
                                  <p:stCondLst>
                                    <p:cond delay="855"/>
                                  </p:stCondLst>
                                  <p:childTnLst>
                                    <p:animMotion origin="layout" path="M 0 0 L 0 -0.007084459 E" pathEditMode="relative" ptsTypes="">
                                      <p:cBhvr>
                                        <p:cTn id="24" dur="2000" fill="hold"/>
                                        <p:tgtEl>
                                          <p:spTgt spid="112"/>
                                        </p:tgtEl>
                                        <p:attrNameLst>
                                          <p:attrName>ppt_x</p:attrName>
                                          <p:attrName>ppt_y</p:attrName>
                                        </p:attrNameLst>
                                      </p:cBhvr>
                                    </p:animMotion>
                                  </p:childTnLst>
                                </p:cTn>
                              </p:par>
                              <p:par>
                                <p:cTn id="25" presetID="64" presetClass="path" presetSubtype="0" repeatCount="indefinite" autoRev="1" fill="hold" grpId="0" nodeType="withEffect">
                                  <p:stCondLst>
                                    <p:cond delay="797"/>
                                  </p:stCondLst>
                                  <p:childTnLst>
                                    <p:animMotion origin="layout" path="M 0 0 L 0 -0.007084489 E" pathEditMode="relative" ptsTypes="">
                                      <p:cBhvr>
                                        <p:cTn id="26" dur="2000" fill="hold"/>
                                        <p:tgtEl>
                                          <p:spTgt spid="115"/>
                                        </p:tgtEl>
                                        <p:attrNameLst>
                                          <p:attrName>ppt_x</p:attrName>
                                          <p:attrName>ppt_y</p:attrName>
                                        </p:attrNameLst>
                                      </p:cBhvr>
                                    </p:animMotion>
                                  </p:childTnLst>
                                </p:cTn>
                              </p:par>
                              <p:par>
                                <p:cTn id="27" presetID="64" presetClass="path" presetSubtype="0" repeatCount="indefinite" autoRev="1" fill="hold" grpId="0" nodeType="withEffect">
                                  <p:stCondLst>
                                    <p:cond delay="111"/>
                                  </p:stCondLst>
                                  <p:childTnLst>
                                    <p:animMotion origin="layout" path="M 0 0 L 0 -0.007084548 E" pathEditMode="relative" ptsTypes="">
                                      <p:cBhvr>
                                        <p:cTn id="28" dur="2000" fill="hold"/>
                                        <p:tgtEl>
                                          <p:spTgt spid="119"/>
                                        </p:tgtEl>
                                        <p:attrNameLst>
                                          <p:attrName>ppt_x</p:attrName>
                                          <p:attrName>ppt_y</p:attrName>
                                        </p:attrNameLst>
                                      </p:cBhvr>
                                    </p:animMotion>
                                  </p:childTnLst>
                                </p:cTn>
                              </p:par>
                              <p:par>
                                <p:cTn id="29" presetID="64" presetClass="path" presetSubtype="0" repeatCount="indefinite" autoRev="1" fill="hold" grpId="0" nodeType="withEffect">
                                  <p:stCondLst>
                                    <p:cond delay="149"/>
                                  </p:stCondLst>
                                  <p:childTnLst>
                                    <p:animMotion origin="layout" path="M 0 0 L 0 -0.007084429 E" pathEditMode="relative" ptsTypes="">
                                      <p:cBhvr>
                                        <p:cTn id="30" dur="2000" fill="hold"/>
                                        <p:tgtEl>
                                          <p:spTgt spid="123"/>
                                        </p:tgtEl>
                                        <p:attrNameLst>
                                          <p:attrName>ppt_x</p:attrName>
                                          <p:attrName>ppt_y</p:attrName>
                                        </p:attrNameLst>
                                      </p:cBhvr>
                                    </p:animMotion>
                                  </p:childTnLst>
                                </p:cTn>
                              </p:par>
                              <p:par>
                                <p:cTn id="31" presetID="64" presetClass="path" presetSubtype="0" repeatCount="indefinite" autoRev="1" fill="hold" grpId="0" nodeType="withEffect">
                                  <p:stCondLst>
                                    <p:cond delay="152"/>
                                  </p:stCondLst>
                                  <p:childTnLst>
                                    <p:animMotion origin="layout" path="M 0 0 L 0 -0.007084459 E" pathEditMode="relative" ptsTypes="">
                                      <p:cBhvr>
                                        <p:cTn id="32" dur="2000" fill="hold"/>
                                        <p:tgtEl>
                                          <p:spTgt spid="122"/>
                                        </p:tgtEl>
                                        <p:attrNameLst>
                                          <p:attrName>ppt_x</p:attrName>
                                          <p:attrName>ppt_y</p:attrName>
                                        </p:attrNameLst>
                                      </p:cBhvr>
                                    </p:animMotion>
                                  </p:childTnLst>
                                </p:cTn>
                              </p:par>
                              <p:par>
                                <p:cTn id="33" presetID="64" presetClass="path" presetSubtype="0" repeatCount="indefinite" autoRev="1" fill="hold" grpId="0" nodeType="withEffect">
                                  <p:stCondLst>
                                    <p:cond delay="15"/>
                                  </p:stCondLst>
                                  <p:childTnLst>
                                    <p:animMotion origin="layout" path="M 0 0 L 0 -0.007084489 E" pathEditMode="relative" ptsTypes="">
                                      <p:cBhvr>
                                        <p:cTn id="34" dur="2000" fill="hold"/>
                                        <p:tgtEl>
                                          <p:spTgt spid="138"/>
                                        </p:tgtEl>
                                        <p:attrNameLst>
                                          <p:attrName>ppt_x</p:attrName>
                                          <p:attrName>ppt_y</p:attrName>
                                        </p:attrNameLst>
                                      </p:cBhvr>
                                    </p:animMotion>
                                  </p:childTnLst>
                                </p:cTn>
                              </p:par>
                              <p:par>
                                <p:cTn id="35" presetID="64" presetClass="path" presetSubtype="0" repeatCount="indefinite" autoRev="1" fill="hold" grpId="0" nodeType="withEffect">
                                  <p:stCondLst>
                                    <p:cond delay="899"/>
                                  </p:stCondLst>
                                  <p:childTnLst>
                                    <p:animMotion origin="layout" path="M 0 0 L 0 -0.007084489 E" pathEditMode="relative" ptsTypes="">
                                      <p:cBhvr>
                                        <p:cTn id="36" dur="2000" fill="hold"/>
                                        <p:tgtEl>
                                          <p:spTgt spid="137"/>
                                        </p:tgtEl>
                                        <p:attrNameLst>
                                          <p:attrName>ppt_x</p:attrName>
                                          <p:attrName>ppt_y</p:attrName>
                                        </p:attrNameLst>
                                      </p:cBhvr>
                                    </p:animMotion>
                                  </p:childTnLst>
                                </p:cTn>
                              </p:par>
                              <p:par>
                                <p:cTn id="37" presetID="64" presetClass="path" presetSubtype="0" repeatCount="indefinite" autoRev="1" fill="hold" grpId="0" nodeType="withEffect">
                                  <p:stCondLst>
                                    <p:cond delay="55"/>
                                  </p:stCondLst>
                                  <p:childTnLst>
                                    <p:animMotion origin="layout" path="M 0 0 L 0 -0.007084548 E" pathEditMode="relative" ptsTypes="">
                                      <p:cBhvr>
                                        <p:cTn id="38" dur="2000" fill="hold"/>
                                        <p:tgtEl>
                                          <p:spTgt spid="140"/>
                                        </p:tgtEl>
                                        <p:attrNameLst>
                                          <p:attrName>ppt_x</p:attrName>
                                          <p:attrName>ppt_y</p:attrName>
                                        </p:attrNameLst>
                                      </p:cBhvr>
                                    </p:animMotion>
                                  </p:childTnLst>
                                </p:cTn>
                              </p:par>
                              <p:par>
                                <p:cTn id="39" presetID="64" presetClass="path" presetSubtype="0" repeatCount="indefinite" autoRev="1" fill="hold" grpId="0" nodeType="withEffect">
                                  <p:stCondLst>
                                    <p:cond delay="68"/>
                                  </p:stCondLst>
                                  <p:childTnLst>
                                    <p:animMotion origin="layout" path="M 0 0 L 0 -0.007084548 E" pathEditMode="relative" ptsTypes="">
                                      <p:cBhvr>
                                        <p:cTn id="40" dur="2000" fill="hold"/>
                                        <p:tgtEl>
                                          <p:spTgt spid="139"/>
                                        </p:tgtEl>
                                        <p:attrNameLst>
                                          <p:attrName>ppt_x</p:attrName>
                                          <p:attrName>ppt_y</p:attrName>
                                        </p:attrNameLst>
                                      </p:cBhvr>
                                    </p:animMotion>
                                  </p:childTnLst>
                                </p:cTn>
                              </p:par>
                              <p:par>
                                <p:cTn id="41" presetID="64" presetClass="path" presetSubtype="0" repeatCount="indefinite" autoRev="1" fill="hold" grpId="0" nodeType="withEffect">
                                  <p:stCondLst>
                                    <p:cond delay="538"/>
                                  </p:stCondLst>
                                  <p:childTnLst>
                                    <p:animMotion origin="layout" path="M 0 0 L 0 -0.007084548 E" pathEditMode="relative" ptsTypes="">
                                      <p:cBhvr>
                                        <p:cTn id="42" dur="2000" fill="hold"/>
                                        <p:tgtEl>
                                          <p:spTgt spid="159"/>
                                        </p:tgtEl>
                                        <p:attrNameLst>
                                          <p:attrName>ppt_x</p:attrName>
                                          <p:attrName>ppt_y</p:attrName>
                                        </p:attrNameLst>
                                      </p:cBhvr>
                                    </p:animMotion>
                                  </p:childTnLst>
                                </p:cTn>
                              </p:par>
                              <p:par>
                                <p:cTn id="43" presetID="64" presetClass="path" presetSubtype="0" repeatCount="indefinite" autoRev="1" fill="hold" grpId="0" nodeType="withEffect">
                                  <p:stCondLst>
                                    <p:cond delay="476"/>
                                  </p:stCondLst>
                                  <p:childTnLst>
                                    <p:animMotion origin="layout" path="M 0 0 L 0 -0.007084429 E" pathEditMode="relative" ptsTypes="">
                                      <p:cBhvr>
                                        <p:cTn id="44" dur="2000" fill="hold"/>
                                        <p:tgtEl>
                                          <p:spTgt spid="145"/>
                                        </p:tgtEl>
                                        <p:attrNameLst>
                                          <p:attrName>ppt_x</p:attrName>
                                          <p:attrName>ppt_y</p:attrName>
                                        </p:attrNameLst>
                                      </p:cBhvr>
                                    </p:animMotion>
                                  </p:childTnLst>
                                </p:cTn>
                              </p:par>
                              <p:par>
                                <p:cTn id="45" presetID="64" presetClass="path" presetSubtype="0" repeatCount="indefinite" autoRev="1" fill="hold" grpId="0" nodeType="withEffect">
                                  <p:stCondLst>
                                    <p:cond delay="246"/>
                                  </p:stCondLst>
                                  <p:childTnLst>
                                    <p:animMotion origin="layout" path="M 0 0 L 0 -0.007084489 E" pathEditMode="relative" ptsTypes="">
                                      <p:cBhvr>
                                        <p:cTn id="46" dur="2000" fill="hold"/>
                                        <p:tgtEl>
                                          <p:spTgt spid="164"/>
                                        </p:tgtEl>
                                        <p:attrNameLst>
                                          <p:attrName>ppt_x</p:attrName>
                                          <p:attrName>ppt_y</p:attrName>
                                        </p:attrNameLst>
                                      </p:cBhvr>
                                    </p:animMotion>
                                  </p:childTnLst>
                                </p:cTn>
                              </p:par>
                              <p:par>
                                <p:cTn id="47" presetID="64" presetClass="path" presetSubtype="0" repeatCount="indefinite" autoRev="1" fill="hold" grpId="0" nodeType="withEffect">
                                  <p:stCondLst>
                                    <p:cond delay="345"/>
                                  </p:stCondLst>
                                  <p:childTnLst>
                                    <p:animMotion origin="layout" path="M 0 0 L 0 -0.007084489 E" pathEditMode="relative" ptsTypes="">
                                      <p:cBhvr>
                                        <p:cTn id="48" dur="2000" fill="hold"/>
                                        <p:tgtEl>
                                          <p:spTgt spid="170"/>
                                        </p:tgtEl>
                                        <p:attrNameLst>
                                          <p:attrName>ppt_x</p:attrName>
                                          <p:attrName>ppt_y</p:attrName>
                                        </p:attrNameLst>
                                      </p:cBhvr>
                                    </p:animMotion>
                                  </p:childTnLst>
                                </p:cTn>
                              </p:par>
                              <p:par>
                                <p:cTn id="49" presetID="64" presetClass="path" presetSubtype="0" repeatCount="indefinite" autoRev="1" fill="hold" nodeType="withEffect">
                                  <p:stCondLst>
                                    <p:cond delay="40"/>
                                  </p:stCondLst>
                                  <p:childTnLst>
                                    <p:animMotion origin="layout" path="M 0 0 L 0 -0.007084548 E" pathEditMode="relative" ptsTypes="">
                                      <p:cBhvr>
                                        <p:cTn id="50" dur="2000" fill="hold"/>
                                        <p:tgtEl>
                                          <p:spTgt spid="171"/>
                                        </p:tgtEl>
                                        <p:attrNameLst>
                                          <p:attrName>ppt_x</p:attrName>
                                          <p:attrName>ppt_y</p:attrName>
                                        </p:attrNameLst>
                                      </p:cBhvr>
                                    </p:animMotion>
                                  </p:childTnLst>
                                </p:cTn>
                              </p:par>
                              <p:par>
                                <p:cTn id="51" presetID="64" presetClass="path" presetSubtype="0" repeatCount="indefinite" autoRev="1" fill="hold" nodeType="withEffect">
                                  <p:stCondLst>
                                    <p:cond delay="391"/>
                                  </p:stCondLst>
                                  <p:childTnLst>
                                    <p:animMotion origin="layout" path="M 0 0 L 0 -0.007084548 E" pathEditMode="relative" ptsTypes="">
                                      <p:cBhvr>
                                        <p:cTn id="52" dur="2000" fill="hold"/>
                                        <p:tgtEl>
                                          <p:spTgt spid="172"/>
                                        </p:tgtEl>
                                        <p:attrNameLst>
                                          <p:attrName>ppt_x</p:attrName>
                                          <p:attrName>ppt_y</p:attrName>
                                        </p:attrNameLst>
                                      </p:cBhvr>
                                    </p:animMotion>
                                  </p:childTnLst>
                                </p:cTn>
                              </p:par>
                              <p:par>
                                <p:cTn id="53" presetID="64" presetClass="path" presetSubtype="0" repeatCount="indefinite" autoRev="1" fill="hold" nodeType="withEffect">
                                  <p:stCondLst>
                                    <p:cond delay="302"/>
                                  </p:stCondLst>
                                  <p:childTnLst>
                                    <p:animMotion origin="layout" path="M 0 0 L 0 -0.007084489 E" pathEditMode="relative" ptsTypes="">
                                      <p:cBhvr>
                                        <p:cTn id="54" dur="2000" fill="hold"/>
                                        <p:tgtEl>
                                          <p:spTgt spid="173"/>
                                        </p:tgtEl>
                                        <p:attrNameLst>
                                          <p:attrName>ppt_x</p:attrName>
                                          <p:attrName>ppt_y</p:attrName>
                                        </p:attrNameLst>
                                      </p:cBhvr>
                                    </p:animMotion>
                                  </p:childTnLst>
                                </p:cTn>
                              </p:par>
                              <p:par>
                                <p:cTn id="55" presetID="64" presetClass="path" presetSubtype="0" repeatCount="indefinite" autoRev="1" fill="hold" nodeType="withEffect">
                                  <p:stCondLst>
                                    <p:cond delay="439"/>
                                  </p:stCondLst>
                                  <p:childTnLst>
                                    <p:animMotion origin="layout" path="M 0 0 L 0 -0.007084489 E" pathEditMode="relative" ptsTypes="">
                                      <p:cBhvr>
                                        <p:cTn id="56" dur="2000" fill="hold"/>
                                        <p:tgtEl>
                                          <p:spTgt spid="174"/>
                                        </p:tgtEl>
                                        <p:attrNameLst>
                                          <p:attrName>ppt_x</p:attrName>
                                          <p:attrName>ppt_y</p:attrName>
                                        </p:attrNameLst>
                                      </p:cBhvr>
                                    </p:animMotion>
                                  </p:childTnLst>
                                </p:cTn>
                              </p:par>
                              <p:par>
                                <p:cTn id="57" presetID="64" presetClass="path" presetSubtype="0" repeatCount="indefinite" autoRev="1" fill="hold" nodeType="withEffect">
                                  <p:stCondLst>
                                    <p:cond delay="344"/>
                                  </p:stCondLst>
                                  <p:childTnLst>
                                    <p:animMotion origin="layout" path="M 0 0 L 0 -0.007084489 E" pathEditMode="relative" ptsTypes="">
                                      <p:cBhvr>
                                        <p:cTn id="58" dur="2000" fill="hold"/>
                                        <p:tgtEl>
                                          <p:spTgt spid="176"/>
                                        </p:tgtEl>
                                        <p:attrNameLst>
                                          <p:attrName>ppt_x</p:attrName>
                                          <p:attrName>ppt_y</p:attrName>
                                        </p:attrNameLst>
                                      </p:cBhvr>
                                    </p:animMotion>
                                  </p:childTnLst>
                                </p:cTn>
                              </p:par>
                              <p:par>
                                <p:cTn id="59" presetID="64" presetClass="path" presetSubtype="0" repeatCount="indefinite" autoRev="1" fill="hold" nodeType="withEffect">
                                  <p:stCondLst>
                                    <p:cond delay="909"/>
                                  </p:stCondLst>
                                  <p:childTnLst>
                                    <p:animMotion origin="layout" path="M 0 0 L 0 -0.007084548 E" pathEditMode="relative" ptsTypes="">
                                      <p:cBhvr>
                                        <p:cTn id="60" dur="2000" fill="hold"/>
                                        <p:tgtEl>
                                          <p:spTgt spid="177"/>
                                        </p:tgtEl>
                                        <p:attrNameLst>
                                          <p:attrName>ppt_x</p:attrName>
                                          <p:attrName>ppt_y</p:attrName>
                                        </p:attrNameLst>
                                      </p:cBhvr>
                                    </p:animMotion>
                                  </p:childTnLst>
                                </p:cTn>
                              </p:par>
                              <p:par>
                                <p:cTn id="61" presetID="64" presetClass="path" presetSubtype="0" repeatCount="indefinite" autoRev="1" fill="hold" nodeType="withEffect">
                                  <p:stCondLst>
                                    <p:cond delay="554"/>
                                  </p:stCondLst>
                                  <p:childTnLst>
                                    <p:animMotion origin="layout" path="M 0 0 L 0 -0.007084548 E" pathEditMode="relative" ptsTypes="">
                                      <p:cBhvr>
                                        <p:cTn id="62" dur="2000" fill="hold"/>
                                        <p:tgtEl>
                                          <p:spTgt spid="197"/>
                                        </p:tgtEl>
                                        <p:attrNameLst>
                                          <p:attrName>ppt_x</p:attrName>
                                          <p:attrName>ppt_y</p:attrName>
                                        </p:attrNameLst>
                                      </p:cBhvr>
                                    </p:animMotion>
                                  </p:childTnLst>
                                </p:cTn>
                              </p:par>
                              <p:par>
                                <p:cTn id="63" presetID="64" presetClass="path" presetSubtype="0" repeatCount="indefinite" autoRev="1" fill="hold" nodeType="withEffect">
                                  <p:stCondLst>
                                    <p:cond delay="282"/>
                                  </p:stCondLst>
                                  <p:childTnLst>
                                    <p:animMotion origin="layout" path="M 0 0 L 0 -0.007084548 E" pathEditMode="relative" ptsTypes="">
                                      <p:cBhvr>
                                        <p:cTn id="64" dur="2000" fill="hold"/>
                                        <p:tgtEl>
                                          <p:spTgt spid="198"/>
                                        </p:tgtEl>
                                        <p:attrNameLst>
                                          <p:attrName>ppt_x</p:attrName>
                                          <p:attrName>ppt_y</p:attrName>
                                        </p:attrNameLst>
                                      </p:cBhvr>
                                    </p:animMotion>
                                  </p:childTnLst>
                                </p:cTn>
                              </p:par>
                              <p:par>
                                <p:cTn id="65" presetID="64" presetClass="path" presetSubtype="0" repeatCount="indefinite" autoRev="1" fill="hold" nodeType="withEffect">
                                  <p:stCondLst>
                                    <p:cond delay="620"/>
                                  </p:stCondLst>
                                  <p:childTnLst>
                                    <p:animMotion origin="layout" path="M 0 0 L 0 -0.007084489 E" pathEditMode="relative" ptsTypes="">
                                      <p:cBhvr>
                                        <p:cTn id="66" dur="2000" fill="hold"/>
                                        <p:tgtEl>
                                          <p:spTgt spid="199"/>
                                        </p:tgtEl>
                                        <p:attrNameLst>
                                          <p:attrName>ppt_x</p:attrName>
                                          <p:attrName>ppt_y</p:attrName>
                                        </p:attrNameLst>
                                      </p:cBhvr>
                                    </p:animMotion>
                                  </p:childTnLst>
                                </p:cTn>
                              </p:par>
                              <p:par>
                                <p:cTn id="67" presetID="64" presetClass="path" presetSubtype="0" repeatCount="indefinite" autoRev="1" fill="hold" nodeType="withEffect">
                                  <p:stCondLst>
                                    <p:cond delay="702"/>
                                  </p:stCondLst>
                                  <p:childTnLst>
                                    <p:animMotion origin="layout" path="M 0 0 L 0 -0.007084489 E" pathEditMode="relative" ptsTypes="">
                                      <p:cBhvr>
                                        <p:cTn id="68" dur="2000" fill="hold"/>
                                        <p:tgtEl>
                                          <p:spTgt spid="201"/>
                                        </p:tgtEl>
                                        <p:attrNameLst>
                                          <p:attrName>ppt_x</p:attrName>
                                          <p:attrName>ppt_y</p:attrName>
                                        </p:attrNameLst>
                                      </p:cBhvr>
                                    </p:animMotion>
                                  </p:childTnLst>
                                </p:cTn>
                              </p:par>
                              <p:par>
                                <p:cTn id="69" presetID="64" presetClass="path" presetSubtype="0" repeatCount="indefinite" autoRev="1" fill="hold" nodeType="withEffect">
                                  <p:stCondLst>
                                    <p:cond delay="571"/>
                                  </p:stCondLst>
                                  <p:childTnLst>
                                    <p:animMotion origin="layout" path="M 0 0 L 0 -0.007084489 E" pathEditMode="relative" ptsTypes="">
                                      <p:cBhvr>
                                        <p:cTn id="70" dur="2000" fill="hold"/>
                                        <p:tgtEl>
                                          <p:spTgt spid="202"/>
                                        </p:tgtEl>
                                        <p:attrNameLst>
                                          <p:attrName>ppt_x</p:attrName>
                                          <p:attrName>ppt_y</p:attrName>
                                        </p:attrNameLst>
                                      </p:cBhvr>
                                    </p:animMotion>
                                  </p:childTnLst>
                                </p:cTn>
                              </p:par>
                              <p:par>
                                <p:cTn id="71" presetID="64" presetClass="path" presetSubtype="0" repeatCount="indefinite" autoRev="1" fill="hold" nodeType="withEffect">
                                  <p:stCondLst>
                                    <p:cond delay="934"/>
                                  </p:stCondLst>
                                  <p:childTnLst>
                                    <p:animMotion origin="layout" path="M 0 0 L 0 -0.007084548 E" pathEditMode="relative" ptsTypes="">
                                      <p:cBhvr>
                                        <p:cTn id="72" dur="2000" fill="hold"/>
                                        <p:tgtEl>
                                          <p:spTgt spid="203"/>
                                        </p:tgtEl>
                                        <p:attrNameLst>
                                          <p:attrName>ppt_x</p:attrName>
                                          <p:attrName>ppt_y</p:attrName>
                                        </p:attrNameLst>
                                      </p:cBhvr>
                                    </p:animMotion>
                                  </p:childTnLst>
                                </p:cTn>
                              </p:par>
                              <p:par>
                                <p:cTn id="73" presetID="64" presetClass="path" presetSubtype="0" repeatCount="indefinite" autoRev="1" fill="hold" nodeType="withEffect">
                                  <p:stCondLst>
                                    <p:cond delay="748"/>
                                  </p:stCondLst>
                                  <p:childTnLst>
                                    <p:animMotion origin="layout" path="M 0 0 L 0 -0.007084548 E" pathEditMode="relative" ptsTypes="">
                                      <p:cBhvr>
                                        <p:cTn id="74" dur="2000" fill="hold"/>
                                        <p:tgtEl>
                                          <p:spTgt spid="204"/>
                                        </p:tgtEl>
                                        <p:attrNameLst>
                                          <p:attrName>ppt_x</p:attrName>
                                          <p:attrName>ppt_y</p:attrName>
                                        </p:attrNameLst>
                                      </p:cBhvr>
                                    </p:animMotion>
                                  </p:childTnLst>
                                </p:cTn>
                              </p:par>
                              <p:par>
                                <p:cTn id="75" presetID="64" presetClass="path" presetSubtype="0" repeatCount="indefinite" autoRev="1" fill="hold" nodeType="withEffect">
                                  <p:stCondLst>
                                    <p:cond delay="770"/>
                                  </p:stCondLst>
                                  <p:childTnLst>
                                    <p:animMotion origin="layout" path="M 0 0 L 0 -0.007084548 E" pathEditMode="relative" ptsTypes="">
                                      <p:cBhvr>
                                        <p:cTn id="76" dur="2000" fill="hold"/>
                                        <p:tgtEl>
                                          <p:spTgt spid="205"/>
                                        </p:tgtEl>
                                        <p:attrNameLst>
                                          <p:attrName>ppt_x</p:attrName>
                                          <p:attrName>ppt_y</p:attrName>
                                        </p:attrNameLst>
                                      </p:cBhvr>
                                    </p:animMotion>
                                  </p:childTnLst>
                                </p:cTn>
                              </p:par>
                              <p:par>
                                <p:cTn id="77" presetID="64" presetClass="path" presetSubtype="0" repeatCount="indefinite" autoRev="1" fill="hold" nodeType="withEffect">
                                  <p:stCondLst>
                                    <p:cond delay="762"/>
                                  </p:stCondLst>
                                  <p:childTnLst>
                                    <p:animMotion origin="layout" path="M 0 0 L 0 -0.007084489 E" pathEditMode="relative" ptsTypes="">
                                      <p:cBhvr>
                                        <p:cTn id="78" dur="2000" fill="hold"/>
                                        <p:tgtEl>
                                          <p:spTgt spid="206"/>
                                        </p:tgtEl>
                                        <p:attrNameLst>
                                          <p:attrName>ppt_x</p:attrName>
                                          <p:attrName>ppt_y</p:attrName>
                                        </p:attrNameLst>
                                      </p:cBhvr>
                                    </p:animMotion>
                                  </p:childTnLst>
                                </p:cTn>
                              </p:par>
                              <p:par>
                                <p:cTn id="79" presetID="64" presetClass="path" presetSubtype="0" repeatCount="indefinite" autoRev="1" fill="hold" nodeType="withEffect">
                                  <p:stCondLst>
                                    <p:cond delay="785"/>
                                  </p:stCondLst>
                                  <p:childTnLst>
                                    <p:animMotion origin="layout" path="M 0 0 L 0 -0.007084489 E" pathEditMode="relative" ptsTypes="">
                                      <p:cBhvr>
                                        <p:cTn id="80" dur="2000" fill="hold"/>
                                        <p:tgtEl>
                                          <p:spTgt spid="207"/>
                                        </p:tgtEl>
                                        <p:attrNameLst>
                                          <p:attrName>ppt_x</p:attrName>
                                          <p:attrName>ppt_y</p:attrName>
                                        </p:attrNameLst>
                                      </p:cBhvr>
                                    </p:animMotion>
                                  </p:childTnLst>
                                </p:cTn>
                              </p:par>
                              <p:par>
                                <p:cTn id="81" presetID="64" presetClass="path" presetSubtype="0" repeatCount="indefinite" autoRev="1" fill="hold" nodeType="withEffect">
                                  <p:stCondLst>
                                    <p:cond delay="314"/>
                                  </p:stCondLst>
                                  <p:childTnLst>
                                    <p:animMotion origin="layout" path="M 0 0 L 0 -0.007084489 E" pathEditMode="relative" ptsTypes="">
                                      <p:cBhvr>
                                        <p:cTn id="82" dur="2000" fill="hold"/>
                                        <p:tgtEl>
                                          <p:spTgt spid="208"/>
                                        </p:tgtEl>
                                        <p:attrNameLst>
                                          <p:attrName>ppt_x</p:attrName>
                                          <p:attrName>ppt_y</p:attrName>
                                        </p:attrNameLst>
                                      </p:cBhvr>
                                    </p:animMotion>
                                  </p:childTnLst>
                                </p:cTn>
                              </p:par>
                              <p:par>
                                <p:cTn id="83" presetID="64" presetClass="path" presetSubtype="0" repeatCount="indefinite" autoRev="1" fill="hold" nodeType="withEffect">
                                  <p:stCondLst>
                                    <p:cond delay="167"/>
                                  </p:stCondLst>
                                  <p:childTnLst>
                                    <p:animMotion origin="layout" path="M 0 0 L 0 -0.007084548 E" pathEditMode="relative" ptsTypes="">
                                      <p:cBhvr>
                                        <p:cTn id="84" dur="2000" fill="hold"/>
                                        <p:tgtEl>
                                          <p:spTgt spid="20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84" grpId="0" animBg="1"/>
      <p:bldP spid="112" grpId="0" animBg="1"/>
      <p:bldP spid="115" grpId="0" animBg="1"/>
      <p:bldP spid="119" grpId="0" animBg="1"/>
      <p:bldP spid="123" grpId="0" animBg="1"/>
      <p:bldP spid="122" grpId="0" animBg="1"/>
      <p:bldP spid="138" grpId="0" animBg="1"/>
      <p:bldP spid="137" grpId="0" animBg="1"/>
      <p:bldP spid="140" grpId="0" animBg="1"/>
      <p:bldP spid="139" grpId="0" animBg="1"/>
      <p:bldP spid="159" grpId="0" animBg="1"/>
      <p:bldP spid="145" grpId="0" animBg="1"/>
      <p:bldP spid="164" grpId="0" animBg="1"/>
      <p:bldP spid="17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天空, 户外, 水, 自然&#10;&#10;描述已自动生成">
            <a:extLst>
              <a:ext uri="{FF2B5EF4-FFF2-40B4-BE49-F238E27FC236}">
                <a16:creationId xmlns="" xmlns:a16="http://schemas.microsoft.com/office/drawing/2014/main" id="{3D8757F3-6721-4565-81FF-CE8CECEEF9BC}"/>
              </a:ext>
            </a:extLst>
          </p:cNvPr>
          <p:cNvPicPr>
            <a:picLocks noChangeAspect="1"/>
          </p:cNvPicPr>
          <p:nvPr/>
        </p:nvPicPr>
        <p:blipFill rotWithShape="1">
          <a:blip r:embed="rId6">
            <a:extLst>
              <a:ext uri="{28A0092B-C50C-407E-A947-70E740481C1C}">
                <a14:useLocalDpi xmlns:a14="http://schemas.microsoft.com/office/drawing/2010/main" val="0"/>
              </a:ext>
            </a:extLst>
          </a:blip>
          <a:srcRect t="15412"/>
          <a:stretch/>
        </p:blipFill>
        <p:spPr>
          <a:xfrm>
            <a:off x="20" y="10"/>
            <a:ext cx="12191980" cy="6857990"/>
          </a:xfrm>
          <a:prstGeom prst="rect">
            <a:avLst/>
          </a:prstGeom>
        </p:spPr>
      </p:pic>
      <p:pic>
        <p:nvPicPr>
          <p:cNvPr id="5" name="图片 4" descr="图片包含 男士, 人员, 外表, 服装&#10;&#10;描述已自动生成">
            <a:extLst>
              <a:ext uri="{FF2B5EF4-FFF2-40B4-BE49-F238E27FC236}">
                <a16:creationId xmlns="" xmlns:a16="http://schemas.microsoft.com/office/drawing/2014/main" id="{51B46017-B512-4E97-BB1C-7B55F6C84D69}"/>
              </a:ext>
            </a:extLst>
          </p:cNvPr>
          <p:cNvPicPr>
            <a:picLocks noChangeAspect="1"/>
          </p:cNvPicPr>
          <p:nvPr/>
        </p:nvPicPr>
        <p:blipFill>
          <a:blip r:embed="rId7">
            <a:alphaModFix amt="35000"/>
            <a:extLst>
              <a:ext uri="{28A0092B-C50C-407E-A947-70E740481C1C}">
                <a14:useLocalDpi xmlns:a14="http://schemas.microsoft.com/office/drawing/2010/main" val="0"/>
              </a:ext>
            </a:extLst>
          </a:blip>
          <a:stretch>
            <a:fillRect/>
          </a:stretch>
        </p:blipFill>
        <p:spPr>
          <a:xfrm>
            <a:off x="5938593" y="-181506"/>
            <a:ext cx="6243282" cy="8106309"/>
          </a:xfrm>
          <a:prstGeom prst="rect">
            <a:avLst/>
          </a:prstGeom>
          <a:effectLst>
            <a:softEdge rad="127000"/>
          </a:effectLst>
        </p:spPr>
      </p:pic>
      <p:sp>
        <p:nvSpPr>
          <p:cNvPr id="4" name="矩形 3">
            <a:extLst>
              <a:ext uri="{FF2B5EF4-FFF2-40B4-BE49-F238E27FC236}">
                <a16:creationId xmlns="" xmlns:a16="http://schemas.microsoft.com/office/drawing/2014/main" id="{4E0592F7-57F5-4307-8532-BB5C4A540C40}"/>
              </a:ext>
            </a:extLst>
          </p:cNvPr>
          <p:cNvSpPr/>
          <p:nvPr/>
        </p:nvSpPr>
        <p:spPr>
          <a:xfrm>
            <a:off x="0" y="0"/>
            <a:ext cx="12192000" cy="6858000"/>
          </a:xfrm>
          <a:prstGeom prst="rect">
            <a:avLst/>
          </a:prstGeom>
          <a:gradFill flip="none" rotWithShape="1">
            <a:gsLst>
              <a:gs pos="100000">
                <a:schemeClr val="tx1">
                  <a:alpha val="34000"/>
                </a:schemeClr>
              </a:gs>
              <a:gs pos="47000">
                <a:schemeClr val="tx1">
                  <a:alpha val="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矩形 42">
            <a:extLst>
              <a:ext uri="{FF2B5EF4-FFF2-40B4-BE49-F238E27FC236}">
                <a16:creationId xmlns="" xmlns:a16="http://schemas.microsoft.com/office/drawing/2014/main" id="{09CC9BD1-07DD-4E68-A1FA-00A2CB0E13F6}"/>
              </a:ext>
            </a:extLst>
          </p:cNvPr>
          <p:cNvSpPr/>
          <p:nvPr/>
        </p:nvSpPr>
        <p:spPr>
          <a:xfrm flipH="1">
            <a:off x="0" y="0"/>
            <a:ext cx="12192000" cy="6858000"/>
          </a:xfrm>
          <a:prstGeom prst="rect">
            <a:avLst/>
          </a:prstGeom>
          <a:gradFill flip="none" rotWithShape="1">
            <a:gsLst>
              <a:gs pos="100000">
                <a:schemeClr val="tx1">
                  <a:alpha val="20000"/>
                </a:schemeClr>
              </a:gs>
              <a:gs pos="0">
                <a:schemeClr val="tx1">
                  <a:alpha val="0"/>
                </a:schemeClr>
              </a:gs>
            </a:gsLst>
            <a:lin ang="81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8" name="组合 17">
            <a:extLst>
              <a:ext uri="{FF2B5EF4-FFF2-40B4-BE49-F238E27FC236}">
                <a16:creationId xmlns="" xmlns:a16="http://schemas.microsoft.com/office/drawing/2014/main" id="{41382F60-5E06-4AB7-B97F-1DB5DD446CB6}"/>
              </a:ext>
            </a:extLst>
          </p:cNvPr>
          <p:cNvGrpSpPr/>
          <p:nvPr/>
        </p:nvGrpSpPr>
        <p:grpSpPr>
          <a:xfrm rot="21369038">
            <a:off x="803896" y="2716835"/>
            <a:ext cx="4416780" cy="1663660"/>
            <a:chOff x="753138" y="2652533"/>
            <a:chExt cx="4416780" cy="1663660"/>
          </a:xfrm>
          <a:effectLst>
            <a:outerShdw blurRad="50800" dist="38100" dir="2700000" algn="tl" rotWithShape="0">
              <a:prstClr val="black">
                <a:alpha val="40000"/>
              </a:prstClr>
            </a:outerShdw>
          </a:effectLst>
        </p:grpSpPr>
        <p:sp>
          <p:nvSpPr>
            <p:cNvPr id="11" name="PA-文本框 10">
              <a:extLst>
                <a:ext uri="{FF2B5EF4-FFF2-40B4-BE49-F238E27FC236}">
                  <a16:creationId xmlns="" xmlns:a16="http://schemas.microsoft.com/office/drawing/2014/main" id="{71F83E42-D50B-4BAC-93C5-649B6B7CC200}"/>
                </a:ext>
              </a:extLst>
            </p:cNvPr>
            <p:cNvSpPr txBox="1"/>
            <p:nvPr>
              <p:custDataLst>
                <p:tags r:id="rId1"/>
              </p:custDataLst>
            </p:nvPr>
          </p:nvSpPr>
          <p:spPr>
            <a:xfrm>
              <a:off x="753138" y="2881903"/>
              <a:ext cx="1225656" cy="1184605"/>
            </a:xfrm>
            <a:custGeom>
              <a:avLst/>
              <a:gdLst/>
              <a:ahLst/>
              <a:cxnLst/>
              <a:rect l="l" t="t" r="r" b="b"/>
              <a:pathLst>
                <a:path w="852031" h="823494">
                  <a:moveTo>
                    <a:pt x="163068" y="803110"/>
                  </a:moveTo>
                  <a:cubicBezTo>
                    <a:pt x="164427" y="803110"/>
                    <a:pt x="165107" y="803790"/>
                    <a:pt x="165107" y="805148"/>
                  </a:cubicBezTo>
                  <a:lnTo>
                    <a:pt x="158992" y="805148"/>
                  </a:lnTo>
                  <a:cubicBezTo>
                    <a:pt x="160351" y="803790"/>
                    <a:pt x="161710" y="803110"/>
                    <a:pt x="163068" y="803110"/>
                  </a:cubicBezTo>
                  <a:close/>
                  <a:moveTo>
                    <a:pt x="68285" y="794957"/>
                  </a:moveTo>
                  <a:lnTo>
                    <a:pt x="64208" y="795976"/>
                  </a:lnTo>
                  <a:lnTo>
                    <a:pt x="60132" y="796995"/>
                  </a:lnTo>
                  <a:lnTo>
                    <a:pt x="60132" y="803110"/>
                  </a:lnTo>
                  <a:lnTo>
                    <a:pt x="62170" y="803110"/>
                  </a:lnTo>
                  <a:cubicBezTo>
                    <a:pt x="63529" y="801751"/>
                    <a:pt x="64888" y="800732"/>
                    <a:pt x="66247" y="800053"/>
                  </a:cubicBezTo>
                  <a:lnTo>
                    <a:pt x="68285" y="798014"/>
                  </a:lnTo>
                  <a:cubicBezTo>
                    <a:pt x="68285" y="797335"/>
                    <a:pt x="68965" y="796995"/>
                    <a:pt x="70324" y="796995"/>
                  </a:cubicBezTo>
                  <a:lnTo>
                    <a:pt x="70324" y="794957"/>
                  </a:lnTo>
                  <a:close/>
                  <a:moveTo>
                    <a:pt x="173260" y="791899"/>
                  </a:moveTo>
                  <a:lnTo>
                    <a:pt x="174279" y="791899"/>
                  </a:lnTo>
                  <a:lnTo>
                    <a:pt x="180394" y="793938"/>
                  </a:lnTo>
                  <a:lnTo>
                    <a:pt x="180394" y="794957"/>
                  </a:lnTo>
                  <a:lnTo>
                    <a:pt x="174279" y="794957"/>
                  </a:lnTo>
                  <a:close/>
                  <a:moveTo>
                    <a:pt x="358750" y="789861"/>
                  </a:moveTo>
                  <a:lnTo>
                    <a:pt x="360788" y="789861"/>
                  </a:lnTo>
                  <a:lnTo>
                    <a:pt x="360788" y="793938"/>
                  </a:lnTo>
                  <a:lnTo>
                    <a:pt x="358750" y="793938"/>
                  </a:lnTo>
                  <a:close/>
                  <a:moveTo>
                    <a:pt x="146762" y="765401"/>
                  </a:moveTo>
                  <a:cubicBezTo>
                    <a:pt x="141326" y="766760"/>
                    <a:pt x="138608" y="768458"/>
                    <a:pt x="138608" y="770497"/>
                  </a:cubicBezTo>
                  <a:lnTo>
                    <a:pt x="139627" y="770497"/>
                  </a:lnTo>
                  <a:cubicBezTo>
                    <a:pt x="143025" y="767779"/>
                    <a:pt x="147101" y="766420"/>
                    <a:pt x="151857" y="766420"/>
                  </a:cubicBezTo>
                  <a:lnTo>
                    <a:pt x="151857" y="765401"/>
                  </a:lnTo>
                  <a:close/>
                  <a:moveTo>
                    <a:pt x="138608" y="755209"/>
                  </a:moveTo>
                  <a:lnTo>
                    <a:pt x="138608" y="757247"/>
                  </a:lnTo>
                  <a:lnTo>
                    <a:pt x="141666" y="757247"/>
                  </a:lnTo>
                  <a:lnTo>
                    <a:pt x="141666" y="755209"/>
                  </a:lnTo>
                  <a:close/>
                  <a:moveTo>
                    <a:pt x="229315" y="753171"/>
                  </a:moveTo>
                  <a:lnTo>
                    <a:pt x="233392" y="753171"/>
                  </a:lnTo>
                  <a:lnTo>
                    <a:pt x="233392" y="757247"/>
                  </a:lnTo>
                  <a:cubicBezTo>
                    <a:pt x="230674" y="757247"/>
                    <a:pt x="229315" y="755888"/>
                    <a:pt x="229315" y="753171"/>
                  </a:cubicBezTo>
                  <a:close/>
                  <a:moveTo>
                    <a:pt x="184471" y="742979"/>
                  </a:moveTo>
                  <a:lnTo>
                    <a:pt x="167145" y="749094"/>
                  </a:lnTo>
                  <a:lnTo>
                    <a:pt x="167145" y="753171"/>
                  </a:lnTo>
                  <a:cubicBezTo>
                    <a:pt x="174619" y="753171"/>
                    <a:pt x="180394" y="749773"/>
                    <a:pt x="184471" y="742979"/>
                  </a:cubicBezTo>
                  <a:close/>
                  <a:moveTo>
                    <a:pt x="194663" y="730749"/>
                  </a:moveTo>
                  <a:lnTo>
                    <a:pt x="194663" y="734825"/>
                  </a:lnTo>
                  <a:lnTo>
                    <a:pt x="198740" y="734825"/>
                  </a:lnTo>
                  <a:lnTo>
                    <a:pt x="198740" y="730749"/>
                  </a:lnTo>
                  <a:close/>
                  <a:moveTo>
                    <a:pt x="184471" y="722595"/>
                  </a:moveTo>
                  <a:lnTo>
                    <a:pt x="184471" y="725653"/>
                  </a:lnTo>
                  <a:lnTo>
                    <a:pt x="188548" y="724634"/>
                  </a:lnTo>
                  <a:lnTo>
                    <a:pt x="188548" y="722595"/>
                  </a:lnTo>
                  <a:close/>
                  <a:moveTo>
                    <a:pt x="201797" y="710365"/>
                  </a:moveTo>
                  <a:lnTo>
                    <a:pt x="201797" y="712404"/>
                  </a:lnTo>
                  <a:lnTo>
                    <a:pt x="204855" y="712404"/>
                  </a:lnTo>
                  <a:lnTo>
                    <a:pt x="204855" y="710365"/>
                  </a:lnTo>
                  <a:close/>
                  <a:moveTo>
                    <a:pt x="226257" y="708327"/>
                  </a:moveTo>
                  <a:cubicBezTo>
                    <a:pt x="216745" y="715801"/>
                    <a:pt x="211649" y="719538"/>
                    <a:pt x="210970" y="719538"/>
                  </a:cubicBezTo>
                  <a:lnTo>
                    <a:pt x="210970" y="721576"/>
                  </a:lnTo>
                  <a:lnTo>
                    <a:pt x="211989" y="721576"/>
                  </a:lnTo>
                  <a:cubicBezTo>
                    <a:pt x="220822" y="717499"/>
                    <a:pt x="226257" y="713083"/>
                    <a:pt x="228296" y="708327"/>
                  </a:cubicBezTo>
                  <a:close/>
                  <a:moveTo>
                    <a:pt x="238487" y="698135"/>
                  </a:moveTo>
                  <a:cubicBezTo>
                    <a:pt x="231693" y="700853"/>
                    <a:pt x="228296" y="703571"/>
                    <a:pt x="228296" y="706289"/>
                  </a:cubicBezTo>
                  <a:lnTo>
                    <a:pt x="231353" y="706289"/>
                  </a:lnTo>
                  <a:cubicBezTo>
                    <a:pt x="236109" y="705609"/>
                    <a:pt x="238487" y="702891"/>
                    <a:pt x="238487" y="698135"/>
                  </a:cubicBezTo>
                  <a:close/>
                  <a:moveTo>
                    <a:pt x="494300" y="696097"/>
                  </a:moveTo>
                  <a:lnTo>
                    <a:pt x="496339" y="696097"/>
                  </a:lnTo>
                  <a:lnTo>
                    <a:pt x="496339" y="698135"/>
                  </a:lnTo>
                  <a:lnTo>
                    <a:pt x="493338" y="702136"/>
                  </a:lnTo>
                  <a:lnTo>
                    <a:pt x="493064" y="702212"/>
                  </a:lnTo>
                  <a:lnTo>
                    <a:pt x="491243" y="702212"/>
                  </a:lnTo>
                  <a:lnTo>
                    <a:pt x="491243" y="700173"/>
                  </a:lnTo>
                  <a:cubicBezTo>
                    <a:pt x="491243" y="697456"/>
                    <a:pt x="492262" y="696097"/>
                    <a:pt x="494300" y="696097"/>
                  </a:cubicBezTo>
                  <a:close/>
                  <a:moveTo>
                    <a:pt x="449457" y="696097"/>
                  </a:moveTo>
                  <a:lnTo>
                    <a:pt x="452514" y="696097"/>
                  </a:lnTo>
                  <a:lnTo>
                    <a:pt x="452514" y="700173"/>
                  </a:lnTo>
                  <a:lnTo>
                    <a:pt x="449457" y="700173"/>
                  </a:lnTo>
                  <a:close/>
                  <a:moveTo>
                    <a:pt x="496339" y="684886"/>
                  </a:moveTo>
                  <a:lnTo>
                    <a:pt x="499396" y="684886"/>
                  </a:lnTo>
                  <a:lnTo>
                    <a:pt x="499396" y="686924"/>
                  </a:lnTo>
                  <a:lnTo>
                    <a:pt x="496339" y="686924"/>
                  </a:lnTo>
                  <a:close/>
                  <a:moveTo>
                    <a:pt x="255813" y="684886"/>
                  </a:moveTo>
                  <a:cubicBezTo>
                    <a:pt x="251737" y="687604"/>
                    <a:pt x="248339" y="689982"/>
                    <a:pt x="245622" y="692020"/>
                  </a:cubicBezTo>
                  <a:cubicBezTo>
                    <a:pt x="243583" y="694058"/>
                    <a:pt x="242564" y="695417"/>
                    <a:pt x="242564" y="696097"/>
                  </a:cubicBezTo>
                  <a:lnTo>
                    <a:pt x="248679" y="696097"/>
                  </a:lnTo>
                  <a:cubicBezTo>
                    <a:pt x="250038" y="689982"/>
                    <a:pt x="253096" y="686924"/>
                    <a:pt x="257852" y="686924"/>
                  </a:cubicBezTo>
                  <a:lnTo>
                    <a:pt x="257852" y="684886"/>
                  </a:lnTo>
                  <a:close/>
                  <a:moveTo>
                    <a:pt x="528952" y="673675"/>
                  </a:moveTo>
                  <a:lnTo>
                    <a:pt x="530991" y="673675"/>
                  </a:lnTo>
                  <a:lnTo>
                    <a:pt x="530991" y="676732"/>
                  </a:lnTo>
                  <a:lnTo>
                    <a:pt x="528952" y="676732"/>
                  </a:lnTo>
                  <a:close/>
                  <a:moveTo>
                    <a:pt x="268043" y="673675"/>
                  </a:moveTo>
                  <a:lnTo>
                    <a:pt x="268043" y="676732"/>
                  </a:lnTo>
                  <a:lnTo>
                    <a:pt x="272120" y="676732"/>
                  </a:lnTo>
                  <a:lnTo>
                    <a:pt x="272120" y="673675"/>
                  </a:lnTo>
                  <a:close/>
                  <a:moveTo>
                    <a:pt x="273139" y="667560"/>
                  </a:moveTo>
                  <a:lnTo>
                    <a:pt x="273139" y="671637"/>
                  </a:lnTo>
                  <a:lnTo>
                    <a:pt x="276197" y="671637"/>
                  </a:lnTo>
                  <a:lnTo>
                    <a:pt x="276197" y="667560"/>
                  </a:lnTo>
                  <a:close/>
                  <a:moveTo>
                    <a:pt x="167145" y="665522"/>
                  </a:moveTo>
                  <a:lnTo>
                    <a:pt x="171222" y="665522"/>
                  </a:lnTo>
                  <a:lnTo>
                    <a:pt x="171222" y="667560"/>
                  </a:lnTo>
                  <a:lnTo>
                    <a:pt x="167145" y="667560"/>
                  </a:lnTo>
                  <a:close/>
                  <a:moveTo>
                    <a:pt x="581949" y="657368"/>
                  </a:moveTo>
                  <a:lnTo>
                    <a:pt x="581949" y="659406"/>
                  </a:lnTo>
                  <a:cubicBezTo>
                    <a:pt x="577873" y="659406"/>
                    <a:pt x="574475" y="660765"/>
                    <a:pt x="571758" y="663483"/>
                  </a:cubicBezTo>
                  <a:lnTo>
                    <a:pt x="571758" y="661445"/>
                  </a:lnTo>
                  <a:cubicBezTo>
                    <a:pt x="571758" y="660765"/>
                    <a:pt x="572777" y="660086"/>
                    <a:pt x="574815" y="659406"/>
                  </a:cubicBezTo>
                  <a:cubicBezTo>
                    <a:pt x="575495" y="658727"/>
                    <a:pt x="576514" y="658387"/>
                    <a:pt x="577873" y="658387"/>
                  </a:cubicBezTo>
                  <a:close/>
                  <a:moveTo>
                    <a:pt x="295561" y="651253"/>
                  </a:moveTo>
                  <a:cubicBezTo>
                    <a:pt x="286049" y="657368"/>
                    <a:pt x="281293" y="661445"/>
                    <a:pt x="281293" y="663483"/>
                  </a:cubicBezTo>
                  <a:lnTo>
                    <a:pt x="281293" y="665522"/>
                  </a:lnTo>
                  <a:cubicBezTo>
                    <a:pt x="288087" y="665522"/>
                    <a:pt x="293523" y="660765"/>
                    <a:pt x="297600" y="651253"/>
                  </a:cubicBezTo>
                  <a:close/>
                  <a:moveTo>
                    <a:pt x="310849" y="638004"/>
                  </a:moveTo>
                  <a:cubicBezTo>
                    <a:pt x="303375" y="643439"/>
                    <a:pt x="299638" y="647856"/>
                    <a:pt x="299638" y="651253"/>
                  </a:cubicBezTo>
                  <a:cubicBezTo>
                    <a:pt x="304394" y="651253"/>
                    <a:pt x="308810" y="646837"/>
                    <a:pt x="312887" y="638004"/>
                  </a:cubicBezTo>
                  <a:close/>
                  <a:moveTo>
                    <a:pt x="581949" y="614563"/>
                  </a:moveTo>
                  <a:lnTo>
                    <a:pt x="586026" y="614563"/>
                  </a:lnTo>
                  <a:lnTo>
                    <a:pt x="586026" y="616601"/>
                  </a:lnTo>
                  <a:lnTo>
                    <a:pt x="581949" y="616601"/>
                  </a:lnTo>
                  <a:close/>
                  <a:moveTo>
                    <a:pt x="396459" y="567681"/>
                  </a:moveTo>
                  <a:cubicBezTo>
                    <a:pt x="393742" y="567681"/>
                    <a:pt x="392383" y="568700"/>
                    <a:pt x="392383" y="570738"/>
                  </a:cubicBezTo>
                  <a:lnTo>
                    <a:pt x="392383" y="571757"/>
                  </a:lnTo>
                  <a:cubicBezTo>
                    <a:pt x="395101" y="571757"/>
                    <a:pt x="396459" y="571078"/>
                    <a:pt x="396459" y="569719"/>
                  </a:cubicBezTo>
                  <a:close/>
                  <a:moveTo>
                    <a:pt x="398498" y="563604"/>
                  </a:moveTo>
                  <a:lnTo>
                    <a:pt x="398498" y="567681"/>
                  </a:lnTo>
                  <a:lnTo>
                    <a:pt x="400536" y="567681"/>
                  </a:lnTo>
                  <a:lnTo>
                    <a:pt x="400536" y="563604"/>
                  </a:lnTo>
                  <a:close/>
                  <a:moveTo>
                    <a:pt x="173260" y="533029"/>
                  </a:moveTo>
                  <a:lnTo>
                    <a:pt x="176318" y="533029"/>
                  </a:lnTo>
                  <a:lnTo>
                    <a:pt x="176318" y="535067"/>
                  </a:lnTo>
                  <a:lnTo>
                    <a:pt x="173260" y="535067"/>
                  </a:lnTo>
                  <a:close/>
                  <a:moveTo>
                    <a:pt x="447418" y="532010"/>
                  </a:moveTo>
                  <a:lnTo>
                    <a:pt x="447418" y="533029"/>
                  </a:lnTo>
                  <a:cubicBezTo>
                    <a:pt x="440624" y="545259"/>
                    <a:pt x="433490" y="554431"/>
                    <a:pt x="426016" y="560547"/>
                  </a:cubicBezTo>
                  <a:lnTo>
                    <a:pt x="417862" y="560547"/>
                  </a:lnTo>
                  <a:lnTo>
                    <a:pt x="417862" y="558508"/>
                  </a:lnTo>
                  <a:cubicBezTo>
                    <a:pt x="421259" y="551034"/>
                    <a:pt x="426695" y="546278"/>
                    <a:pt x="434169" y="544240"/>
                  </a:cubicBezTo>
                  <a:cubicBezTo>
                    <a:pt x="434169" y="536086"/>
                    <a:pt x="438585" y="532010"/>
                    <a:pt x="447418" y="532010"/>
                  </a:cubicBezTo>
                  <a:close/>
                  <a:moveTo>
                    <a:pt x="91726" y="526914"/>
                  </a:moveTo>
                  <a:lnTo>
                    <a:pt x="91726" y="528952"/>
                  </a:lnTo>
                  <a:lnTo>
                    <a:pt x="96822" y="528952"/>
                  </a:lnTo>
                  <a:lnTo>
                    <a:pt x="96822" y="526914"/>
                  </a:lnTo>
                  <a:close/>
                  <a:moveTo>
                    <a:pt x="451495" y="523856"/>
                  </a:moveTo>
                  <a:cubicBezTo>
                    <a:pt x="453533" y="524536"/>
                    <a:pt x="454553" y="525555"/>
                    <a:pt x="454553" y="526914"/>
                  </a:cubicBezTo>
                  <a:lnTo>
                    <a:pt x="449457" y="530990"/>
                  </a:lnTo>
                  <a:cubicBezTo>
                    <a:pt x="446739" y="530990"/>
                    <a:pt x="445380" y="529632"/>
                    <a:pt x="445380" y="526914"/>
                  </a:cubicBezTo>
                  <a:close/>
                  <a:moveTo>
                    <a:pt x="273139" y="476974"/>
                  </a:moveTo>
                  <a:lnTo>
                    <a:pt x="276197" y="476974"/>
                  </a:lnTo>
                  <a:lnTo>
                    <a:pt x="276197" y="480032"/>
                  </a:lnTo>
                  <a:lnTo>
                    <a:pt x="273139" y="480032"/>
                  </a:lnTo>
                  <a:close/>
                  <a:moveTo>
                    <a:pt x="511626" y="474936"/>
                  </a:moveTo>
                  <a:lnTo>
                    <a:pt x="506530" y="476974"/>
                  </a:lnTo>
                  <a:lnTo>
                    <a:pt x="506530" y="479013"/>
                  </a:lnTo>
                  <a:lnTo>
                    <a:pt x="511626" y="479013"/>
                  </a:lnTo>
                  <a:close/>
                  <a:moveTo>
                    <a:pt x="295561" y="471878"/>
                  </a:moveTo>
                  <a:lnTo>
                    <a:pt x="295561" y="473917"/>
                  </a:lnTo>
                  <a:cubicBezTo>
                    <a:pt x="295561" y="475955"/>
                    <a:pt x="294202" y="476974"/>
                    <a:pt x="291484" y="476974"/>
                  </a:cubicBezTo>
                  <a:lnTo>
                    <a:pt x="290465" y="476974"/>
                  </a:lnTo>
                  <a:cubicBezTo>
                    <a:pt x="287748" y="476974"/>
                    <a:pt x="286389" y="475955"/>
                    <a:pt x="286389" y="473917"/>
                  </a:cubicBezTo>
                  <a:close/>
                  <a:moveTo>
                    <a:pt x="499396" y="466782"/>
                  </a:moveTo>
                  <a:cubicBezTo>
                    <a:pt x="499396" y="469500"/>
                    <a:pt x="495999" y="472218"/>
                    <a:pt x="489204" y="474936"/>
                  </a:cubicBezTo>
                  <a:lnTo>
                    <a:pt x="490224" y="477993"/>
                  </a:lnTo>
                  <a:lnTo>
                    <a:pt x="490224" y="480032"/>
                  </a:lnTo>
                  <a:cubicBezTo>
                    <a:pt x="490903" y="480711"/>
                    <a:pt x="491243" y="481391"/>
                    <a:pt x="491243" y="482070"/>
                  </a:cubicBezTo>
                  <a:cubicBezTo>
                    <a:pt x="491922" y="481391"/>
                    <a:pt x="493281" y="480371"/>
                    <a:pt x="495319" y="479013"/>
                  </a:cubicBezTo>
                  <a:lnTo>
                    <a:pt x="499396" y="474936"/>
                  </a:lnTo>
                  <a:lnTo>
                    <a:pt x="502454" y="472897"/>
                  </a:lnTo>
                  <a:lnTo>
                    <a:pt x="506530" y="470859"/>
                  </a:lnTo>
                  <a:lnTo>
                    <a:pt x="506530" y="468821"/>
                  </a:lnTo>
                  <a:lnTo>
                    <a:pt x="504492" y="467802"/>
                  </a:lnTo>
                  <a:lnTo>
                    <a:pt x="502454" y="467802"/>
                  </a:lnTo>
                  <a:close/>
                  <a:moveTo>
                    <a:pt x="288427" y="466782"/>
                  </a:moveTo>
                  <a:lnTo>
                    <a:pt x="288427" y="470859"/>
                  </a:lnTo>
                  <a:lnTo>
                    <a:pt x="284350" y="470859"/>
                  </a:lnTo>
                  <a:cubicBezTo>
                    <a:pt x="285030" y="469500"/>
                    <a:pt x="285709" y="468481"/>
                    <a:pt x="286389" y="467802"/>
                  </a:cubicBezTo>
                  <a:close/>
                  <a:moveTo>
                    <a:pt x="435188" y="347539"/>
                  </a:moveTo>
                  <a:lnTo>
                    <a:pt x="435188" y="352635"/>
                  </a:lnTo>
                  <a:lnTo>
                    <a:pt x="436207" y="352635"/>
                  </a:lnTo>
                  <a:lnTo>
                    <a:pt x="436207" y="347539"/>
                  </a:lnTo>
                  <a:close/>
                  <a:moveTo>
                    <a:pt x="337347" y="332251"/>
                  </a:moveTo>
                  <a:lnTo>
                    <a:pt x="337347" y="334290"/>
                  </a:lnTo>
                  <a:cubicBezTo>
                    <a:pt x="339386" y="334290"/>
                    <a:pt x="340405" y="334969"/>
                    <a:pt x="340405" y="336328"/>
                  </a:cubicBezTo>
                  <a:lnTo>
                    <a:pt x="345501" y="334290"/>
                  </a:lnTo>
                  <a:lnTo>
                    <a:pt x="345501" y="332251"/>
                  </a:lnTo>
                  <a:lnTo>
                    <a:pt x="342443" y="332251"/>
                  </a:lnTo>
                  <a:lnTo>
                    <a:pt x="342443" y="334290"/>
                  </a:lnTo>
                  <a:lnTo>
                    <a:pt x="339386" y="332251"/>
                  </a:lnTo>
                  <a:close/>
                  <a:moveTo>
                    <a:pt x="337347" y="327155"/>
                  </a:moveTo>
                  <a:lnTo>
                    <a:pt x="337347" y="330213"/>
                  </a:lnTo>
                  <a:cubicBezTo>
                    <a:pt x="339386" y="330213"/>
                    <a:pt x="340405" y="329194"/>
                    <a:pt x="340405" y="327155"/>
                  </a:cubicBezTo>
                  <a:close/>
                  <a:moveTo>
                    <a:pt x="342443" y="325117"/>
                  </a:moveTo>
                  <a:lnTo>
                    <a:pt x="342443" y="330213"/>
                  </a:lnTo>
                  <a:lnTo>
                    <a:pt x="347539" y="328175"/>
                  </a:lnTo>
                  <a:cubicBezTo>
                    <a:pt x="347539" y="326136"/>
                    <a:pt x="346520" y="325117"/>
                    <a:pt x="344482" y="325117"/>
                  </a:cubicBezTo>
                  <a:close/>
                  <a:moveTo>
                    <a:pt x="501435" y="280273"/>
                  </a:moveTo>
                  <a:lnTo>
                    <a:pt x="504492" y="280273"/>
                  </a:lnTo>
                  <a:lnTo>
                    <a:pt x="504492" y="282312"/>
                  </a:lnTo>
                  <a:cubicBezTo>
                    <a:pt x="502454" y="282312"/>
                    <a:pt x="501435" y="281632"/>
                    <a:pt x="501435" y="280273"/>
                  </a:cubicBezTo>
                  <a:close/>
                  <a:moveTo>
                    <a:pt x="497358" y="243583"/>
                  </a:moveTo>
                  <a:cubicBezTo>
                    <a:pt x="482410" y="246301"/>
                    <a:pt x="474936" y="252076"/>
                    <a:pt x="474936" y="260909"/>
                  </a:cubicBezTo>
                  <a:lnTo>
                    <a:pt x="454553" y="325117"/>
                  </a:lnTo>
                  <a:cubicBezTo>
                    <a:pt x="453194" y="325117"/>
                    <a:pt x="447758" y="331912"/>
                    <a:pt x="438246" y="345501"/>
                  </a:cubicBezTo>
                  <a:lnTo>
                    <a:pt x="439265" y="348558"/>
                  </a:lnTo>
                  <a:lnTo>
                    <a:pt x="440284" y="350596"/>
                  </a:lnTo>
                  <a:lnTo>
                    <a:pt x="442322" y="350596"/>
                  </a:lnTo>
                  <a:cubicBezTo>
                    <a:pt x="451155" y="343802"/>
                    <a:pt x="455572" y="339385"/>
                    <a:pt x="455572" y="337347"/>
                  </a:cubicBezTo>
                  <a:cubicBezTo>
                    <a:pt x="454892" y="337347"/>
                    <a:pt x="454553" y="337007"/>
                    <a:pt x="454553" y="336328"/>
                  </a:cubicBezTo>
                  <a:cubicBezTo>
                    <a:pt x="459988" y="336328"/>
                    <a:pt x="479013" y="315605"/>
                    <a:pt x="511626" y="274158"/>
                  </a:cubicBezTo>
                  <a:cubicBezTo>
                    <a:pt x="510267" y="274158"/>
                    <a:pt x="509588" y="273819"/>
                    <a:pt x="509588" y="273139"/>
                  </a:cubicBezTo>
                  <a:lnTo>
                    <a:pt x="513665" y="271101"/>
                  </a:lnTo>
                  <a:cubicBezTo>
                    <a:pt x="513665" y="272460"/>
                    <a:pt x="514004" y="273139"/>
                    <a:pt x="514684" y="273139"/>
                  </a:cubicBezTo>
                  <a:lnTo>
                    <a:pt x="526914" y="257851"/>
                  </a:lnTo>
                  <a:lnTo>
                    <a:pt x="526914" y="255813"/>
                  </a:lnTo>
                  <a:lnTo>
                    <a:pt x="520799" y="255813"/>
                  </a:lnTo>
                  <a:lnTo>
                    <a:pt x="515703" y="254794"/>
                  </a:lnTo>
                  <a:cubicBezTo>
                    <a:pt x="515703" y="256832"/>
                    <a:pt x="515024" y="257851"/>
                    <a:pt x="513665" y="257851"/>
                  </a:cubicBezTo>
                  <a:lnTo>
                    <a:pt x="511626" y="257851"/>
                  </a:lnTo>
                  <a:cubicBezTo>
                    <a:pt x="508908" y="257851"/>
                    <a:pt x="507550" y="256832"/>
                    <a:pt x="507550" y="254794"/>
                  </a:cubicBezTo>
                  <a:cubicBezTo>
                    <a:pt x="507550" y="252076"/>
                    <a:pt x="509588" y="250717"/>
                    <a:pt x="513665" y="250717"/>
                  </a:cubicBezTo>
                  <a:lnTo>
                    <a:pt x="513665" y="248679"/>
                  </a:lnTo>
                  <a:lnTo>
                    <a:pt x="506530" y="246641"/>
                  </a:lnTo>
                  <a:lnTo>
                    <a:pt x="502454" y="244602"/>
                  </a:lnTo>
                  <a:lnTo>
                    <a:pt x="499396" y="244602"/>
                  </a:lnTo>
                  <a:close/>
                  <a:moveTo>
                    <a:pt x="328175" y="7134"/>
                  </a:moveTo>
                  <a:cubicBezTo>
                    <a:pt x="334969" y="13929"/>
                    <a:pt x="344142" y="20384"/>
                    <a:pt x="355693" y="26499"/>
                  </a:cubicBezTo>
                  <a:lnTo>
                    <a:pt x="362827" y="24460"/>
                  </a:lnTo>
                  <a:lnTo>
                    <a:pt x="370980" y="23441"/>
                  </a:lnTo>
                  <a:lnTo>
                    <a:pt x="377095" y="23441"/>
                  </a:lnTo>
                  <a:lnTo>
                    <a:pt x="381172" y="24460"/>
                  </a:lnTo>
                  <a:lnTo>
                    <a:pt x="389325" y="23441"/>
                  </a:lnTo>
                  <a:lnTo>
                    <a:pt x="400536" y="23441"/>
                  </a:lnTo>
                  <a:lnTo>
                    <a:pt x="400536" y="24460"/>
                  </a:lnTo>
                  <a:cubicBezTo>
                    <a:pt x="408010" y="19704"/>
                    <a:pt x="414465" y="17326"/>
                    <a:pt x="419901" y="17326"/>
                  </a:cubicBezTo>
                  <a:lnTo>
                    <a:pt x="423977" y="17326"/>
                  </a:lnTo>
                  <a:cubicBezTo>
                    <a:pt x="445040" y="21403"/>
                    <a:pt x="455572" y="28537"/>
                    <a:pt x="455572" y="38729"/>
                  </a:cubicBezTo>
                  <a:cubicBezTo>
                    <a:pt x="463046" y="38729"/>
                    <a:pt x="469161" y="52318"/>
                    <a:pt x="473917" y="79496"/>
                  </a:cubicBezTo>
                  <a:cubicBezTo>
                    <a:pt x="483429" y="95803"/>
                    <a:pt x="490224" y="110751"/>
                    <a:pt x="494300" y="124340"/>
                  </a:cubicBezTo>
                  <a:lnTo>
                    <a:pt x="493281" y="124340"/>
                  </a:lnTo>
                  <a:lnTo>
                    <a:pt x="494300" y="127397"/>
                  </a:lnTo>
                  <a:lnTo>
                    <a:pt x="494300" y="132493"/>
                  </a:lnTo>
                  <a:cubicBezTo>
                    <a:pt x="494300" y="137249"/>
                    <a:pt x="492262" y="145402"/>
                    <a:pt x="488185" y="156953"/>
                  </a:cubicBezTo>
                  <a:lnTo>
                    <a:pt x="489204" y="161030"/>
                  </a:lnTo>
                  <a:lnTo>
                    <a:pt x="488185" y="166126"/>
                  </a:lnTo>
                  <a:cubicBezTo>
                    <a:pt x="493621" y="168844"/>
                    <a:pt x="497698" y="170882"/>
                    <a:pt x="500415" y="172241"/>
                  </a:cubicBezTo>
                  <a:lnTo>
                    <a:pt x="504492" y="173260"/>
                  </a:lnTo>
                  <a:lnTo>
                    <a:pt x="521818" y="173260"/>
                  </a:lnTo>
                  <a:lnTo>
                    <a:pt x="529971" y="172241"/>
                  </a:lnTo>
                  <a:lnTo>
                    <a:pt x="537106" y="170202"/>
                  </a:lnTo>
                  <a:lnTo>
                    <a:pt x="543221" y="168164"/>
                  </a:lnTo>
                  <a:lnTo>
                    <a:pt x="549336" y="167145"/>
                  </a:lnTo>
                  <a:lnTo>
                    <a:pt x="558508" y="166126"/>
                  </a:lnTo>
                  <a:cubicBezTo>
                    <a:pt x="569380" y="166126"/>
                    <a:pt x="580251" y="169183"/>
                    <a:pt x="591122" y="175298"/>
                  </a:cubicBezTo>
                  <a:lnTo>
                    <a:pt x="610486" y="141666"/>
                  </a:lnTo>
                  <a:lnTo>
                    <a:pt x="610486" y="136570"/>
                  </a:lnTo>
                  <a:lnTo>
                    <a:pt x="613544" y="136570"/>
                  </a:lnTo>
                  <a:lnTo>
                    <a:pt x="613544" y="129435"/>
                  </a:lnTo>
                  <a:cubicBezTo>
                    <a:pt x="613544" y="121282"/>
                    <a:pt x="614563" y="115167"/>
                    <a:pt x="616601" y="111090"/>
                  </a:cubicBezTo>
                  <a:lnTo>
                    <a:pt x="614563" y="107014"/>
                  </a:lnTo>
                  <a:lnTo>
                    <a:pt x="616601" y="103956"/>
                  </a:lnTo>
                  <a:cubicBezTo>
                    <a:pt x="616601" y="100559"/>
                    <a:pt x="609807" y="89348"/>
                    <a:pt x="596218" y="70323"/>
                  </a:cubicBezTo>
                  <a:lnTo>
                    <a:pt x="596218" y="60132"/>
                  </a:lnTo>
                  <a:cubicBezTo>
                    <a:pt x="596897" y="60132"/>
                    <a:pt x="599955" y="58433"/>
                    <a:pt x="605390" y="55036"/>
                  </a:cubicBezTo>
                  <a:cubicBezTo>
                    <a:pt x="610147" y="55036"/>
                    <a:pt x="616941" y="59452"/>
                    <a:pt x="625774" y="68285"/>
                  </a:cubicBezTo>
                  <a:cubicBezTo>
                    <a:pt x="631209" y="71003"/>
                    <a:pt x="635966" y="72362"/>
                    <a:pt x="640042" y="72362"/>
                  </a:cubicBezTo>
                  <a:lnTo>
                    <a:pt x="645138" y="70323"/>
                  </a:lnTo>
                  <a:lnTo>
                    <a:pt x="649215" y="71342"/>
                  </a:lnTo>
                  <a:lnTo>
                    <a:pt x="649215" y="72362"/>
                  </a:lnTo>
                  <a:cubicBezTo>
                    <a:pt x="649215" y="69644"/>
                    <a:pt x="650574" y="68285"/>
                    <a:pt x="653292" y="68285"/>
                  </a:cubicBezTo>
                  <a:lnTo>
                    <a:pt x="658388" y="72362"/>
                  </a:lnTo>
                  <a:lnTo>
                    <a:pt x="663483" y="68285"/>
                  </a:lnTo>
                  <a:lnTo>
                    <a:pt x="669598" y="68285"/>
                  </a:lnTo>
                  <a:cubicBezTo>
                    <a:pt x="670957" y="68285"/>
                    <a:pt x="671637" y="68964"/>
                    <a:pt x="671637" y="70323"/>
                  </a:cubicBezTo>
                  <a:cubicBezTo>
                    <a:pt x="675034" y="68964"/>
                    <a:pt x="678092" y="67945"/>
                    <a:pt x="680809" y="67266"/>
                  </a:cubicBezTo>
                  <a:lnTo>
                    <a:pt x="683867" y="66247"/>
                  </a:lnTo>
                  <a:lnTo>
                    <a:pt x="684886" y="66247"/>
                  </a:lnTo>
                  <a:cubicBezTo>
                    <a:pt x="719538" y="66247"/>
                    <a:pt x="736864" y="79836"/>
                    <a:pt x="736864" y="107014"/>
                  </a:cubicBezTo>
                  <a:cubicBezTo>
                    <a:pt x="739582" y="119923"/>
                    <a:pt x="743658" y="130455"/>
                    <a:pt x="749094" y="138608"/>
                  </a:cubicBezTo>
                  <a:cubicBezTo>
                    <a:pt x="756568" y="152197"/>
                    <a:pt x="760305" y="164767"/>
                    <a:pt x="760305" y="176317"/>
                  </a:cubicBezTo>
                  <a:cubicBezTo>
                    <a:pt x="758946" y="183791"/>
                    <a:pt x="754869" y="192624"/>
                    <a:pt x="748075" y="202816"/>
                  </a:cubicBezTo>
                  <a:lnTo>
                    <a:pt x="749094" y="206893"/>
                  </a:lnTo>
                  <a:cubicBezTo>
                    <a:pt x="747735" y="207572"/>
                    <a:pt x="745697" y="209271"/>
                    <a:pt x="742979" y="211989"/>
                  </a:cubicBezTo>
                  <a:lnTo>
                    <a:pt x="738902" y="217084"/>
                  </a:lnTo>
                  <a:cubicBezTo>
                    <a:pt x="737543" y="217764"/>
                    <a:pt x="736524" y="218443"/>
                    <a:pt x="735845" y="219123"/>
                  </a:cubicBezTo>
                  <a:lnTo>
                    <a:pt x="734826" y="221161"/>
                  </a:lnTo>
                  <a:cubicBezTo>
                    <a:pt x="736185" y="221161"/>
                    <a:pt x="736864" y="221501"/>
                    <a:pt x="736864" y="222180"/>
                  </a:cubicBezTo>
                  <a:cubicBezTo>
                    <a:pt x="704250" y="260909"/>
                    <a:pt x="685566" y="285369"/>
                    <a:pt x="680809" y="295561"/>
                  </a:cubicBezTo>
                  <a:cubicBezTo>
                    <a:pt x="672656" y="301676"/>
                    <a:pt x="668579" y="305753"/>
                    <a:pt x="668579" y="307791"/>
                  </a:cubicBezTo>
                  <a:cubicBezTo>
                    <a:pt x="669938" y="309829"/>
                    <a:pt x="670957" y="310849"/>
                    <a:pt x="671637" y="310849"/>
                  </a:cubicBezTo>
                  <a:cubicBezTo>
                    <a:pt x="689302" y="308810"/>
                    <a:pt x="705270" y="307791"/>
                    <a:pt x="719538" y="307791"/>
                  </a:cubicBezTo>
                  <a:lnTo>
                    <a:pt x="724634" y="307791"/>
                  </a:lnTo>
                  <a:lnTo>
                    <a:pt x="727691" y="308810"/>
                  </a:lnTo>
                  <a:lnTo>
                    <a:pt x="731768" y="308810"/>
                  </a:lnTo>
                  <a:lnTo>
                    <a:pt x="737883" y="309829"/>
                  </a:lnTo>
                  <a:lnTo>
                    <a:pt x="740941" y="307791"/>
                  </a:lnTo>
                  <a:lnTo>
                    <a:pt x="758267" y="314925"/>
                  </a:lnTo>
                  <a:lnTo>
                    <a:pt x="764382" y="312887"/>
                  </a:lnTo>
                  <a:lnTo>
                    <a:pt x="775593" y="319002"/>
                  </a:lnTo>
                  <a:cubicBezTo>
                    <a:pt x="778310" y="319681"/>
                    <a:pt x="779669" y="320361"/>
                    <a:pt x="779669" y="321040"/>
                  </a:cubicBezTo>
                  <a:lnTo>
                    <a:pt x="783746" y="319002"/>
                  </a:lnTo>
                  <a:cubicBezTo>
                    <a:pt x="786464" y="323758"/>
                    <a:pt x="798354" y="329533"/>
                    <a:pt x="819417" y="336328"/>
                  </a:cubicBezTo>
                  <a:cubicBezTo>
                    <a:pt x="824853" y="341764"/>
                    <a:pt x="827571" y="347879"/>
                    <a:pt x="827571" y="354673"/>
                  </a:cubicBezTo>
                  <a:lnTo>
                    <a:pt x="823494" y="355692"/>
                  </a:lnTo>
                  <a:lnTo>
                    <a:pt x="828590" y="363846"/>
                  </a:lnTo>
                  <a:lnTo>
                    <a:pt x="828590" y="371999"/>
                  </a:lnTo>
                  <a:cubicBezTo>
                    <a:pt x="828590" y="372679"/>
                    <a:pt x="828250" y="373018"/>
                    <a:pt x="827571" y="373018"/>
                  </a:cubicBezTo>
                  <a:cubicBezTo>
                    <a:pt x="839801" y="391363"/>
                    <a:pt x="846595" y="403254"/>
                    <a:pt x="847954" y="408689"/>
                  </a:cubicBezTo>
                  <a:lnTo>
                    <a:pt x="852031" y="413785"/>
                  </a:lnTo>
                  <a:lnTo>
                    <a:pt x="852031" y="417862"/>
                  </a:lnTo>
                  <a:cubicBezTo>
                    <a:pt x="852031" y="420580"/>
                    <a:pt x="850672" y="421939"/>
                    <a:pt x="847954" y="421939"/>
                  </a:cubicBezTo>
                  <a:cubicBezTo>
                    <a:pt x="844557" y="421939"/>
                    <a:pt x="833006" y="417862"/>
                    <a:pt x="813302" y="409709"/>
                  </a:cubicBezTo>
                  <a:lnTo>
                    <a:pt x="819417" y="417862"/>
                  </a:lnTo>
                  <a:lnTo>
                    <a:pt x="817379" y="417862"/>
                  </a:lnTo>
                  <a:lnTo>
                    <a:pt x="807187" y="416843"/>
                  </a:lnTo>
                  <a:cubicBezTo>
                    <a:pt x="798354" y="431111"/>
                    <a:pt x="787483" y="438246"/>
                    <a:pt x="774573" y="438246"/>
                  </a:cubicBezTo>
                  <a:cubicBezTo>
                    <a:pt x="774573" y="436887"/>
                    <a:pt x="768798" y="433489"/>
                    <a:pt x="757247" y="428054"/>
                  </a:cubicBezTo>
                  <a:lnTo>
                    <a:pt x="753171" y="430092"/>
                  </a:lnTo>
                  <a:cubicBezTo>
                    <a:pt x="749774" y="430092"/>
                    <a:pt x="748075" y="428054"/>
                    <a:pt x="748075" y="423977"/>
                  </a:cubicBezTo>
                  <a:lnTo>
                    <a:pt x="740941" y="426015"/>
                  </a:lnTo>
                  <a:lnTo>
                    <a:pt x="713423" y="411747"/>
                  </a:lnTo>
                  <a:lnTo>
                    <a:pt x="712404" y="416843"/>
                  </a:lnTo>
                  <a:cubicBezTo>
                    <a:pt x="703571" y="412766"/>
                    <a:pt x="697116" y="408010"/>
                    <a:pt x="693039" y="402574"/>
                  </a:cubicBezTo>
                  <a:cubicBezTo>
                    <a:pt x="690322" y="402574"/>
                    <a:pt x="688963" y="403933"/>
                    <a:pt x="688963" y="406651"/>
                  </a:cubicBezTo>
                  <a:cubicBezTo>
                    <a:pt x="686245" y="403933"/>
                    <a:pt x="682848" y="402574"/>
                    <a:pt x="678771" y="402574"/>
                  </a:cubicBezTo>
                  <a:lnTo>
                    <a:pt x="678771" y="398498"/>
                  </a:lnTo>
                  <a:lnTo>
                    <a:pt x="682848" y="398498"/>
                  </a:lnTo>
                  <a:lnTo>
                    <a:pt x="682848" y="397478"/>
                  </a:lnTo>
                  <a:lnTo>
                    <a:pt x="675713" y="396459"/>
                  </a:lnTo>
                  <a:lnTo>
                    <a:pt x="668579" y="395440"/>
                  </a:lnTo>
                  <a:cubicBezTo>
                    <a:pt x="667900" y="394761"/>
                    <a:pt x="665861" y="394421"/>
                    <a:pt x="662464" y="394421"/>
                  </a:cubicBezTo>
                  <a:lnTo>
                    <a:pt x="658388" y="394421"/>
                  </a:lnTo>
                  <a:lnTo>
                    <a:pt x="657368" y="397478"/>
                  </a:lnTo>
                  <a:lnTo>
                    <a:pt x="649215" y="396459"/>
                  </a:lnTo>
                  <a:lnTo>
                    <a:pt x="642081" y="396459"/>
                  </a:lnTo>
                  <a:cubicBezTo>
                    <a:pt x="638683" y="396459"/>
                    <a:pt x="635286" y="396799"/>
                    <a:pt x="631889" y="397478"/>
                  </a:cubicBezTo>
                  <a:cubicBezTo>
                    <a:pt x="628492" y="398158"/>
                    <a:pt x="623056" y="398837"/>
                    <a:pt x="615582" y="399517"/>
                  </a:cubicBezTo>
                  <a:lnTo>
                    <a:pt x="606410" y="401555"/>
                  </a:lnTo>
                  <a:lnTo>
                    <a:pt x="596218" y="402574"/>
                  </a:lnTo>
                  <a:lnTo>
                    <a:pt x="596218" y="400536"/>
                  </a:lnTo>
                  <a:cubicBezTo>
                    <a:pt x="585347" y="400536"/>
                    <a:pt x="564284" y="418202"/>
                    <a:pt x="533029" y="453533"/>
                  </a:cubicBezTo>
                  <a:cubicBezTo>
                    <a:pt x="521478" y="465084"/>
                    <a:pt x="515024" y="470859"/>
                    <a:pt x="513665" y="470859"/>
                  </a:cubicBezTo>
                  <a:cubicBezTo>
                    <a:pt x="513665" y="471539"/>
                    <a:pt x="514344" y="472558"/>
                    <a:pt x="515703" y="473917"/>
                  </a:cubicBezTo>
                  <a:lnTo>
                    <a:pt x="520799" y="479013"/>
                  </a:lnTo>
                  <a:lnTo>
                    <a:pt x="526914" y="484108"/>
                  </a:lnTo>
                  <a:lnTo>
                    <a:pt x="535067" y="482070"/>
                  </a:lnTo>
                  <a:lnTo>
                    <a:pt x="537106" y="482070"/>
                  </a:lnTo>
                  <a:cubicBezTo>
                    <a:pt x="541862" y="486826"/>
                    <a:pt x="546278" y="489204"/>
                    <a:pt x="550355" y="489204"/>
                  </a:cubicBezTo>
                  <a:lnTo>
                    <a:pt x="558508" y="488185"/>
                  </a:lnTo>
                  <a:lnTo>
                    <a:pt x="561566" y="489204"/>
                  </a:lnTo>
                  <a:cubicBezTo>
                    <a:pt x="567001" y="487166"/>
                    <a:pt x="571758" y="486147"/>
                    <a:pt x="575834" y="486147"/>
                  </a:cubicBezTo>
                  <a:lnTo>
                    <a:pt x="589084" y="486147"/>
                  </a:lnTo>
                  <a:cubicBezTo>
                    <a:pt x="590442" y="486147"/>
                    <a:pt x="591122" y="486826"/>
                    <a:pt x="591122" y="488185"/>
                  </a:cubicBezTo>
                  <a:lnTo>
                    <a:pt x="594179" y="486147"/>
                  </a:lnTo>
                  <a:lnTo>
                    <a:pt x="608448" y="487166"/>
                  </a:lnTo>
                  <a:lnTo>
                    <a:pt x="613544" y="488185"/>
                  </a:lnTo>
                  <a:lnTo>
                    <a:pt x="620678" y="488185"/>
                  </a:lnTo>
                  <a:cubicBezTo>
                    <a:pt x="636985" y="494980"/>
                    <a:pt x="645138" y="501095"/>
                    <a:pt x="645138" y="506530"/>
                  </a:cubicBezTo>
                  <a:lnTo>
                    <a:pt x="643100" y="512645"/>
                  </a:lnTo>
                  <a:lnTo>
                    <a:pt x="649215" y="523856"/>
                  </a:lnTo>
                  <a:lnTo>
                    <a:pt x="647177" y="530990"/>
                  </a:lnTo>
                  <a:cubicBezTo>
                    <a:pt x="660766" y="552733"/>
                    <a:pt x="667560" y="565642"/>
                    <a:pt x="667560" y="569719"/>
                  </a:cubicBezTo>
                  <a:lnTo>
                    <a:pt x="661445" y="571757"/>
                  </a:lnTo>
                  <a:lnTo>
                    <a:pt x="657368" y="570738"/>
                  </a:lnTo>
                  <a:lnTo>
                    <a:pt x="649215" y="570738"/>
                  </a:lnTo>
                  <a:cubicBezTo>
                    <a:pt x="645138" y="570738"/>
                    <a:pt x="635626" y="575155"/>
                    <a:pt x="620678" y="583988"/>
                  </a:cubicBezTo>
                  <a:lnTo>
                    <a:pt x="613544" y="583988"/>
                  </a:lnTo>
                  <a:cubicBezTo>
                    <a:pt x="613544" y="587385"/>
                    <a:pt x="606070" y="592481"/>
                    <a:pt x="591122" y="599275"/>
                  </a:cubicBezTo>
                  <a:cubicBezTo>
                    <a:pt x="589763" y="599275"/>
                    <a:pt x="589084" y="598596"/>
                    <a:pt x="589084" y="597237"/>
                  </a:cubicBezTo>
                  <a:cubicBezTo>
                    <a:pt x="567341" y="608787"/>
                    <a:pt x="556470" y="615242"/>
                    <a:pt x="556470" y="616601"/>
                  </a:cubicBezTo>
                  <a:lnTo>
                    <a:pt x="548317" y="614563"/>
                  </a:lnTo>
                  <a:lnTo>
                    <a:pt x="533029" y="625774"/>
                  </a:lnTo>
                  <a:lnTo>
                    <a:pt x="524876" y="623735"/>
                  </a:lnTo>
                  <a:cubicBezTo>
                    <a:pt x="511966" y="631889"/>
                    <a:pt x="492602" y="640042"/>
                    <a:pt x="466783" y="648196"/>
                  </a:cubicBezTo>
                  <a:cubicBezTo>
                    <a:pt x="466783" y="646157"/>
                    <a:pt x="465424" y="645138"/>
                    <a:pt x="462706" y="645138"/>
                  </a:cubicBezTo>
                  <a:lnTo>
                    <a:pt x="450476" y="645138"/>
                  </a:lnTo>
                  <a:lnTo>
                    <a:pt x="445380" y="646157"/>
                  </a:lnTo>
                  <a:lnTo>
                    <a:pt x="438246" y="647176"/>
                  </a:lnTo>
                  <a:cubicBezTo>
                    <a:pt x="419221" y="644459"/>
                    <a:pt x="409709" y="639363"/>
                    <a:pt x="409709" y="631889"/>
                  </a:cubicBezTo>
                  <a:lnTo>
                    <a:pt x="407670" y="631889"/>
                  </a:lnTo>
                  <a:lnTo>
                    <a:pt x="398498" y="633927"/>
                  </a:lnTo>
                  <a:lnTo>
                    <a:pt x="398498" y="631889"/>
                  </a:lnTo>
                  <a:cubicBezTo>
                    <a:pt x="416843" y="616261"/>
                    <a:pt x="426016" y="604711"/>
                    <a:pt x="426016" y="597237"/>
                  </a:cubicBezTo>
                  <a:cubicBezTo>
                    <a:pt x="426695" y="597237"/>
                    <a:pt x="427374" y="596557"/>
                    <a:pt x="428054" y="595198"/>
                  </a:cubicBezTo>
                  <a:cubicBezTo>
                    <a:pt x="428733" y="593160"/>
                    <a:pt x="429413" y="591122"/>
                    <a:pt x="430092" y="589083"/>
                  </a:cubicBezTo>
                  <a:cubicBezTo>
                    <a:pt x="427374" y="589083"/>
                    <a:pt x="426016" y="588064"/>
                    <a:pt x="426016" y="586026"/>
                  </a:cubicBezTo>
                  <a:lnTo>
                    <a:pt x="426016" y="583988"/>
                  </a:lnTo>
                  <a:cubicBezTo>
                    <a:pt x="426016" y="581949"/>
                    <a:pt x="428054" y="580930"/>
                    <a:pt x="432131" y="580930"/>
                  </a:cubicBezTo>
                  <a:lnTo>
                    <a:pt x="435188" y="581949"/>
                  </a:lnTo>
                  <a:lnTo>
                    <a:pt x="436207" y="581949"/>
                  </a:lnTo>
                  <a:lnTo>
                    <a:pt x="438246" y="579911"/>
                  </a:lnTo>
                  <a:lnTo>
                    <a:pt x="440284" y="578892"/>
                  </a:lnTo>
                  <a:lnTo>
                    <a:pt x="438246" y="575834"/>
                  </a:lnTo>
                  <a:cubicBezTo>
                    <a:pt x="438246" y="573796"/>
                    <a:pt x="442662" y="570399"/>
                    <a:pt x="451495" y="565642"/>
                  </a:cubicBezTo>
                  <a:lnTo>
                    <a:pt x="455572" y="567681"/>
                  </a:lnTo>
                  <a:lnTo>
                    <a:pt x="454553" y="563604"/>
                  </a:lnTo>
                  <a:cubicBezTo>
                    <a:pt x="455911" y="563604"/>
                    <a:pt x="457610" y="561905"/>
                    <a:pt x="459648" y="558508"/>
                  </a:cubicBezTo>
                  <a:cubicBezTo>
                    <a:pt x="458289" y="558508"/>
                    <a:pt x="457610" y="557829"/>
                    <a:pt x="457610" y="556470"/>
                  </a:cubicBezTo>
                  <a:cubicBezTo>
                    <a:pt x="460328" y="556470"/>
                    <a:pt x="465084" y="554431"/>
                    <a:pt x="471878" y="550355"/>
                  </a:cubicBezTo>
                  <a:lnTo>
                    <a:pt x="484109" y="539144"/>
                  </a:lnTo>
                  <a:cubicBezTo>
                    <a:pt x="492262" y="539144"/>
                    <a:pt x="496339" y="536426"/>
                    <a:pt x="496339" y="530990"/>
                  </a:cubicBezTo>
                  <a:lnTo>
                    <a:pt x="497358" y="530990"/>
                  </a:lnTo>
                  <a:lnTo>
                    <a:pt x="501435" y="532010"/>
                  </a:lnTo>
                  <a:lnTo>
                    <a:pt x="521818" y="511626"/>
                  </a:lnTo>
                  <a:cubicBezTo>
                    <a:pt x="511626" y="497358"/>
                    <a:pt x="506530" y="487506"/>
                    <a:pt x="506530" y="482070"/>
                  </a:cubicBezTo>
                  <a:lnTo>
                    <a:pt x="501435" y="482070"/>
                  </a:lnTo>
                  <a:cubicBezTo>
                    <a:pt x="487846" y="495659"/>
                    <a:pt x="479013" y="504152"/>
                    <a:pt x="474936" y="507549"/>
                  </a:cubicBezTo>
                  <a:lnTo>
                    <a:pt x="471878" y="507549"/>
                  </a:lnTo>
                  <a:lnTo>
                    <a:pt x="471878" y="506530"/>
                  </a:lnTo>
                  <a:lnTo>
                    <a:pt x="479013" y="497358"/>
                  </a:lnTo>
                  <a:lnTo>
                    <a:pt x="484109" y="489204"/>
                  </a:lnTo>
                  <a:lnTo>
                    <a:pt x="482070" y="489204"/>
                  </a:lnTo>
                  <a:lnTo>
                    <a:pt x="479013" y="491243"/>
                  </a:lnTo>
                  <a:cubicBezTo>
                    <a:pt x="479013" y="489204"/>
                    <a:pt x="478333" y="488185"/>
                    <a:pt x="476974" y="488185"/>
                  </a:cubicBezTo>
                  <a:cubicBezTo>
                    <a:pt x="470180" y="492941"/>
                    <a:pt x="458629" y="503473"/>
                    <a:pt x="442322" y="519780"/>
                  </a:cubicBezTo>
                  <a:cubicBezTo>
                    <a:pt x="419221" y="546958"/>
                    <a:pt x="405972" y="560547"/>
                    <a:pt x="402575" y="560547"/>
                  </a:cubicBezTo>
                  <a:lnTo>
                    <a:pt x="402575" y="565642"/>
                  </a:lnTo>
                  <a:lnTo>
                    <a:pt x="409709" y="560547"/>
                  </a:lnTo>
                  <a:lnTo>
                    <a:pt x="411747" y="560547"/>
                  </a:lnTo>
                  <a:cubicBezTo>
                    <a:pt x="415144" y="562585"/>
                    <a:pt x="418542" y="563604"/>
                    <a:pt x="421939" y="563604"/>
                  </a:cubicBezTo>
                  <a:lnTo>
                    <a:pt x="421939" y="570738"/>
                  </a:lnTo>
                  <a:lnTo>
                    <a:pt x="416843" y="570738"/>
                  </a:lnTo>
                  <a:lnTo>
                    <a:pt x="417862" y="573796"/>
                  </a:lnTo>
                  <a:cubicBezTo>
                    <a:pt x="417862" y="582629"/>
                    <a:pt x="410049" y="595878"/>
                    <a:pt x="394421" y="613544"/>
                  </a:cubicBezTo>
                  <a:lnTo>
                    <a:pt x="394421" y="618639"/>
                  </a:lnTo>
                  <a:lnTo>
                    <a:pt x="396459" y="627812"/>
                  </a:lnTo>
                  <a:lnTo>
                    <a:pt x="394421" y="627812"/>
                  </a:lnTo>
                  <a:lnTo>
                    <a:pt x="396459" y="630870"/>
                  </a:lnTo>
                  <a:cubicBezTo>
                    <a:pt x="396459" y="632908"/>
                    <a:pt x="395101" y="633927"/>
                    <a:pt x="392383" y="633927"/>
                  </a:cubicBezTo>
                  <a:cubicBezTo>
                    <a:pt x="392383" y="635286"/>
                    <a:pt x="393062" y="635965"/>
                    <a:pt x="394421" y="635965"/>
                  </a:cubicBezTo>
                  <a:lnTo>
                    <a:pt x="392383" y="645138"/>
                  </a:lnTo>
                  <a:lnTo>
                    <a:pt x="396459" y="650234"/>
                  </a:lnTo>
                  <a:lnTo>
                    <a:pt x="396459" y="653291"/>
                  </a:lnTo>
                  <a:lnTo>
                    <a:pt x="392383" y="659406"/>
                  </a:lnTo>
                  <a:lnTo>
                    <a:pt x="395440" y="667560"/>
                  </a:lnTo>
                  <a:cubicBezTo>
                    <a:pt x="396120" y="667560"/>
                    <a:pt x="396459" y="668239"/>
                    <a:pt x="396459" y="669598"/>
                  </a:cubicBezTo>
                  <a:cubicBezTo>
                    <a:pt x="393742" y="672316"/>
                    <a:pt x="391364" y="673675"/>
                    <a:pt x="389325" y="673675"/>
                  </a:cubicBezTo>
                  <a:lnTo>
                    <a:pt x="389325" y="684886"/>
                  </a:lnTo>
                  <a:lnTo>
                    <a:pt x="394421" y="684886"/>
                  </a:lnTo>
                  <a:lnTo>
                    <a:pt x="394421" y="696097"/>
                  </a:lnTo>
                  <a:cubicBezTo>
                    <a:pt x="394421" y="699494"/>
                    <a:pt x="395440" y="702891"/>
                    <a:pt x="397479" y="706289"/>
                  </a:cubicBezTo>
                  <a:lnTo>
                    <a:pt x="400536" y="705269"/>
                  </a:lnTo>
                  <a:lnTo>
                    <a:pt x="402575" y="705269"/>
                  </a:lnTo>
                  <a:lnTo>
                    <a:pt x="402575" y="708327"/>
                  </a:lnTo>
                  <a:lnTo>
                    <a:pt x="397479" y="708327"/>
                  </a:lnTo>
                  <a:cubicBezTo>
                    <a:pt x="397479" y="712404"/>
                    <a:pt x="404953" y="715461"/>
                    <a:pt x="419901" y="717499"/>
                  </a:cubicBezTo>
                  <a:lnTo>
                    <a:pt x="417862" y="713423"/>
                  </a:lnTo>
                  <a:lnTo>
                    <a:pt x="417862" y="712404"/>
                  </a:lnTo>
                  <a:lnTo>
                    <a:pt x="426016" y="712404"/>
                  </a:lnTo>
                  <a:lnTo>
                    <a:pt x="423977" y="715461"/>
                  </a:lnTo>
                  <a:lnTo>
                    <a:pt x="426016" y="715461"/>
                  </a:lnTo>
                  <a:cubicBezTo>
                    <a:pt x="437566" y="715461"/>
                    <a:pt x="443342" y="713762"/>
                    <a:pt x="443342" y="710365"/>
                  </a:cubicBezTo>
                  <a:lnTo>
                    <a:pt x="451495" y="712404"/>
                  </a:lnTo>
                  <a:cubicBezTo>
                    <a:pt x="455572" y="712404"/>
                    <a:pt x="459988" y="710026"/>
                    <a:pt x="464744" y="705269"/>
                  </a:cubicBezTo>
                  <a:lnTo>
                    <a:pt x="470859" y="708327"/>
                  </a:lnTo>
                  <a:lnTo>
                    <a:pt x="493064" y="702212"/>
                  </a:lnTo>
                  <a:lnTo>
                    <a:pt x="493281" y="702212"/>
                  </a:lnTo>
                  <a:lnTo>
                    <a:pt x="493338" y="702136"/>
                  </a:lnTo>
                  <a:lnTo>
                    <a:pt x="503473" y="699345"/>
                  </a:lnTo>
                  <a:cubicBezTo>
                    <a:pt x="532010" y="691065"/>
                    <a:pt x="548317" y="684886"/>
                    <a:pt x="552393" y="680809"/>
                  </a:cubicBezTo>
                  <a:lnTo>
                    <a:pt x="556470" y="682847"/>
                  </a:lnTo>
                  <a:cubicBezTo>
                    <a:pt x="589084" y="674694"/>
                    <a:pt x="605390" y="666880"/>
                    <a:pt x="605390" y="659406"/>
                  </a:cubicBezTo>
                  <a:lnTo>
                    <a:pt x="605390" y="657368"/>
                  </a:lnTo>
                  <a:cubicBezTo>
                    <a:pt x="605390" y="653971"/>
                    <a:pt x="600974" y="650913"/>
                    <a:pt x="592141" y="648196"/>
                  </a:cubicBezTo>
                  <a:lnTo>
                    <a:pt x="592141" y="643100"/>
                  </a:lnTo>
                  <a:lnTo>
                    <a:pt x="594179" y="643100"/>
                  </a:lnTo>
                  <a:lnTo>
                    <a:pt x="597237" y="645138"/>
                  </a:lnTo>
                  <a:lnTo>
                    <a:pt x="597237" y="641061"/>
                  </a:lnTo>
                  <a:lnTo>
                    <a:pt x="592141" y="630870"/>
                  </a:lnTo>
                  <a:lnTo>
                    <a:pt x="596218" y="628831"/>
                  </a:lnTo>
                  <a:lnTo>
                    <a:pt x="596218" y="630870"/>
                  </a:lnTo>
                  <a:lnTo>
                    <a:pt x="599275" y="628831"/>
                  </a:lnTo>
                  <a:lnTo>
                    <a:pt x="610486" y="628831"/>
                  </a:lnTo>
                  <a:lnTo>
                    <a:pt x="614563" y="632908"/>
                  </a:lnTo>
                  <a:lnTo>
                    <a:pt x="619659" y="635965"/>
                  </a:lnTo>
                  <a:lnTo>
                    <a:pt x="623736" y="640042"/>
                  </a:lnTo>
                  <a:lnTo>
                    <a:pt x="631889" y="638004"/>
                  </a:lnTo>
                  <a:lnTo>
                    <a:pt x="640042" y="638004"/>
                  </a:lnTo>
                  <a:lnTo>
                    <a:pt x="643100" y="639023"/>
                  </a:lnTo>
                  <a:lnTo>
                    <a:pt x="647177" y="640042"/>
                  </a:lnTo>
                  <a:lnTo>
                    <a:pt x="651253" y="638004"/>
                  </a:lnTo>
                  <a:lnTo>
                    <a:pt x="651253" y="640042"/>
                  </a:lnTo>
                  <a:cubicBezTo>
                    <a:pt x="653971" y="637324"/>
                    <a:pt x="657368" y="635965"/>
                    <a:pt x="661445" y="635965"/>
                  </a:cubicBezTo>
                  <a:lnTo>
                    <a:pt x="684886" y="635965"/>
                  </a:lnTo>
                  <a:cubicBezTo>
                    <a:pt x="729050" y="643439"/>
                    <a:pt x="751132" y="656009"/>
                    <a:pt x="751132" y="673675"/>
                  </a:cubicBezTo>
                  <a:cubicBezTo>
                    <a:pt x="751132" y="685226"/>
                    <a:pt x="753510" y="691001"/>
                    <a:pt x="758267" y="691001"/>
                  </a:cubicBezTo>
                  <a:lnTo>
                    <a:pt x="758267" y="693039"/>
                  </a:lnTo>
                  <a:lnTo>
                    <a:pt x="755209" y="693039"/>
                  </a:lnTo>
                  <a:lnTo>
                    <a:pt x="755209" y="700173"/>
                  </a:lnTo>
                  <a:cubicBezTo>
                    <a:pt x="764042" y="708327"/>
                    <a:pt x="772195" y="724294"/>
                    <a:pt x="779669" y="748075"/>
                  </a:cubicBezTo>
                  <a:cubicBezTo>
                    <a:pt x="778990" y="760305"/>
                    <a:pt x="775253" y="766420"/>
                    <a:pt x="768458" y="766420"/>
                  </a:cubicBezTo>
                  <a:cubicBezTo>
                    <a:pt x="768458" y="769138"/>
                    <a:pt x="757247" y="772195"/>
                    <a:pt x="734826" y="775592"/>
                  </a:cubicBezTo>
                  <a:lnTo>
                    <a:pt x="730749" y="774573"/>
                  </a:lnTo>
                  <a:cubicBezTo>
                    <a:pt x="697456" y="784086"/>
                    <a:pt x="679450" y="789181"/>
                    <a:pt x="676733" y="789861"/>
                  </a:cubicBezTo>
                  <a:cubicBezTo>
                    <a:pt x="641401" y="796655"/>
                    <a:pt x="622037" y="801751"/>
                    <a:pt x="618640" y="805148"/>
                  </a:cubicBezTo>
                  <a:lnTo>
                    <a:pt x="614563" y="803110"/>
                  </a:lnTo>
                  <a:cubicBezTo>
                    <a:pt x="564284" y="816699"/>
                    <a:pt x="519100" y="823494"/>
                    <a:pt x="479013" y="823494"/>
                  </a:cubicBezTo>
                  <a:lnTo>
                    <a:pt x="473917" y="822474"/>
                  </a:lnTo>
                  <a:cubicBezTo>
                    <a:pt x="473917" y="823154"/>
                    <a:pt x="473237" y="823494"/>
                    <a:pt x="471878" y="823494"/>
                  </a:cubicBezTo>
                  <a:lnTo>
                    <a:pt x="470859" y="820436"/>
                  </a:lnTo>
                  <a:lnTo>
                    <a:pt x="457610" y="822474"/>
                  </a:lnTo>
                  <a:cubicBezTo>
                    <a:pt x="452854" y="819757"/>
                    <a:pt x="448098" y="817718"/>
                    <a:pt x="443342" y="816359"/>
                  </a:cubicBezTo>
                  <a:cubicBezTo>
                    <a:pt x="440624" y="816359"/>
                    <a:pt x="438925" y="816020"/>
                    <a:pt x="438246" y="815340"/>
                  </a:cubicBezTo>
                  <a:lnTo>
                    <a:pt x="436207" y="815340"/>
                  </a:lnTo>
                  <a:lnTo>
                    <a:pt x="434169" y="816359"/>
                  </a:lnTo>
                  <a:lnTo>
                    <a:pt x="429073" y="816359"/>
                  </a:lnTo>
                  <a:lnTo>
                    <a:pt x="423977" y="817379"/>
                  </a:lnTo>
                  <a:lnTo>
                    <a:pt x="423977" y="815340"/>
                  </a:lnTo>
                  <a:lnTo>
                    <a:pt x="419901" y="817379"/>
                  </a:lnTo>
                  <a:lnTo>
                    <a:pt x="413785" y="815340"/>
                  </a:lnTo>
                  <a:lnTo>
                    <a:pt x="413785" y="812283"/>
                  </a:lnTo>
                  <a:lnTo>
                    <a:pt x="421939" y="813302"/>
                  </a:lnTo>
                  <a:cubicBezTo>
                    <a:pt x="421939" y="809905"/>
                    <a:pt x="410388" y="805828"/>
                    <a:pt x="387287" y="801072"/>
                  </a:cubicBezTo>
                  <a:cubicBezTo>
                    <a:pt x="387287" y="802431"/>
                    <a:pt x="386607" y="803110"/>
                    <a:pt x="385249" y="803110"/>
                  </a:cubicBezTo>
                  <a:cubicBezTo>
                    <a:pt x="385249" y="800392"/>
                    <a:pt x="376416" y="793938"/>
                    <a:pt x="358750" y="783746"/>
                  </a:cubicBezTo>
                  <a:cubicBezTo>
                    <a:pt x="358750" y="781028"/>
                    <a:pt x="356712" y="779669"/>
                    <a:pt x="352635" y="779669"/>
                  </a:cubicBezTo>
                  <a:lnTo>
                    <a:pt x="347539" y="779669"/>
                  </a:lnTo>
                  <a:cubicBezTo>
                    <a:pt x="347539" y="778310"/>
                    <a:pt x="341084" y="773214"/>
                    <a:pt x="328175" y="764382"/>
                  </a:cubicBezTo>
                  <a:lnTo>
                    <a:pt x="323079" y="765401"/>
                  </a:lnTo>
                  <a:lnTo>
                    <a:pt x="320021" y="760305"/>
                  </a:lnTo>
                  <a:lnTo>
                    <a:pt x="321041" y="755209"/>
                  </a:lnTo>
                  <a:cubicBezTo>
                    <a:pt x="316284" y="740941"/>
                    <a:pt x="306432" y="725993"/>
                    <a:pt x="291484" y="710365"/>
                  </a:cubicBezTo>
                  <a:cubicBezTo>
                    <a:pt x="289446" y="707647"/>
                    <a:pt x="287068" y="706289"/>
                    <a:pt x="284350" y="706289"/>
                  </a:cubicBezTo>
                  <a:lnTo>
                    <a:pt x="280274" y="710365"/>
                  </a:lnTo>
                  <a:lnTo>
                    <a:pt x="276197" y="714442"/>
                  </a:lnTo>
                  <a:lnTo>
                    <a:pt x="270082" y="720557"/>
                  </a:lnTo>
                  <a:cubicBezTo>
                    <a:pt x="267364" y="723275"/>
                    <a:pt x="265326" y="724634"/>
                    <a:pt x="263967" y="724634"/>
                  </a:cubicBezTo>
                  <a:lnTo>
                    <a:pt x="254794" y="732787"/>
                  </a:lnTo>
                  <a:cubicBezTo>
                    <a:pt x="250717" y="732787"/>
                    <a:pt x="246980" y="735505"/>
                    <a:pt x="243583" y="740941"/>
                  </a:cubicBezTo>
                  <a:lnTo>
                    <a:pt x="245622" y="746036"/>
                  </a:lnTo>
                  <a:lnTo>
                    <a:pt x="242564" y="748075"/>
                  </a:lnTo>
                  <a:lnTo>
                    <a:pt x="235430" y="745017"/>
                  </a:lnTo>
                  <a:cubicBezTo>
                    <a:pt x="221161" y="754530"/>
                    <a:pt x="210630" y="761664"/>
                    <a:pt x="203835" y="766420"/>
                  </a:cubicBezTo>
                  <a:lnTo>
                    <a:pt x="194663" y="766420"/>
                  </a:lnTo>
                  <a:cubicBezTo>
                    <a:pt x="194663" y="769817"/>
                    <a:pt x="191266" y="772535"/>
                    <a:pt x="184471" y="774573"/>
                  </a:cubicBezTo>
                  <a:cubicBezTo>
                    <a:pt x="184471" y="777971"/>
                    <a:pt x="183112" y="779669"/>
                    <a:pt x="180394" y="779669"/>
                  </a:cubicBezTo>
                  <a:cubicBezTo>
                    <a:pt x="180394" y="776951"/>
                    <a:pt x="178356" y="775253"/>
                    <a:pt x="174279" y="774573"/>
                  </a:cubicBezTo>
                  <a:lnTo>
                    <a:pt x="171222" y="774573"/>
                  </a:lnTo>
                  <a:lnTo>
                    <a:pt x="173260" y="777631"/>
                  </a:lnTo>
                  <a:lnTo>
                    <a:pt x="173260" y="781708"/>
                  </a:lnTo>
                  <a:cubicBezTo>
                    <a:pt x="173260" y="783066"/>
                    <a:pt x="171901" y="783746"/>
                    <a:pt x="169183" y="783746"/>
                  </a:cubicBezTo>
                  <a:lnTo>
                    <a:pt x="156953" y="783746"/>
                  </a:lnTo>
                  <a:cubicBezTo>
                    <a:pt x="145403" y="787143"/>
                    <a:pt x="139627" y="790540"/>
                    <a:pt x="139627" y="793938"/>
                  </a:cubicBezTo>
                  <a:lnTo>
                    <a:pt x="136570" y="793938"/>
                  </a:lnTo>
                  <a:cubicBezTo>
                    <a:pt x="135211" y="793938"/>
                    <a:pt x="134532" y="793258"/>
                    <a:pt x="134532" y="791899"/>
                  </a:cubicBezTo>
                  <a:lnTo>
                    <a:pt x="119244" y="799033"/>
                  </a:lnTo>
                  <a:lnTo>
                    <a:pt x="117206" y="794957"/>
                  </a:lnTo>
                  <a:lnTo>
                    <a:pt x="119244" y="785784"/>
                  </a:lnTo>
                  <a:lnTo>
                    <a:pt x="124340" y="789861"/>
                  </a:lnTo>
                  <a:lnTo>
                    <a:pt x="124340" y="787823"/>
                  </a:lnTo>
                  <a:lnTo>
                    <a:pt x="122301" y="779669"/>
                  </a:lnTo>
                  <a:lnTo>
                    <a:pt x="119244" y="779669"/>
                  </a:lnTo>
                  <a:cubicBezTo>
                    <a:pt x="113808" y="783066"/>
                    <a:pt x="111091" y="785105"/>
                    <a:pt x="111091" y="785784"/>
                  </a:cubicBezTo>
                  <a:lnTo>
                    <a:pt x="114148" y="785784"/>
                  </a:lnTo>
                  <a:lnTo>
                    <a:pt x="114148" y="789861"/>
                  </a:lnTo>
                  <a:lnTo>
                    <a:pt x="112110" y="789861"/>
                  </a:lnTo>
                  <a:cubicBezTo>
                    <a:pt x="110071" y="789861"/>
                    <a:pt x="109052" y="788502"/>
                    <a:pt x="109052" y="785784"/>
                  </a:cubicBezTo>
                  <a:cubicBezTo>
                    <a:pt x="89348" y="798694"/>
                    <a:pt x="72362" y="805148"/>
                    <a:pt x="58093" y="805148"/>
                  </a:cubicBezTo>
                  <a:lnTo>
                    <a:pt x="55036" y="805148"/>
                  </a:lnTo>
                  <a:lnTo>
                    <a:pt x="55036" y="803110"/>
                  </a:lnTo>
                  <a:lnTo>
                    <a:pt x="48921" y="803110"/>
                  </a:lnTo>
                  <a:cubicBezTo>
                    <a:pt x="37370" y="802431"/>
                    <a:pt x="26839" y="795976"/>
                    <a:pt x="17326" y="783746"/>
                  </a:cubicBezTo>
                  <a:lnTo>
                    <a:pt x="13250" y="777631"/>
                  </a:lnTo>
                  <a:cubicBezTo>
                    <a:pt x="24800" y="768119"/>
                    <a:pt x="30576" y="762343"/>
                    <a:pt x="30576" y="760305"/>
                  </a:cubicBezTo>
                  <a:lnTo>
                    <a:pt x="34652" y="762343"/>
                  </a:lnTo>
                  <a:cubicBezTo>
                    <a:pt x="37370" y="759625"/>
                    <a:pt x="39408" y="758267"/>
                    <a:pt x="40767" y="758267"/>
                  </a:cubicBezTo>
                  <a:lnTo>
                    <a:pt x="40767" y="757247"/>
                  </a:lnTo>
                  <a:lnTo>
                    <a:pt x="38729" y="757247"/>
                  </a:lnTo>
                  <a:lnTo>
                    <a:pt x="38729" y="751132"/>
                  </a:lnTo>
                  <a:lnTo>
                    <a:pt x="46882" y="751132"/>
                  </a:lnTo>
                  <a:lnTo>
                    <a:pt x="48921" y="753171"/>
                  </a:lnTo>
                  <a:cubicBezTo>
                    <a:pt x="48921" y="751132"/>
                    <a:pt x="56055" y="746716"/>
                    <a:pt x="70324" y="739921"/>
                  </a:cubicBezTo>
                  <a:cubicBezTo>
                    <a:pt x="70324" y="735845"/>
                    <a:pt x="73381" y="732787"/>
                    <a:pt x="79496" y="730749"/>
                  </a:cubicBezTo>
                  <a:lnTo>
                    <a:pt x="77458" y="727691"/>
                  </a:lnTo>
                  <a:cubicBezTo>
                    <a:pt x="78817" y="725653"/>
                    <a:pt x="80176" y="724634"/>
                    <a:pt x="81534" y="724634"/>
                  </a:cubicBezTo>
                  <a:lnTo>
                    <a:pt x="89688" y="725653"/>
                  </a:lnTo>
                  <a:cubicBezTo>
                    <a:pt x="89688" y="724294"/>
                    <a:pt x="97841" y="719198"/>
                    <a:pt x="114148" y="710365"/>
                  </a:cubicBezTo>
                  <a:cubicBezTo>
                    <a:pt x="114148" y="707647"/>
                    <a:pt x="119244" y="701872"/>
                    <a:pt x="129436" y="693039"/>
                  </a:cubicBezTo>
                  <a:lnTo>
                    <a:pt x="134532" y="696097"/>
                  </a:lnTo>
                  <a:cubicBezTo>
                    <a:pt x="136570" y="696097"/>
                    <a:pt x="140307" y="692360"/>
                    <a:pt x="145742" y="684886"/>
                  </a:cubicBezTo>
                  <a:lnTo>
                    <a:pt x="145742" y="686924"/>
                  </a:lnTo>
                  <a:lnTo>
                    <a:pt x="147781" y="686924"/>
                  </a:lnTo>
                  <a:lnTo>
                    <a:pt x="149819" y="682847"/>
                  </a:lnTo>
                  <a:cubicBezTo>
                    <a:pt x="148460" y="682847"/>
                    <a:pt x="147781" y="682168"/>
                    <a:pt x="147781" y="680809"/>
                  </a:cubicBezTo>
                  <a:cubicBezTo>
                    <a:pt x="149140" y="680809"/>
                    <a:pt x="149819" y="680130"/>
                    <a:pt x="149819" y="678771"/>
                  </a:cubicBezTo>
                  <a:lnTo>
                    <a:pt x="153896" y="680809"/>
                  </a:lnTo>
                  <a:lnTo>
                    <a:pt x="155934" y="680809"/>
                  </a:lnTo>
                  <a:cubicBezTo>
                    <a:pt x="158652" y="680809"/>
                    <a:pt x="160351" y="676393"/>
                    <a:pt x="161030" y="667560"/>
                  </a:cubicBezTo>
                  <a:lnTo>
                    <a:pt x="163068" y="667560"/>
                  </a:lnTo>
                  <a:lnTo>
                    <a:pt x="167145" y="671637"/>
                  </a:lnTo>
                  <a:cubicBezTo>
                    <a:pt x="169863" y="671637"/>
                    <a:pt x="174279" y="668239"/>
                    <a:pt x="180394" y="661445"/>
                  </a:cubicBezTo>
                  <a:cubicBezTo>
                    <a:pt x="186509" y="659406"/>
                    <a:pt x="191266" y="656689"/>
                    <a:pt x="194663" y="653291"/>
                  </a:cubicBezTo>
                  <a:lnTo>
                    <a:pt x="196701" y="653291"/>
                  </a:lnTo>
                  <a:lnTo>
                    <a:pt x="194663" y="650234"/>
                  </a:lnTo>
                  <a:lnTo>
                    <a:pt x="194663" y="648196"/>
                  </a:lnTo>
                  <a:lnTo>
                    <a:pt x="196701" y="646157"/>
                  </a:lnTo>
                  <a:lnTo>
                    <a:pt x="197720" y="644119"/>
                  </a:lnTo>
                  <a:lnTo>
                    <a:pt x="199759" y="641061"/>
                  </a:lnTo>
                  <a:cubicBezTo>
                    <a:pt x="200438" y="640382"/>
                    <a:pt x="201118" y="640042"/>
                    <a:pt x="201797" y="640042"/>
                  </a:cubicBezTo>
                  <a:lnTo>
                    <a:pt x="204855" y="640042"/>
                  </a:lnTo>
                  <a:lnTo>
                    <a:pt x="204855" y="647176"/>
                  </a:lnTo>
                  <a:cubicBezTo>
                    <a:pt x="209611" y="645138"/>
                    <a:pt x="211989" y="643100"/>
                    <a:pt x="211989" y="641061"/>
                  </a:cubicBezTo>
                  <a:lnTo>
                    <a:pt x="211989" y="640042"/>
                  </a:lnTo>
                  <a:lnTo>
                    <a:pt x="206893" y="640042"/>
                  </a:lnTo>
                  <a:lnTo>
                    <a:pt x="206893" y="635965"/>
                  </a:lnTo>
                  <a:cubicBezTo>
                    <a:pt x="226597" y="635965"/>
                    <a:pt x="242564" y="626793"/>
                    <a:pt x="254794" y="608448"/>
                  </a:cubicBezTo>
                  <a:cubicBezTo>
                    <a:pt x="256153" y="608448"/>
                    <a:pt x="259211" y="604371"/>
                    <a:pt x="263967" y="596218"/>
                  </a:cubicBezTo>
                  <a:cubicBezTo>
                    <a:pt x="262608" y="596218"/>
                    <a:pt x="261928" y="594859"/>
                    <a:pt x="261928" y="592141"/>
                  </a:cubicBezTo>
                  <a:cubicBezTo>
                    <a:pt x="264646" y="583988"/>
                    <a:pt x="268043" y="579571"/>
                    <a:pt x="272120" y="578892"/>
                  </a:cubicBezTo>
                  <a:lnTo>
                    <a:pt x="274158" y="583988"/>
                  </a:lnTo>
                  <a:cubicBezTo>
                    <a:pt x="280953" y="583988"/>
                    <a:pt x="285709" y="579911"/>
                    <a:pt x="288427" y="571757"/>
                  </a:cubicBezTo>
                  <a:lnTo>
                    <a:pt x="290465" y="571757"/>
                  </a:lnTo>
                  <a:cubicBezTo>
                    <a:pt x="291824" y="571757"/>
                    <a:pt x="293523" y="571418"/>
                    <a:pt x="295561" y="570738"/>
                  </a:cubicBezTo>
                  <a:lnTo>
                    <a:pt x="293523" y="567681"/>
                  </a:lnTo>
                  <a:lnTo>
                    <a:pt x="293523" y="560547"/>
                  </a:lnTo>
                  <a:lnTo>
                    <a:pt x="297600" y="560547"/>
                  </a:lnTo>
                  <a:lnTo>
                    <a:pt x="301676" y="561566"/>
                  </a:lnTo>
                  <a:lnTo>
                    <a:pt x="307791" y="560547"/>
                  </a:lnTo>
                  <a:cubicBezTo>
                    <a:pt x="302356" y="526574"/>
                    <a:pt x="296920" y="509588"/>
                    <a:pt x="291484" y="509588"/>
                  </a:cubicBezTo>
                  <a:cubicBezTo>
                    <a:pt x="291484" y="506191"/>
                    <a:pt x="288087" y="499056"/>
                    <a:pt x="281293" y="488185"/>
                  </a:cubicBezTo>
                  <a:lnTo>
                    <a:pt x="284350" y="486147"/>
                  </a:lnTo>
                  <a:lnTo>
                    <a:pt x="291484" y="486147"/>
                  </a:lnTo>
                  <a:cubicBezTo>
                    <a:pt x="291484" y="488865"/>
                    <a:pt x="304394" y="491243"/>
                    <a:pt x="330213" y="493281"/>
                  </a:cubicBezTo>
                  <a:cubicBezTo>
                    <a:pt x="330213" y="493960"/>
                    <a:pt x="330893" y="494300"/>
                    <a:pt x="332251" y="494300"/>
                  </a:cubicBezTo>
                  <a:lnTo>
                    <a:pt x="354673" y="491243"/>
                  </a:lnTo>
                  <a:lnTo>
                    <a:pt x="357731" y="493281"/>
                  </a:lnTo>
                  <a:cubicBezTo>
                    <a:pt x="361808" y="493281"/>
                    <a:pt x="363846" y="490223"/>
                    <a:pt x="363846" y="484108"/>
                  </a:cubicBezTo>
                  <a:lnTo>
                    <a:pt x="355693" y="486147"/>
                  </a:lnTo>
                  <a:lnTo>
                    <a:pt x="354673" y="482070"/>
                  </a:lnTo>
                  <a:lnTo>
                    <a:pt x="356712" y="477993"/>
                  </a:lnTo>
                  <a:lnTo>
                    <a:pt x="357731" y="476974"/>
                  </a:lnTo>
                  <a:lnTo>
                    <a:pt x="359769" y="474936"/>
                  </a:lnTo>
                  <a:lnTo>
                    <a:pt x="361808" y="471878"/>
                  </a:lnTo>
                  <a:lnTo>
                    <a:pt x="363846" y="468821"/>
                  </a:lnTo>
                  <a:lnTo>
                    <a:pt x="362827" y="459648"/>
                  </a:lnTo>
                  <a:lnTo>
                    <a:pt x="370980" y="453533"/>
                  </a:lnTo>
                  <a:lnTo>
                    <a:pt x="373018" y="451495"/>
                  </a:lnTo>
                  <a:cubicBezTo>
                    <a:pt x="370980" y="451495"/>
                    <a:pt x="369961" y="450136"/>
                    <a:pt x="369961" y="447418"/>
                  </a:cubicBezTo>
                  <a:cubicBezTo>
                    <a:pt x="371999" y="441303"/>
                    <a:pt x="374377" y="438246"/>
                    <a:pt x="377095" y="438246"/>
                  </a:cubicBezTo>
                  <a:cubicBezTo>
                    <a:pt x="377095" y="439604"/>
                    <a:pt x="377435" y="440284"/>
                    <a:pt x="378114" y="440284"/>
                  </a:cubicBezTo>
                  <a:lnTo>
                    <a:pt x="380153" y="436207"/>
                  </a:lnTo>
                  <a:lnTo>
                    <a:pt x="380153" y="435188"/>
                  </a:lnTo>
                  <a:lnTo>
                    <a:pt x="377095" y="435188"/>
                  </a:lnTo>
                  <a:lnTo>
                    <a:pt x="371999" y="438246"/>
                  </a:lnTo>
                  <a:lnTo>
                    <a:pt x="365884" y="436207"/>
                  </a:lnTo>
                  <a:cubicBezTo>
                    <a:pt x="365884" y="438246"/>
                    <a:pt x="362147" y="440963"/>
                    <a:pt x="354673" y="444361"/>
                  </a:cubicBezTo>
                  <a:lnTo>
                    <a:pt x="348558" y="444361"/>
                  </a:lnTo>
                  <a:cubicBezTo>
                    <a:pt x="347879" y="444361"/>
                    <a:pt x="347539" y="443681"/>
                    <a:pt x="347539" y="442322"/>
                  </a:cubicBezTo>
                  <a:cubicBezTo>
                    <a:pt x="345501" y="444361"/>
                    <a:pt x="341084" y="445380"/>
                    <a:pt x="334290" y="445380"/>
                  </a:cubicBezTo>
                  <a:cubicBezTo>
                    <a:pt x="334290" y="448098"/>
                    <a:pt x="335309" y="449456"/>
                    <a:pt x="337347" y="449456"/>
                  </a:cubicBezTo>
                  <a:cubicBezTo>
                    <a:pt x="337347" y="448098"/>
                    <a:pt x="338027" y="447418"/>
                    <a:pt x="339386" y="447418"/>
                  </a:cubicBezTo>
                  <a:lnTo>
                    <a:pt x="339386" y="451495"/>
                  </a:lnTo>
                  <a:lnTo>
                    <a:pt x="334290" y="451495"/>
                  </a:lnTo>
                  <a:cubicBezTo>
                    <a:pt x="331572" y="451495"/>
                    <a:pt x="330213" y="450136"/>
                    <a:pt x="330213" y="447418"/>
                  </a:cubicBezTo>
                  <a:cubicBezTo>
                    <a:pt x="324098" y="448777"/>
                    <a:pt x="320701" y="449796"/>
                    <a:pt x="320021" y="450476"/>
                  </a:cubicBezTo>
                  <a:lnTo>
                    <a:pt x="316964" y="451495"/>
                  </a:lnTo>
                  <a:lnTo>
                    <a:pt x="314926" y="451495"/>
                  </a:lnTo>
                  <a:lnTo>
                    <a:pt x="314926" y="453533"/>
                  </a:lnTo>
                  <a:cubicBezTo>
                    <a:pt x="323079" y="454213"/>
                    <a:pt x="327156" y="456251"/>
                    <a:pt x="327156" y="459648"/>
                  </a:cubicBezTo>
                  <a:lnTo>
                    <a:pt x="323079" y="461687"/>
                  </a:lnTo>
                  <a:lnTo>
                    <a:pt x="320021" y="463725"/>
                  </a:lnTo>
                  <a:cubicBezTo>
                    <a:pt x="317983" y="464404"/>
                    <a:pt x="316284" y="465423"/>
                    <a:pt x="314926" y="466782"/>
                  </a:cubicBezTo>
                  <a:lnTo>
                    <a:pt x="310849" y="467802"/>
                  </a:lnTo>
                  <a:lnTo>
                    <a:pt x="307791" y="468821"/>
                  </a:lnTo>
                  <a:lnTo>
                    <a:pt x="300657" y="468821"/>
                  </a:lnTo>
                  <a:lnTo>
                    <a:pt x="300657" y="461687"/>
                  </a:lnTo>
                  <a:cubicBezTo>
                    <a:pt x="303375" y="461687"/>
                    <a:pt x="305073" y="460328"/>
                    <a:pt x="305753" y="457610"/>
                  </a:cubicBezTo>
                  <a:lnTo>
                    <a:pt x="310849" y="459648"/>
                  </a:lnTo>
                  <a:lnTo>
                    <a:pt x="308810" y="455572"/>
                  </a:lnTo>
                  <a:lnTo>
                    <a:pt x="308810" y="451495"/>
                  </a:lnTo>
                  <a:cubicBezTo>
                    <a:pt x="295901" y="456251"/>
                    <a:pt x="288427" y="460667"/>
                    <a:pt x="286389" y="464744"/>
                  </a:cubicBezTo>
                  <a:lnTo>
                    <a:pt x="282312" y="462706"/>
                  </a:lnTo>
                  <a:lnTo>
                    <a:pt x="272120" y="473917"/>
                  </a:lnTo>
                  <a:cubicBezTo>
                    <a:pt x="270761" y="473917"/>
                    <a:pt x="270082" y="473237"/>
                    <a:pt x="270082" y="471878"/>
                  </a:cubicBezTo>
                  <a:cubicBezTo>
                    <a:pt x="266005" y="473917"/>
                    <a:pt x="262268" y="475615"/>
                    <a:pt x="258871" y="476974"/>
                  </a:cubicBezTo>
                  <a:cubicBezTo>
                    <a:pt x="256153" y="478333"/>
                    <a:pt x="254115" y="479013"/>
                    <a:pt x="252756" y="479013"/>
                  </a:cubicBezTo>
                  <a:lnTo>
                    <a:pt x="250717" y="474936"/>
                  </a:lnTo>
                  <a:lnTo>
                    <a:pt x="245622" y="476974"/>
                  </a:lnTo>
                  <a:lnTo>
                    <a:pt x="246641" y="480032"/>
                  </a:lnTo>
                  <a:lnTo>
                    <a:pt x="246641" y="482070"/>
                  </a:lnTo>
                  <a:lnTo>
                    <a:pt x="242564" y="479013"/>
                  </a:lnTo>
                  <a:lnTo>
                    <a:pt x="240526" y="479013"/>
                  </a:lnTo>
                  <a:cubicBezTo>
                    <a:pt x="240526" y="480371"/>
                    <a:pt x="239507" y="482070"/>
                    <a:pt x="237468" y="484108"/>
                  </a:cubicBezTo>
                  <a:lnTo>
                    <a:pt x="238487" y="489204"/>
                  </a:lnTo>
                  <a:lnTo>
                    <a:pt x="237468" y="489204"/>
                  </a:lnTo>
                  <a:lnTo>
                    <a:pt x="233392" y="488185"/>
                  </a:lnTo>
                  <a:cubicBezTo>
                    <a:pt x="233392" y="490223"/>
                    <a:pt x="229315" y="493960"/>
                    <a:pt x="221161" y="499396"/>
                  </a:cubicBezTo>
                  <a:lnTo>
                    <a:pt x="216066" y="494300"/>
                  </a:lnTo>
                  <a:lnTo>
                    <a:pt x="214027" y="497358"/>
                  </a:lnTo>
                  <a:cubicBezTo>
                    <a:pt x="216745" y="497358"/>
                    <a:pt x="218104" y="498717"/>
                    <a:pt x="218104" y="501434"/>
                  </a:cubicBezTo>
                  <a:lnTo>
                    <a:pt x="214027" y="503473"/>
                  </a:lnTo>
                  <a:lnTo>
                    <a:pt x="210970" y="497358"/>
                  </a:lnTo>
                  <a:cubicBezTo>
                    <a:pt x="206893" y="497358"/>
                    <a:pt x="204855" y="499736"/>
                    <a:pt x="204855" y="504492"/>
                  </a:cubicBezTo>
                  <a:lnTo>
                    <a:pt x="196701" y="503473"/>
                  </a:lnTo>
                  <a:lnTo>
                    <a:pt x="192625" y="506530"/>
                  </a:lnTo>
                  <a:lnTo>
                    <a:pt x="186509" y="506530"/>
                  </a:lnTo>
                  <a:lnTo>
                    <a:pt x="186509" y="501434"/>
                  </a:lnTo>
                  <a:cubicBezTo>
                    <a:pt x="183792" y="502793"/>
                    <a:pt x="182093" y="503812"/>
                    <a:pt x="181414" y="504492"/>
                  </a:cubicBezTo>
                  <a:cubicBezTo>
                    <a:pt x="180734" y="505171"/>
                    <a:pt x="180394" y="505851"/>
                    <a:pt x="180394" y="506530"/>
                  </a:cubicBezTo>
                  <a:lnTo>
                    <a:pt x="180394" y="507549"/>
                  </a:lnTo>
                  <a:lnTo>
                    <a:pt x="184471" y="506530"/>
                  </a:lnTo>
                  <a:lnTo>
                    <a:pt x="184471" y="509588"/>
                  </a:lnTo>
                  <a:cubicBezTo>
                    <a:pt x="183792" y="509588"/>
                    <a:pt x="181753" y="510607"/>
                    <a:pt x="178356" y="512645"/>
                  </a:cubicBezTo>
                  <a:lnTo>
                    <a:pt x="174279" y="512645"/>
                  </a:lnTo>
                  <a:lnTo>
                    <a:pt x="171222" y="511626"/>
                  </a:lnTo>
                  <a:cubicBezTo>
                    <a:pt x="160351" y="519780"/>
                    <a:pt x="151857" y="523856"/>
                    <a:pt x="145742" y="523856"/>
                  </a:cubicBezTo>
                  <a:lnTo>
                    <a:pt x="143704" y="523856"/>
                  </a:lnTo>
                  <a:lnTo>
                    <a:pt x="140647" y="522837"/>
                  </a:lnTo>
                  <a:lnTo>
                    <a:pt x="136570" y="520799"/>
                  </a:lnTo>
                  <a:lnTo>
                    <a:pt x="130455" y="519780"/>
                  </a:lnTo>
                  <a:cubicBezTo>
                    <a:pt x="126378" y="523856"/>
                    <a:pt x="118564" y="528952"/>
                    <a:pt x="107014" y="535067"/>
                  </a:cubicBezTo>
                  <a:lnTo>
                    <a:pt x="96822" y="535067"/>
                  </a:lnTo>
                  <a:lnTo>
                    <a:pt x="91726" y="532010"/>
                  </a:lnTo>
                  <a:lnTo>
                    <a:pt x="85611" y="537106"/>
                  </a:lnTo>
                  <a:lnTo>
                    <a:pt x="83573" y="537106"/>
                  </a:lnTo>
                  <a:lnTo>
                    <a:pt x="85611" y="528952"/>
                  </a:lnTo>
                  <a:lnTo>
                    <a:pt x="77458" y="528952"/>
                  </a:lnTo>
                  <a:lnTo>
                    <a:pt x="76439" y="533029"/>
                  </a:lnTo>
                  <a:cubicBezTo>
                    <a:pt x="62170" y="527593"/>
                    <a:pt x="55036" y="523856"/>
                    <a:pt x="55036" y="521818"/>
                  </a:cubicBezTo>
                  <a:cubicBezTo>
                    <a:pt x="55036" y="519100"/>
                    <a:pt x="58093" y="517741"/>
                    <a:pt x="64208" y="517741"/>
                  </a:cubicBezTo>
                  <a:lnTo>
                    <a:pt x="64208" y="515703"/>
                  </a:lnTo>
                  <a:lnTo>
                    <a:pt x="55036" y="514684"/>
                  </a:lnTo>
                  <a:cubicBezTo>
                    <a:pt x="55036" y="516722"/>
                    <a:pt x="53677" y="517741"/>
                    <a:pt x="50959" y="517741"/>
                  </a:cubicBezTo>
                  <a:cubicBezTo>
                    <a:pt x="44165" y="515703"/>
                    <a:pt x="37030" y="508569"/>
                    <a:pt x="29556" y="496339"/>
                  </a:cubicBezTo>
                  <a:lnTo>
                    <a:pt x="26499" y="497358"/>
                  </a:lnTo>
                  <a:lnTo>
                    <a:pt x="21403" y="491243"/>
                  </a:lnTo>
                  <a:cubicBezTo>
                    <a:pt x="21403" y="489884"/>
                    <a:pt x="21743" y="489204"/>
                    <a:pt x="22422" y="489204"/>
                  </a:cubicBezTo>
                  <a:lnTo>
                    <a:pt x="16307" y="480032"/>
                  </a:lnTo>
                  <a:lnTo>
                    <a:pt x="10192" y="470859"/>
                  </a:lnTo>
                  <a:cubicBezTo>
                    <a:pt x="9513" y="469500"/>
                    <a:pt x="6115" y="464404"/>
                    <a:pt x="0" y="455572"/>
                  </a:cubicBezTo>
                  <a:lnTo>
                    <a:pt x="0" y="453533"/>
                  </a:lnTo>
                  <a:lnTo>
                    <a:pt x="5096" y="449456"/>
                  </a:lnTo>
                  <a:lnTo>
                    <a:pt x="21403" y="451495"/>
                  </a:lnTo>
                  <a:cubicBezTo>
                    <a:pt x="21403" y="448777"/>
                    <a:pt x="22422" y="447418"/>
                    <a:pt x="24461" y="447418"/>
                  </a:cubicBezTo>
                  <a:cubicBezTo>
                    <a:pt x="24461" y="449456"/>
                    <a:pt x="26499" y="451495"/>
                    <a:pt x="30576" y="453533"/>
                  </a:cubicBezTo>
                  <a:cubicBezTo>
                    <a:pt x="33293" y="450815"/>
                    <a:pt x="36351" y="449456"/>
                    <a:pt x="39748" y="449456"/>
                  </a:cubicBezTo>
                  <a:lnTo>
                    <a:pt x="40767" y="453533"/>
                  </a:lnTo>
                  <a:cubicBezTo>
                    <a:pt x="40088" y="453533"/>
                    <a:pt x="39748" y="453873"/>
                    <a:pt x="39748" y="454552"/>
                  </a:cubicBezTo>
                  <a:lnTo>
                    <a:pt x="42806" y="454552"/>
                  </a:lnTo>
                  <a:cubicBezTo>
                    <a:pt x="42806" y="453873"/>
                    <a:pt x="43825" y="452514"/>
                    <a:pt x="45863" y="450476"/>
                  </a:cubicBezTo>
                  <a:cubicBezTo>
                    <a:pt x="49261" y="448437"/>
                    <a:pt x="53337" y="446399"/>
                    <a:pt x="58093" y="444361"/>
                  </a:cubicBezTo>
                  <a:cubicBezTo>
                    <a:pt x="58093" y="443002"/>
                    <a:pt x="58773" y="442322"/>
                    <a:pt x="60132" y="442322"/>
                  </a:cubicBezTo>
                  <a:lnTo>
                    <a:pt x="60132" y="444361"/>
                  </a:lnTo>
                  <a:lnTo>
                    <a:pt x="102937" y="428054"/>
                  </a:lnTo>
                  <a:lnTo>
                    <a:pt x="102937" y="423977"/>
                  </a:lnTo>
                  <a:lnTo>
                    <a:pt x="107014" y="421939"/>
                  </a:lnTo>
                  <a:lnTo>
                    <a:pt x="112110" y="420920"/>
                  </a:lnTo>
                  <a:lnTo>
                    <a:pt x="116186" y="418881"/>
                  </a:lnTo>
                  <a:lnTo>
                    <a:pt x="120263" y="417862"/>
                  </a:lnTo>
                  <a:lnTo>
                    <a:pt x="122301" y="416843"/>
                  </a:lnTo>
                  <a:lnTo>
                    <a:pt x="126378" y="416843"/>
                  </a:lnTo>
                  <a:lnTo>
                    <a:pt x="127397" y="421939"/>
                  </a:lnTo>
                  <a:cubicBezTo>
                    <a:pt x="143704" y="418541"/>
                    <a:pt x="151857" y="416503"/>
                    <a:pt x="151857" y="415824"/>
                  </a:cubicBezTo>
                  <a:lnTo>
                    <a:pt x="147781" y="415824"/>
                  </a:lnTo>
                  <a:lnTo>
                    <a:pt x="147781" y="411747"/>
                  </a:lnTo>
                  <a:cubicBezTo>
                    <a:pt x="151857" y="411747"/>
                    <a:pt x="156274" y="413106"/>
                    <a:pt x="161030" y="415824"/>
                  </a:cubicBezTo>
                  <a:cubicBezTo>
                    <a:pt x="179375" y="411068"/>
                    <a:pt x="189227" y="408010"/>
                    <a:pt x="190586" y="406651"/>
                  </a:cubicBezTo>
                  <a:lnTo>
                    <a:pt x="190586" y="400536"/>
                  </a:lnTo>
                  <a:lnTo>
                    <a:pt x="198740" y="400536"/>
                  </a:lnTo>
                  <a:lnTo>
                    <a:pt x="198740" y="404613"/>
                  </a:lnTo>
                  <a:cubicBezTo>
                    <a:pt x="202137" y="404613"/>
                    <a:pt x="206553" y="402235"/>
                    <a:pt x="211989" y="397478"/>
                  </a:cubicBezTo>
                  <a:lnTo>
                    <a:pt x="216066" y="398498"/>
                  </a:lnTo>
                  <a:cubicBezTo>
                    <a:pt x="246641" y="390344"/>
                    <a:pt x="262268" y="385248"/>
                    <a:pt x="262948" y="383210"/>
                  </a:cubicBezTo>
                  <a:lnTo>
                    <a:pt x="262948" y="380153"/>
                  </a:lnTo>
                  <a:lnTo>
                    <a:pt x="263967" y="380153"/>
                  </a:lnTo>
                  <a:cubicBezTo>
                    <a:pt x="266685" y="380832"/>
                    <a:pt x="268043" y="381851"/>
                    <a:pt x="268043" y="383210"/>
                  </a:cubicBezTo>
                  <a:cubicBezTo>
                    <a:pt x="272120" y="383210"/>
                    <a:pt x="276876" y="380492"/>
                    <a:pt x="282312" y="375057"/>
                  </a:cubicBezTo>
                  <a:cubicBezTo>
                    <a:pt x="282312" y="376416"/>
                    <a:pt x="284350" y="378114"/>
                    <a:pt x="288427" y="380153"/>
                  </a:cubicBezTo>
                  <a:lnTo>
                    <a:pt x="290465" y="373018"/>
                  </a:lnTo>
                  <a:lnTo>
                    <a:pt x="293523" y="373018"/>
                  </a:lnTo>
                  <a:lnTo>
                    <a:pt x="293523" y="378114"/>
                  </a:lnTo>
                  <a:lnTo>
                    <a:pt x="301676" y="377095"/>
                  </a:lnTo>
                  <a:lnTo>
                    <a:pt x="301676" y="375057"/>
                  </a:lnTo>
                  <a:lnTo>
                    <a:pt x="297600" y="375057"/>
                  </a:lnTo>
                  <a:lnTo>
                    <a:pt x="297600" y="371999"/>
                  </a:lnTo>
                  <a:lnTo>
                    <a:pt x="301676" y="371999"/>
                  </a:lnTo>
                  <a:lnTo>
                    <a:pt x="305753" y="370980"/>
                  </a:lnTo>
                  <a:lnTo>
                    <a:pt x="308810" y="369961"/>
                  </a:lnTo>
                  <a:lnTo>
                    <a:pt x="312887" y="370980"/>
                  </a:lnTo>
                  <a:lnTo>
                    <a:pt x="314926" y="371999"/>
                  </a:lnTo>
                  <a:cubicBezTo>
                    <a:pt x="329194" y="366563"/>
                    <a:pt x="336328" y="362827"/>
                    <a:pt x="336328" y="360788"/>
                  </a:cubicBezTo>
                  <a:cubicBezTo>
                    <a:pt x="336328" y="357391"/>
                    <a:pt x="336668" y="355692"/>
                    <a:pt x="337347" y="355692"/>
                  </a:cubicBezTo>
                  <a:lnTo>
                    <a:pt x="336328" y="351616"/>
                  </a:lnTo>
                  <a:lnTo>
                    <a:pt x="336328" y="348558"/>
                  </a:lnTo>
                  <a:lnTo>
                    <a:pt x="330213" y="352635"/>
                  </a:lnTo>
                  <a:lnTo>
                    <a:pt x="329194" y="349577"/>
                  </a:lnTo>
                  <a:lnTo>
                    <a:pt x="328175" y="347539"/>
                  </a:lnTo>
                  <a:lnTo>
                    <a:pt x="334290" y="330213"/>
                  </a:lnTo>
                  <a:lnTo>
                    <a:pt x="319002" y="330213"/>
                  </a:lnTo>
                  <a:cubicBezTo>
                    <a:pt x="289106" y="339725"/>
                    <a:pt x="270761" y="344481"/>
                    <a:pt x="263967" y="344481"/>
                  </a:cubicBezTo>
                  <a:lnTo>
                    <a:pt x="259890" y="344481"/>
                  </a:lnTo>
                  <a:lnTo>
                    <a:pt x="259890" y="337347"/>
                  </a:lnTo>
                  <a:lnTo>
                    <a:pt x="261928" y="337347"/>
                  </a:lnTo>
                  <a:lnTo>
                    <a:pt x="261928" y="336328"/>
                  </a:lnTo>
                  <a:cubicBezTo>
                    <a:pt x="249698" y="336328"/>
                    <a:pt x="240865" y="333270"/>
                    <a:pt x="235430" y="327155"/>
                  </a:cubicBezTo>
                  <a:cubicBezTo>
                    <a:pt x="225238" y="323758"/>
                    <a:pt x="215726" y="315944"/>
                    <a:pt x="206893" y="303714"/>
                  </a:cubicBezTo>
                  <a:cubicBezTo>
                    <a:pt x="206893" y="301676"/>
                    <a:pt x="195682" y="282312"/>
                    <a:pt x="173260" y="245621"/>
                  </a:cubicBezTo>
                  <a:lnTo>
                    <a:pt x="171222" y="240525"/>
                  </a:lnTo>
                  <a:lnTo>
                    <a:pt x="176318" y="237468"/>
                  </a:lnTo>
                  <a:lnTo>
                    <a:pt x="182433" y="238487"/>
                  </a:lnTo>
                  <a:cubicBezTo>
                    <a:pt x="182433" y="237808"/>
                    <a:pt x="183112" y="237468"/>
                    <a:pt x="184471" y="237468"/>
                  </a:cubicBezTo>
                  <a:cubicBezTo>
                    <a:pt x="190586" y="243583"/>
                    <a:pt x="199759" y="246641"/>
                    <a:pt x="211989" y="246641"/>
                  </a:cubicBezTo>
                  <a:lnTo>
                    <a:pt x="257852" y="229315"/>
                  </a:lnTo>
                  <a:cubicBezTo>
                    <a:pt x="259890" y="229315"/>
                    <a:pt x="261928" y="227616"/>
                    <a:pt x="263967" y="224219"/>
                  </a:cubicBezTo>
                  <a:cubicBezTo>
                    <a:pt x="263967" y="226936"/>
                    <a:pt x="265326" y="228295"/>
                    <a:pt x="268043" y="228295"/>
                  </a:cubicBezTo>
                  <a:lnTo>
                    <a:pt x="273139" y="228295"/>
                  </a:lnTo>
                  <a:cubicBezTo>
                    <a:pt x="273139" y="228975"/>
                    <a:pt x="273479" y="229315"/>
                    <a:pt x="274158" y="229315"/>
                  </a:cubicBezTo>
                  <a:lnTo>
                    <a:pt x="282312" y="228295"/>
                  </a:lnTo>
                  <a:lnTo>
                    <a:pt x="281293" y="224219"/>
                  </a:lnTo>
                  <a:lnTo>
                    <a:pt x="281293" y="222180"/>
                  </a:lnTo>
                  <a:lnTo>
                    <a:pt x="288427" y="222180"/>
                  </a:lnTo>
                  <a:lnTo>
                    <a:pt x="288427" y="226257"/>
                  </a:lnTo>
                  <a:cubicBezTo>
                    <a:pt x="341424" y="214027"/>
                    <a:pt x="367923" y="203156"/>
                    <a:pt x="367923" y="193643"/>
                  </a:cubicBezTo>
                  <a:lnTo>
                    <a:pt x="363846" y="193643"/>
                  </a:lnTo>
                  <a:lnTo>
                    <a:pt x="363846" y="188548"/>
                  </a:lnTo>
                  <a:lnTo>
                    <a:pt x="365884" y="188548"/>
                  </a:lnTo>
                  <a:lnTo>
                    <a:pt x="369961" y="190586"/>
                  </a:lnTo>
                  <a:lnTo>
                    <a:pt x="369961" y="171222"/>
                  </a:lnTo>
                  <a:cubicBezTo>
                    <a:pt x="372679" y="171222"/>
                    <a:pt x="374377" y="157633"/>
                    <a:pt x="375057" y="130455"/>
                  </a:cubicBezTo>
                  <a:lnTo>
                    <a:pt x="373018" y="127397"/>
                  </a:lnTo>
                  <a:lnTo>
                    <a:pt x="375057" y="122301"/>
                  </a:lnTo>
                  <a:cubicBezTo>
                    <a:pt x="373018" y="122301"/>
                    <a:pt x="371999" y="121282"/>
                    <a:pt x="371999" y="119244"/>
                  </a:cubicBezTo>
                  <a:lnTo>
                    <a:pt x="371999" y="117205"/>
                  </a:lnTo>
                  <a:lnTo>
                    <a:pt x="373018" y="114148"/>
                  </a:lnTo>
                  <a:cubicBezTo>
                    <a:pt x="373018" y="107353"/>
                    <a:pt x="367243" y="99200"/>
                    <a:pt x="355693" y="89688"/>
                  </a:cubicBezTo>
                  <a:cubicBezTo>
                    <a:pt x="343462" y="62510"/>
                    <a:pt x="330553" y="43145"/>
                    <a:pt x="316964" y="31595"/>
                  </a:cubicBezTo>
                  <a:lnTo>
                    <a:pt x="314926" y="24460"/>
                  </a:lnTo>
                  <a:cubicBezTo>
                    <a:pt x="316284" y="24460"/>
                    <a:pt x="316964" y="24121"/>
                    <a:pt x="316964" y="23441"/>
                  </a:cubicBezTo>
                  <a:cubicBezTo>
                    <a:pt x="314246" y="23441"/>
                    <a:pt x="312887" y="22082"/>
                    <a:pt x="312887" y="19365"/>
                  </a:cubicBezTo>
                  <a:lnTo>
                    <a:pt x="314926" y="15288"/>
                  </a:lnTo>
                  <a:cubicBezTo>
                    <a:pt x="312208" y="15288"/>
                    <a:pt x="310849" y="14269"/>
                    <a:pt x="310849" y="12230"/>
                  </a:cubicBezTo>
                  <a:lnTo>
                    <a:pt x="314926" y="10192"/>
                  </a:lnTo>
                  <a:cubicBezTo>
                    <a:pt x="314926" y="11551"/>
                    <a:pt x="315605" y="12230"/>
                    <a:pt x="316964" y="12230"/>
                  </a:cubicBezTo>
                  <a:cubicBezTo>
                    <a:pt x="318323" y="10192"/>
                    <a:pt x="319342" y="9173"/>
                    <a:pt x="320021" y="9173"/>
                  </a:cubicBezTo>
                  <a:lnTo>
                    <a:pt x="325117" y="12230"/>
                  </a:lnTo>
                  <a:cubicBezTo>
                    <a:pt x="325117" y="8833"/>
                    <a:pt x="326136" y="7134"/>
                    <a:pt x="328175" y="7134"/>
                  </a:cubicBezTo>
                  <a:close/>
                  <a:moveTo>
                    <a:pt x="308810" y="0"/>
                  </a:moveTo>
                  <a:lnTo>
                    <a:pt x="310849" y="0"/>
                  </a:lnTo>
                  <a:lnTo>
                    <a:pt x="310849" y="4077"/>
                  </a:lnTo>
                  <a:lnTo>
                    <a:pt x="308810" y="4077"/>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字魂24号-镇魂手书" panose="00000500000000000000" pitchFamily="2" charset="-122"/>
                <a:ea typeface="字魂24号-镇魂手书" panose="00000500000000000000" pitchFamily="2" charset="-122"/>
                <a:cs typeface="+mn-cs"/>
              </a:endParaRPr>
            </a:p>
          </p:txBody>
        </p:sp>
        <p:sp>
          <p:nvSpPr>
            <p:cNvPr id="13" name="PA-文本框 12">
              <a:extLst>
                <a:ext uri="{FF2B5EF4-FFF2-40B4-BE49-F238E27FC236}">
                  <a16:creationId xmlns="" xmlns:a16="http://schemas.microsoft.com/office/drawing/2014/main" id="{B3EC1312-4BFD-4EEA-A83A-B1248A9F8D45}"/>
                </a:ext>
              </a:extLst>
            </p:cNvPr>
            <p:cNvSpPr txBox="1"/>
            <p:nvPr>
              <p:custDataLst>
                <p:tags r:id="rId2"/>
              </p:custDataLst>
            </p:nvPr>
          </p:nvSpPr>
          <p:spPr>
            <a:xfrm>
              <a:off x="1832103" y="3133059"/>
              <a:ext cx="1358024" cy="933449"/>
            </a:xfrm>
            <a:custGeom>
              <a:avLst/>
              <a:gdLst/>
              <a:ahLst/>
              <a:cxnLst/>
              <a:rect l="l" t="t" r="r" b="b"/>
              <a:pathLst>
                <a:path w="902989" h="620677">
                  <a:moveTo>
                    <a:pt x="569719" y="517740"/>
                  </a:moveTo>
                  <a:lnTo>
                    <a:pt x="569719" y="521817"/>
                  </a:lnTo>
                  <a:lnTo>
                    <a:pt x="571757" y="521817"/>
                  </a:lnTo>
                  <a:lnTo>
                    <a:pt x="571757" y="517740"/>
                  </a:lnTo>
                  <a:close/>
                  <a:moveTo>
                    <a:pt x="527933" y="474935"/>
                  </a:moveTo>
                  <a:cubicBezTo>
                    <a:pt x="531330" y="474935"/>
                    <a:pt x="533368" y="476973"/>
                    <a:pt x="534048" y="481050"/>
                  </a:cubicBezTo>
                  <a:lnTo>
                    <a:pt x="533029" y="481050"/>
                  </a:lnTo>
                  <a:cubicBezTo>
                    <a:pt x="531670" y="481050"/>
                    <a:pt x="529971" y="479352"/>
                    <a:pt x="527933" y="475954"/>
                  </a:cubicBezTo>
                  <a:close/>
                  <a:moveTo>
                    <a:pt x="309829" y="405631"/>
                  </a:moveTo>
                  <a:lnTo>
                    <a:pt x="311868" y="405631"/>
                  </a:lnTo>
                  <a:lnTo>
                    <a:pt x="311868" y="407670"/>
                  </a:lnTo>
                  <a:cubicBezTo>
                    <a:pt x="311868" y="410387"/>
                    <a:pt x="310848" y="411746"/>
                    <a:pt x="308810" y="411746"/>
                  </a:cubicBezTo>
                  <a:cubicBezTo>
                    <a:pt x="306092" y="411746"/>
                    <a:pt x="304733" y="410387"/>
                    <a:pt x="304733" y="407670"/>
                  </a:cubicBezTo>
                  <a:close/>
                  <a:moveTo>
                    <a:pt x="314925" y="400535"/>
                  </a:moveTo>
                  <a:lnTo>
                    <a:pt x="319002" y="400535"/>
                  </a:lnTo>
                  <a:lnTo>
                    <a:pt x="319002" y="403593"/>
                  </a:lnTo>
                  <a:lnTo>
                    <a:pt x="314925" y="403593"/>
                  </a:lnTo>
                  <a:close/>
                  <a:moveTo>
                    <a:pt x="418881" y="380152"/>
                  </a:moveTo>
                  <a:lnTo>
                    <a:pt x="418881" y="383209"/>
                  </a:lnTo>
                  <a:lnTo>
                    <a:pt x="420919" y="383209"/>
                  </a:lnTo>
                  <a:lnTo>
                    <a:pt x="420919" y="380152"/>
                  </a:lnTo>
                  <a:close/>
                  <a:moveTo>
                    <a:pt x="341424" y="378114"/>
                  </a:moveTo>
                  <a:lnTo>
                    <a:pt x="344481" y="378114"/>
                  </a:lnTo>
                  <a:lnTo>
                    <a:pt x="344481" y="381171"/>
                  </a:lnTo>
                  <a:lnTo>
                    <a:pt x="341424" y="381171"/>
                  </a:lnTo>
                  <a:close/>
                  <a:moveTo>
                    <a:pt x="388306" y="364864"/>
                  </a:moveTo>
                  <a:lnTo>
                    <a:pt x="389325" y="367922"/>
                  </a:lnTo>
                  <a:cubicBezTo>
                    <a:pt x="388646" y="367922"/>
                    <a:pt x="388306" y="368262"/>
                    <a:pt x="388306" y="368941"/>
                  </a:cubicBezTo>
                  <a:cubicBezTo>
                    <a:pt x="391703" y="368941"/>
                    <a:pt x="393402" y="369620"/>
                    <a:pt x="393402" y="370979"/>
                  </a:cubicBezTo>
                  <a:lnTo>
                    <a:pt x="396459" y="368941"/>
                  </a:lnTo>
                  <a:cubicBezTo>
                    <a:pt x="397139" y="371659"/>
                    <a:pt x="403933" y="375735"/>
                    <a:pt x="416843" y="381171"/>
                  </a:cubicBezTo>
                  <a:lnTo>
                    <a:pt x="417862" y="378114"/>
                  </a:lnTo>
                  <a:cubicBezTo>
                    <a:pt x="408350" y="372678"/>
                    <a:pt x="398837" y="368262"/>
                    <a:pt x="389325" y="364864"/>
                  </a:cubicBezTo>
                  <a:close/>
                  <a:moveTo>
                    <a:pt x="330213" y="355692"/>
                  </a:moveTo>
                  <a:lnTo>
                    <a:pt x="330213" y="357730"/>
                  </a:lnTo>
                  <a:lnTo>
                    <a:pt x="334289" y="357730"/>
                  </a:lnTo>
                  <a:lnTo>
                    <a:pt x="334289" y="355692"/>
                  </a:lnTo>
                  <a:close/>
                  <a:moveTo>
                    <a:pt x="352635" y="349577"/>
                  </a:moveTo>
                  <a:lnTo>
                    <a:pt x="352635" y="353653"/>
                  </a:lnTo>
                  <a:lnTo>
                    <a:pt x="353654" y="353653"/>
                  </a:lnTo>
                  <a:lnTo>
                    <a:pt x="357731" y="352634"/>
                  </a:lnTo>
                  <a:lnTo>
                    <a:pt x="367922" y="361807"/>
                  </a:lnTo>
                  <a:cubicBezTo>
                    <a:pt x="367922" y="360448"/>
                    <a:pt x="368262" y="359768"/>
                    <a:pt x="368941" y="359768"/>
                  </a:cubicBezTo>
                  <a:lnTo>
                    <a:pt x="380152" y="367922"/>
                  </a:lnTo>
                  <a:lnTo>
                    <a:pt x="385248" y="367922"/>
                  </a:lnTo>
                  <a:lnTo>
                    <a:pt x="385248" y="364864"/>
                  </a:lnTo>
                  <a:cubicBezTo>
                    <a:pt x="385248" y="362826"/>
                    <a:pt x="384229" y="361807"/>
                    <a:pt x="382191" y="361807"/>
                  </a:cubicBezTo>
                  <a:cubicBezTo>
                    <a:pt x="382191" y="362486"/>
                    <a:pt x="381511" y="362826"/>
                    <a:pt x="380152" y="362826"/>
                  </a:cubicBezTo>
                  <a:cubicBezTo>
                    <a:pt x="380152" y="360108"/>
                    <a:pt x="370980" y="355692"/>
                    <a:pt x="352635" y="349577"/>
                  </a:cubicBezTo>
                  <a:close/>
                  <a:moveTo>
                    <a:pt x="402574" y="271100"/>
                  </a:moveTo>
                  <a:cubicBezTo>
                    <a:pt x="396459" y="274497"/>
                    <a:pt x="391703" y="280273"/>
                    <a:pt x="388306" y="288426"/>
                  </a:cubicBezTo>
                  <a:lnTo>
                    <a:pt x="389325" y="288426"/>
                  </a:lnTo>
                  <a:lnTo>
                    <a:pt x="402574" y="273138"/>
                  </a:lnTo>
                  <a:close/>
                  <a:moveTo>
                    <a:pt x="193643" y="246640"/>
                  </a:moveTo>
                  <a:lnTo>
                    <a:pt x="193643" y="248678"/>
                  </a:lnTo>
                  <a:lnTo>
                    <a:pt x="196701" y="248678"/>
                  </a:lnTo>
                  <a:lnTo>
                    <a:pt x="198739" y="250717"/>
                  </a:lnTo>
                  <a:lnTo>
                    <a:pt x="198739" y="246640"/>
                  </a:lnTo>
                  <a:close/>
                  <a:moveTo>
                    <a:pt x="428054" y="244602"/>
                  </a:moveTo>
                  <a:lnTo>
                    <a:pt x="429364" y="244602"/>
                  </a:lnTo>
                  <a:lnTo>
                    <a:pt x="428054" y="245435"/>
                  </a:lnTo>
                  <a:close/>
                  <a:moveTo>
                    <a:pt x="434169" y="236448"/>
                  </a:moveTo>
                  <a:cubicBezTo>
                    <a:pt x="430771" y="236448"/>
                    <a:pt x="424996" y="242563"/>
                    <a:pt x="416843" y="254793"/>
                  </a:cubicBezTo>
                  <a:lnTo>
                    <a:pt x="402574" y="270081"/>
                  </a:lnTo>
                  <a:lnTo>
                    <a:pt x="404613" y="270081"/>
                  </a:lnTo>
                  <a:lnTo>
                    <a:pt x="426015" y="251736"/>
                  </a:lnTo>
                  <a:lnTo>
                    <a:pt x="426015" y="248678"/>
                  </a:lnTo>
                  <a:lnTo>
                    <a:pt x="422958" y="248678"/>
                  </a:lnTo>
                  <a:lnTo>
                    <a:pt x="428054" y="245435"/>
                  </a:lnTo>
                  <a:lnTo>
                    <a:pt x="428054" y="248678"/>
                  </a:lnTo>
                  <a:lnTo>
                    <a:pt x="430092" y="248678"/>
                  </a:lnTo>
                  <a:lnTo>
                    <a:pt x="430092" y="244602"/>
                  </a:lnTo>
                  <a:lnTo>
                    <a:pt x="429364" y="244602"/>
                  </a:lnTo>
                  <a:lnTo>
                    <a:pt x="434169" y="241544"/>
                  </a:lnTo>
                  <a:close/>
                  <a:moveTo>
                    <a:pt x="445380" y="221160"/>
                  </a:moveTo>
                  <a:lnTo>
                    <a:pt x="445380" y="225237"/>
                  </a:lnTo>
                  <a:lnTo>
                    <a:pt x="447418" y="225237"/>
                  </a:lnTo>
                  <a:lnTo>
                    <a:pt x="447418" y="221160"/>
                  </a:lnTo>
                  <a:close/>
                  <a:moveTo>
                    <a:pt x="461686" y="204854"/>
                  </a:moveTo>
                  <a:cubicBezTo>
                    <a:pt x="459648" y="204854"/>
                    <a:pt x="457949" y="206552"/>
                    <a:pt x="456591" y="209950"/>
                  </a:cubicBezTo>
                  <a:lnTo>
                    <a:pt x="457610" y="209950"/>
                  </a:lnTo>
                  <a:cubicBezTo>
                    <a:pt x="460328" y="209950"/>
                    <a:pt x="461686" y="208591"/>
                    <a:pt x="461686" y="205873"/>
                  </a:cubicBezTo>
                  <a:close/>
                  <a:moveTo>
                    <a:pt x="466782" y="178355"/>
                  </a:moveTo>
                  <a:cubicBezTo>
                    <a:pt x="420580" y="226596"/>
                    <a:pt x="397478" y="251056"/>
                    <a:pt x="397478" y="251736"/>
                  </a:cubicBezTo>
                  <a:cubicBezTo>
                    <a:pt x="397478" y="253095"/>
                    <a:pt x="395440" y="255473"/>
                    <a:pt x="391363" y="258870"/>
                  </a:cubicBezTo>
                  <a:cubicBezTo>
                    <a:pt x="391363" y="261588"/>
                    <a:pt x="385928" y="269402"/>
                    <a:pt x="375057" y="282311"/>
                  </a:cubicBezTo>
                  <a:lnTo>
                    <a:pt x="375057" y="286388"/>
                  </a:lnTo>
                  <a:lnTo>
                    <a:pt x="377095" y="286388"/>
                  </a:lnTo>
                  <a:cubicBezTo>
                    <a:pt x="378454" y="286388"/>
                    <a:pt x="409369" y="251056"/>
                    <a:pt x="469840" y="180393"/>
                  </a:cubicBezTo>
                  <a:close/>
                  <a:moveTo>
                    <a:pt x="275177" y="116185"/>
                  </a:moveTo>
                  <a:cubicBezTo>
                    <a:pt x="275177" y="118224"/>
                    <a:pt x="273139" y="119922"/>
                    <a:pt x="269062" y="121281"/>
                  </a:cubicBezTo>
                  <a:lnTo>
                    <a:pt x="268043" y="121281"/>
                  </a:lnTo>
                  <a:lnTo>
                    <a:pt x="268043" y="118224"/>
                  </a:lnTo>
                  <a:cubicBezTo>
                    <a:pt x="268723" y="118224"/>
                    <a:pt x="269402" y="117884"/>
                    <a:pt x="270081" y="117205"/>
                  </a:cubicBezTo>
                  <a:lnTo>
                    <a:pt x="272120" y="117205"/>
                  </a:lnTo>
                  <a:close/>
                  <a:moveTo>
                    <a:pt x="389325" y="14268"/>
                  </a:moveTo>
                  <a:cubicBezTo>
                    <a:pt x="394761" y="18345"/>
                    <a:pt x="403933" y="22421"/>
                    <a:pt x="416843" y="26498"/>
                  </a:cubicBezTo>
                  <a:cubicBezTo>
                    <a:pt x="416843" y="27178"/>
                    <a:pt x="417182" y="27517"/>
                    <a:pt x="417862" y="27517"/>
                  </a:cubicBezTo>
                  <a:cubicBezTo>
                    <a:pt x="417862" y="26838"/>
                    <a:pt x="418202" y="26498"/>
                    <a:pt x="418881" y="26498"/>
                  </a:cubicBezTo>
                  <a:lnTo>
                    <a:pt x="420919" y="29556"/>
                  </a:lnTo>
                  <a:cubicBezTo>
                    <a:pt x="448777" y="27517"/>
                    <a:pt x="463045" y="24460"/>
                    <a:pt x="463725" y="20383"/>
                  </a:cubicBezTo>
                  <a:cubicBezTo>
                    <a:pt x="496338" y="26498"/>
                    <a:pt x="512645" y="33632"/>
                    <a:pt x="512645" y="41786"/>
                  </a:cubicBezTo>
                  <a:cubicBezTo>
                    <a:pt x="527593" y="51298"/>
                    <a:pt x="539483" y="60131"/>
                    <a:pt x="548316" y="68284"/>
                  </a:cubicBezTo>
                  <a:lnTo>
                    <a:pt x="546278" y="77457"/>
                  </a:lnTo>
                  <a:cubicBezTo>
                    <a:pt x="550355" y="82213"/>
                    <a:pt x="552393" y="86969"/>
                    <a:pt x="552393" y="91725"/>
                  </a:cubicBezTo>
                  <a:lnTo>
                    <a:pt x="551374" y="91725"/>
                  </a:lnTo>
                  <a:cubicBezTo>
                    <a:pt x="554771" y="100558"/>
                    <a:pt x="559187" y="108712"/>
                    <a:pt x="564623" y="116185"/>
                  </a:cubicBezTo>
                  <a:cubicBezTo>
                    <a:pt x="566661" y="120262"/>
                    <a:pt x="567681" y="124679"/>
                    <a:pt x="567681" y="129435"/>
                  </a:cubicBezTo>
                  <a:lnTo>
                    <a:pt x="555451" y="138607"/>
                  </a:lnTo>
                  <a:cubicBezTo>
                    <a:pt x="554771" y="138607"/>
                    <a:pt x="554431" y="137928"/>
                    <a:pt x="554431" y="136569"/>
                  </a:cubicBezTo>
                  <a:lnTo>
                    <a:pt x="522837" y="148799"/>
                  </a:lnTo>
                  <a:lnTo>
                    <a:pt x="524875" y="152876"/>
                  </a:lnTo>
                  <a:cubicBezTo>
                    <a:pt x="523516" y="152876"/>
                    <a:pt x="522837" y="153215"/>
                    <a:pt x="522837" y="153895"/>
                  </a:cubicBezTo>
                  <a:lnTo>
                    <a:pt x="518760" y="152876"/>
                  </a:lnTo>
                  <a:cubicBezTo>
                    <a:pt x="514004" y="157632"/>
                    <a:pt x="506190" y="160689"/>
                    <a:pt x="495319" y="162048"/>
                  </a:cubicBezTo>
                  <a:lnTo>
                    <a:pt x="492262" y="161029"/>
                  </a:lnTo>
                  <a:lnTo>
                    <a:pt x="489204" y="161029"/>
                  </a:lnTo>
                  <a:cubicBezTo>
                    <a:pt x="478333" y="171900"/>
                    <a:pt x="471878" y="177336"/>
                    <a:pt x="469840" y="177336"/>
                  </a:cubicBezTo>
                  <a:cubicBezTo>
                    <a:pt x="473237" y="180733"/>
                    <a:pt x="474936" y="183111"/>
                    <a:pt x="474936" y="184470"/>
                  </a:cubicBezTo>
                  <a:cubicBezTo>
                    <a:pt x="472897" y="188547"/>
                    <a:pt x="470859" y="191944"/>
                    <a:pt x="468821" y="194662"/>
                  </a:cubicBezTo>
                  <a:cubicBezTo>
                    <a:pt x="467462" y="196700"/>
                    <a:pt x="466443" y="198059"/>
                    <a:pt x="465763" y="198739"/>
                  </a:cubicBezTo>
                  <a:lnTo>
                    <a:pt x="465763" y="201796"/>
                  </a:lnTo>
                  <a:cubicBezTo>
                    <a:pt x="473237" y="197719"/>
                    <a:pt x="477993" y="195681"/>
                    <a:pt x="480032" y="195681"/>
                  </a:cubicBezTo>
                  <a:lnTo>
                    <a:pt x="480032" y="196700"/>
                  </a:lnTo>
                  <a:cubicBezTo>
                    <a:pt x="480032" y="202136"/>
                    <a:pt x="479012" y="204854"/>
                    <a:pt x="476974" y="204854"/>
                  </a:cubicBezTo>
                  <a:lnTo>
                    <a:pt x="477993" y="207911"/>
                  </a:lnTo>
                  <a:lnTo>
                    <a:pt x="477993" y="216065"/>
                  </a:lnTo>
                  <a:cubicBezTo>
                    <a:pt x="475275" y="216065"/>
                    <a:pt x="471538" y="219462"/>
                    <a:pt x="466782" y="226256"/>
                  </a:cubicBezTo>
                  <a:lnTo>
                    <a:pt x="466782" y="225237"/>
                  </a:lnTo>
                  <a:cubicBezTo>
                    <a:pt x="461347" y="227955"/>
                    <a:pt x="456930" y="232032"/>
                    <a:pt x="453533" y="237467"/>
                  </a:cubicBezTo>
                  <a:lnTo>
                    <a:pt x="450475" y="237467"/>
                  </a:lnTo>
                  <a:lnTo>
                    <a:pt x="450475" y="239506"/>
                  </a:lnTo>
                  <a:lnTo>
                    <a:pt x="451495" y="243582"/>
                  </a:lnTo>
                  <a:cubicBezTo>
                    <a:pt x="445380" y="245621"/>
                    <a:pt x="442322" y="248338"/>
                    <a:pt x="442322" y="251736"/>
                  </a:cubicBezTo>
                  <a:lnTo>
                    <a:pt x="438245" y="250717"/>
                  </a:lnTo>
                  <a:lnTo>
                    <a:pt x="415824" y="278234"/>
                  </a:lnTo>
                  <a:cubicBezTo>
                    <a:pt x="417182" y="279593"/>
                    <a:pt x="417862" y="280952"/>
                    <a:pt x="417862" y="282311"/>
                  </a:cubicBezTo>
                  <a:lnTo>
                    <a:pt x="417862" y="283330"/>
                  </a:lnTo>
                  <a:cubicBezTo>
                    <a:pt x="412426" y="283330"/>
                    <a:pt x="409708" y="286727"/>
                    <a:pt x="409708" y="293522"/>
                  </a:cubicBezTo>
                  <a:cubicBezTo>
                    <a:pt x="408350" y="293522"/>
                    <a:pt x="407670" y="293862"/>
                    <a:pt x="407670" y="294541"/>
                  </a:cubicBezTo>
                  <a:cubicBezTo>
                    <a:pt x="432130" y="299297"/>
                    <a:pt x="469840" y="317642"/>
                    <a:pt x="520799" y="349577"/>
                  </a:cubicBezTo>
                  <a:cubicBezTo>
                    <a:pt x="528952" y="356371"/>
                    <a:pt x="545259" y="364185"/>
                    <a:pt x="569719" y="373018"/>
                  </a:cubicBezTo>
                  <a:cubicBezTo>
                    <a:pt x="571078" y="377094"/>
                    <a:pt x="578892" y="381511"/>
                    <a:pt x="593160" y="386267"/>
                  </a:cubicBezTo>
                  <a:cubicBezTo>
                    <a:pt x="593160" y="387626"/>
                    <a:pt x="604371" y="396119"/>
                    <a:pt x="626793" y="411746"/>
                  </a:cubicBezTo>
                  <a:cubicBezTo>
                    <a:pt x="652612" y="433489"/>
                    <a:pt x="669598" y="446398"/>
                    <a:pt x="677751" y="450475"/>
                  </a:cubicBezTo>
                  <a:lnTo>
                    <a:pt x="677751" y="453532"/>
                  </a:lnTo>
                  <a:lnTo>
                    <a:pt x="680809" y="453532"/>
                  </a:lnTo>
                  <a:lnTo>
                    <a:pt x="698135" y="448437"/>
                  </a:lnTo>
                  <a:lnTo>
                    <a:pt x="699154" y="448437"/>
                  </a:lnTo>
                  <a:cubicBezTo>
                    <a:pt x="723614" y="448437"/>
                    <a:pt x="743998" y="454552"/>
                    <a:pt x="760305" y="466782"/>
                  </a:cubicBezTo>
                  <a:lnTo>
                    <a:pt x="765401" y="469839"/>
                  </a:lnTo>
                  <a:lnTo>
                    <a:pt x="770496" y="472897"/>
                  </a:lnTo>
                  <a:lnTo>
                    <a:pt x="780688" y="477993"/>
                  </a:lnTo>
                  <a:cubicBezTo>
                    <a:pt x="784085" y="480031"/>
                    <a:pt x="786124" y="481050"/>
                    <a:pt x="786803" y="481050"/>
                  </a:cubicBezTo>
                  <a:cubicBezTo>
                    <a:pt x="786803" y="479691"/>
                    <a:pt x="787483" y="479012"/>
                    <a:pt x="788842" y="479012"/>
                  </a:cubicBezTo>
                  <a:cubicBezTo>
                    <a:pt x="788842" y="481050"/>
                    <a:pt x="795976" y="482749"/>
                    <a:pt x="810244" y="484108"/>
                  </a:cubicBezTo>
                  <a:lnTo>
                    <a:pt x="819417" y="483089"/>
                  </a:lnTo>
                  <a:cubicBezTo>
                    <a:pt x="854748" y="487845"/>
                    <a:pt x="872414" y="494299"/>
                    <a:pt x="872414" y="502453"/>
                  </a:cubicBezTo>
                  <a:cubicBezTo>
                    <a:pt x="874452" y="502453"/>
                    <a:pt x="876491" y="504831"/>
                    <a:pt x="878529" y="509587"/>
                  </a:cubicBezTo>
                  <a:lnTo>
                    <a:pt x="878529" y="512645"/>
                  </a:lnTo>
                  <a:lnTo>
                    <a:pt x="875471" y="517740"/>
                  </a:lnTo>
                  <a:cubicBezTo>
                    <a:pt x="878869" y="517740"/>
                    <a:pt x="881926" y="525894"/>
                    <a:pt x="884644" y="542201"/>
                  </a:cubicBezTo>
                  <a:cubicBezTo>
                    <a:pt x="885323" y="542201"/>
                    <a:pt x="888381" y="545938"/>
                    <a:pt x="893817" y="553412"/>
                  </a:cubicBezTo>
                  <a:cubicBezTo>
                    <a:pt x="895175" y="553412"/>
                    <a:pt x="896195" y="555450"/>
                    <a:pt x="896874" y="559527"/>
                  </a:cubicBezTo>
                  <a:cubicBezTo>
                    <a:pt x="898912" y="564962"/>
                    <a:pt x="900951" y="571417"/>
                    <a:pt x="902989" y="578891"/>
                  </a:cubicBezTo>
                  <a:lnTo>
                    <a:pt x="899932" y="580929"/>
                  </a:lnTo>
                  <a:lnTo>
                    <a:pt x="898912" y="580929"/>
                  </a:lnTo>
                  <a:lnTo>
                    <a:pt x="886682" y="578891"/>
                  </a:lnTo>
                  <a:lnTo>
                    <a:pt x="884644" y="581948"/>
                  </a:lnTo>
                  <a:cubicBezTo>
                    <a:pt x="882606" y="579910"/>
                    <a:pt x="878529" y="578891"/>
                    <a:pt x="872414" y="578891"/>
                  </a:cubicBezTo>
                  <a:cubicBezTo>
                    <a:pt x="872414" y="583647"/>
                    <a:pt x="868337" y="587724"/>
                    <a:pt x="860184" y="591121"/>
                  </a:cubicBezTo>
                  <a:lnTo>
                    <a:pt x="860184" y="585006"/>
                  </a:lnTo>
                  <a:lnTo>
                    <a:pt x="858145" y="585006"/>
                  </a:lnTo>
                  <a:cubicBezTo>
                    <a:pt x="856107" y="585006"/>
                    <a:pt x="850332" y="587044"/>
                    <a:pt x="840819" y="591121"/>
                  </a:cubicBezTo>
                  <a:lnTo>
                    <a:pt x="836743" y="591121"/>
                  </a:lnTo>
                  <a:lnTo>
                    <a:pt x="819417" y="602332"/>
                  </a:lnTo>
                  <a:lnTo>
                    <a:pt x="782727" y="600294"/>
                  </a:lnTo>
                  <a:cubicBezTo>
                    <a:pt x="782727" y="605729"/>
                    <a:pt x="766080" y="612524"/>
                    <a:pt x="732787" y="620677"/>
                  </a:cubicBezTo>
                  <a:lnTo>
                    <a:pt x="724634" y="618639"/>
                  </a:lnTo>
                  <a:lnTo>
                    <a:pt x="721576" y="618639"/>
                  </a:lnTo>
                  <a:lnTo>
                    <a:pt x="712403" y="620677"/>
                  </a:lnTo>
                  <a:lnTo>
                    <a:pt x="709346" y="616600"/>
                  </a:lnTo>
                  <a:cubicBezTo>
                    <a:pt x="710705" y="616600"/>
                    <a:pt x="711384" y="615921"/>
                    <a:pt x="711384" y="614562"/>
                  </a:cubicBezTo>
                  <a:lnTo>
                    <a:pt x="703231" y="616600"/>
                  </a:lnTo>
                  <a:cubicBezTo>
                    <a:pt x="700513" y="616600"/>
                    <a:pt x="690661" y="611165"/>
                    <a:pt x="673675" y="600294"/>
                  </a:cubicBezTo>
                  <a:lnTo>
                    <a:pt x="664502" y="591121"/>
                  </a:lnTo>
                  <a:cubicBezTo>
                    <a:pt x="661784" y="591121"/>
                    <a:pt x="652612" y="585346"/>
                    <a:pt x="636984" y="573795"/>
                  </a:cubicBezTo>
                  <a:cubicBezTo>
                    <a:pt x="621357" y="564283"/>
                    <a:pt x="613543" y="557488"/>
                    <a:pt x="613543" y="553412"/>
                  </a:cubicBezTo>
                  <a:lnTo>
                    <a:pt x="610486" y="555450"/>
                  </a:lnTo>
                  <a:cubicBezTo>
                    <a:pt x="606409" y="550014"/>
                    <a:pt x="594519" y="541181"/>
                    <a:pt x="574815" y="528951"/>
                  </a:cubicBezTo>
                  <a:lnTo>
                    <a:pt x="573796" y="527932"/>
                  </a:lnTo>
                  <a:lnTo>
                    <a:pt x="571757" y="525894"/>
                  </a:lnTo>
                  <a:lnTo>
                    <a:pt x="567681" y="521817"/>
                  </a:lnTo>
                  <a:cubicBezTo>
                    <a:pt x="564963" y="519099"/>
                    <a:pt x="560886" y="514343"/>
                    <a:pt x="555451" y="507549"/>
                  </a:cubicBezTo>
                  <a:lnTo>
                    <a:pt x="555451" y="505510"/>
                  </a:lnTo>
                  <a:lnTo>
                    <a:pt x="559527" y="507549"/>
                  </a:lnTo>
                  <a:lnTo>
                    <a:pt x="559527" y="505510"/>
                  </a:lnTo>
                  <a:cubicBezTo>
                    <a:pt x="556809" y="505510"/>
                    <a:pt x="555451" y="504491"/>
                    <a:pt x="555451" y="502453"/>
                  </a:cubicBezTo>
                  <a:lnTo>
                    <a:pt x="552393" y="504491"/>
                  </a:lnTo>
                  <a:lnTo>
                    <a:pt x="551374" y="504491"/>
                  </a:lnTo>
                  <a:cubicBezTo>
                    <a:pt x="551374" y="502453"/>
                    <a:pt x="550355" y="500415"/>
                    <a:pt x="548316" y="498376"/>
                  </a:cubicBezTo>
                  <a:lnTo>
                    <a:pt x="550355" y="494299"/>
                  </a:lnTo>
                  <a:cubicBezTo>
                    <a:pt x="513664" y="455571"/>
                    <a:pt x="484108" y="430771"/>
                    <a:pt x="461686" y="419900"/>
                  </a:cubicBezTo>
                  <a:lnTo>
                    <a:pt x="457610" y="421938"/>
                  </a:lnTo>
                  <a:lnTo>
                    <a:pt x="339385" y="361807"/>
                  </a:lnTo>
                  <a:cubicBezTo>
                    <a:pt x="335988" y="365204"/>
                    <a:pt x="334289" y="368262"/>
                    <a:pt x="334289" y="370979"/>
                  </a:cubicBezTo>
                  <a:cubicBezTo>
                    <a:pt x="327495" y="370979"/>
                    <a:pt x="318322" y="377774"/>
                    <a:pt x="306772" y="391363"/>
                  </a:cubicBezTo>
                  <a:cubicBezTo>
                    <a:pt x="284350" y="406311"/>
                    <a:pt x="273139" y="414804"/>
                    <a:pt x="273139" y="416842"/>
                  </a:cubicBezTo>
                  <a:cubicBezTo>
                    <a:pt x="273139" y="419560"/>
                    <a:pt x="270761" y="421938"/>
                    <a:pt x="266005" y="423976"/>
                  </a:cubicBezTo>
                  <a:cubicBezTo>
                    <a:pt x="266005" y="428053"/>
                    <a:pt x="264646" y="430091"/>
                    <a:pt x="261928" y="430091"/>
                  </a:cubicBezTo>
                  <a:lnTo>
                    <a:pt x="258871" y="428053"/>
                  </a:lnTo>
                  <a:cubicBezTo>
                    <a:pt x="241205" y="445719"/>
                    <a:pt x="215046" y="467121"/>
                    <a:pt x="180394" y="492261"/>
                  </a:cubicBezTo>
                  <a:cubicBezTo>
                    <a:pt x="179035" y="492261"/>
                    <a:pt x="178356" y="491921"/>
                    <a:pt x="178356" y="491242"/>
                  </a:cubicBezTo>
                  <a:cubicBezTo>
                    <a:pt x="148460" y="496678"/>
                    <a:pt x="127737" y="502113"/>
                    <a:pt x="116186" y="507549"/>
                  </a:cubicBezTo>
                  <a:lnTo>
                    <a:pt x="98860" y="509587"/>
                  </a:lnTo>
                  <a:cubicBezTo>
                    <a:pt x="90027" y="510267"/>
                    <a:pt x="83912" y="511286"/>
                    <a:pt x="80515" y="512645"/>
                  </a:cubicBezTo>
                  <a:lnTo>
                    <a:pt x="79496" y="509587"/>
                  </a:lnTo>
                  <a:cubicBezTo>
                    <a:pt x="80175" y="509587"/>
                    <a:pt x="80515" y="508908"/>
                    <a:pt x="80515" y="507549"/>
                  </a:cubicBezTo>
                  <a:lnTo>
                    <a:pt x="66246" y="504491"/>
                  </a:lnTo>
                  <a:lnTo>
                    <a:pt x="66246" y="501434"/>
                  </a:lnTo>
                  <a:lnTo>
                    <a:pt x="70323" y="501434"/>
                  </a:lnTo>
                  <a:lnTo>
                    <a:pt x="70323" y="499395"/>
                  </a:lnTo>
                  <a:cubicBezTo>
                    <a:pt x="64888" y="499395"/>
                    <a:pt x="57414" y="496678"/>
                    <a:pt x="47901" y="491242"/>
                  </a:cubicBezTo>
                  <a:cubicBezTo>
                    <a:pt x="47901" y="493280"/>
                    <a:pt x="46882" y="494299"/>
                    <a:pt x="44844" y="494299"/>
                  </a:cubicBezTo>
                  <a:lnTo>
                    <a:pt x="35671" y="494299"/>
                  </a:lnTo>
                  <a:lnTo>
                    <a:pt x="35671" y="491242"/>
                  </a:lnTo>
                  <a:lnTo>
                    <a:pt x="41786" y="491242"/>
                  </a:lnTo>
                  <a:lnTo>
                    <a:pt x="41786" y="489204"/>
                  </a:lnTo>
                  <a:cubicBezTo>
                    <a:pt x="32953" y="489204"/>
                    <a:pt x="24800" y="479012"/>
                    <a:pt x="17326" y="458628"/>
                  </a:cubicBezTo>
                  <a:lnTo>
                    <a:pt x="0" y="440283"/>
                  </a:lnTo>
                  <a:lnTo>
                    <a:pt x="0" y="435187"/>
                  </a:lnTo>
                  <a:lnTo>
                    <a:pt x="12230" y="426015"/>
                  </a:lnTo>
                  <a:lnTo>
                    <a:pt x="12230" y="428053"/>
                  </a:lnTo>
                  <a:cubicBezTo>
                    <a:pt x="21742" y="428053"/>
                    <a:pt x="33633" y="425335"/>
                    <a:pt x="47901" y="419900"/>
                  </a:cubicBezTo>
                  <a:lnTo>
                    <a:pt x="45863" y="416842"/>
                  </a:lnTo>
                  <a:cubicBezTo>
                    <a:pt x="46542" y="412086"/>
                    <a:pt x="47562" y="409708"/>
                    <a:pt x="48920" y="409708"/>
                  </a:cubicBezTo>
                  <a:lnTo>
                    <a:pt x="50959" y="410727"/>
                  </a:lnTo>
                  <a:cubicBezTo>
                    <a:pt x="51638" y="411407"/>
                    <a:pt x="52318" y="411746"/>
                    <a:pt x="52997" y="411746"/>
                  </a:cubicBezTo>
                  <a:cubicBezTo>
                    <a:pt x="61830" y="403593"/>
                    <a:pt x="66246" y="396119"/>
                    <a:pt x="66246" y="389324"/>
                  </a:cubicBezTo>
                  <a:lnTo>
                    <a:pt x="68285" y="389324"/>
                  </a:lnTo>
                  <a:lnTo>
                    <a:pt x="71342" y="391363"/>
                  </a:lnTo>
                  <a:lnTo>
                    <a:pt x="94783" y="370979"/>
                  </a:lnTo>
                  <a:cubicBezTo>
                    <a:pt x="94783" y="365544"/>
                    <a:pt x="97841" y="362826"/>
                    <a:pt x="103956" y="362826"/>
                  </a:cubicBezTo>
                  <a:cubicBezTo>
                    <a:pt x="103956" y="360788"/>
                    <a:pt x="108033" y="357390"/>
                    <a:pt x="116186" y="352634"/>
                  </a:cubicBezTo>
                  <a:cubicBezTo>
                    <a:pt x="119583" y="347199"/>
                    <a:pt x="122981" y="344481"/>
                    <a:pt x="126378" y="344481"/>
                  </a:cubicBezTo>
                  <a:lnTo>
                    <a:pt x="126378" y="342442"/>
                  </a:lnTo>
                  <a:lnTo>
                    <a:pt x="123320" y="342442"/>
                  </a:lnTo>
                  <a:lnTo>
                    <a:pt x="123320" y="339385"/>
                  </a:lnTo>
                  <a:cubicBezTo>
                    <a:pt x="124000" y="336667"/>
                    <a:pt x="125019" y="335308"/>
                    <a:pt x="126378" y="335308"/>
                  </a:cubicBezTo>
                  <a:lnTo>
                    <a:pt x="129435" y="335308"/>
                  </a:lnTo>
                  <a:lnTo>
                    <a:pt x="133512" y="337347"/>
                  </a:lnTo>
                  <a:cubicBezTo>
                    <a:pt x="135550" y="335308"/>
                    <a:pt x="137249" y="332930"/>
                    <a:pt x="138608" y="330212"/>
                  </a:cubicBezTo>
                  <a:cubicBezTo>
                    <a:pt x="139287" y="328853"/>
                    <a:pt x="139627" y="327834"/>
                    <a:pt x="139627" y="327155"/>
                  </a:cubicBezTo>
                  <a:lnTo>
                    <a:pt x="136570" y="327155"/>
                  </a:lnTo>
                  <a:cubicBezTo>
                    <a:pt x="147441" y="320360"/>
                    <a:pt x="155594" y="311527"/>
                    <a:pt x="161030" y="300656"/>
                  </a:cubicBezTo>
                  <a:cubicBezTo>
                    <a:pt x="169183" y="293862"/>
                    <a:pt x="173939" y="287067"/>
                    <a:pt x="175298" y="280273"/>
                  </a:cubicBezTo>
                  <a:lnTo>
                    <a:pt x="175298" y="275177"/>
                  </a:lnTo>
                  <a:lnTo>
                    <a:pt x="180394" y="275177"/>
                  </a:lnTo>
                  <a:cubicBezTo>
                    <a:pt x="183112" y="266344"/>
                    <a:pt x="187528" y="259549"/>
                    <a:pt x="193643" y="254793"/>
                  </a:cubicBezTo>
                  <a:lnTo>
                    <a:pt x="193643" y="252755"/>
                  </a:lnTo>
                  <a:cubicBezTo>
                    <a:pt x="191605" y="252755"/>
                    <a:pt x="189906" y="250037"/>
                    <a:pt x="188547" y="244602"/>
                  </a:cubicBezTo>
                  <a:cubicBezTo>
                    <a:pt x="200098" y="244602"/>
                    <a:pt x="216405" y="226936"/>
                    <a:pt x="237468" y="191604"/>
                  </a:cubicBezTo>
                  <a:cubicBezTo>
                    <a:pt x="238147" y="191604"/>
                    <a:pt x="242904" y="185150"/>
                    <a:pt x="251736" y="172240"/>
                  </a:cubicBezTo>
                  <a:lnTo>
                    <a:pt x="245621" y="172240"/>
                  </a:lnTo>
                  <a:lnTo>
                    <a:pt x="245621" y="170202"/>
                  </a:lnTo>
                  <a:lnTo>
                    <a:pt x="252755" y="170202"/>
                  </a:lnTo>
                  <a:cubicBezTo>
                    <a:pt x="256832" y="161369"/>
                    <a:pt x="278914" y="136909"/>
                    <a:pt x="319002" y="96821"/>
                  </a:cubicBezTo>
                  <a:lnTo>
                    <a:pt x="317983" y="93764"/>
                  </a:lnTo>
                  <a:cubicBezTo>
                    <a:pt x="321380" y="93764"/>
                    <a:pt x="334629" y="79495"/>
                    <a:pt x="357731" y="50958"/>
                  </a:cubicBezTo>
                  <a:lnTo>
                    <a:pt x="358750" y="50958"/>
                  </a:lnTo>
                  <a:lnTo>
                    <a:pt x="358750" y="48920"/>
                  </a:lnTo>
                  <a:lnTo>
                    <a:pt x="357731" y="45862"/>
                  </a:lnTo>
                  <a:cubicBezTo>
                    <a:pt x="359089" y="45862"/>
                    <a:pt x="361128" y="42805"/>
                    <a:pt x="363846" y="36690"/>
                  </a:cubicBezTo>
                  <a:cubicBezTo>
                    <a:pt x="362487" y="36690"/>
                    <a:pt x="361807" y="36010"/>
                    <a:pt x="361807" y="34651"/>
                  </a:cubicBezTo>
                  <a:cubicBezTo>
                    <a:pt x="363166" y="34651"/>
                    <a:pt x="363846" y="33972"/>
                    <a:pt x="363846" y="32613"/>
                  </a:cubicBezTo>
                  <a:lnTo>
                    <a:pt x="367922" y="34651"/>
                  </a:lnTo>
                  <a:lnTo>
                    <a:pt x="370980" y="32613"/>
                  </a:lnTo>
                  <a:lnTo>
                    <a:pt x="375057" y="28536"/>
                  </a:lnTo>
                  <a:cubicBezTo>
                    <a:pt x="375736" y="27857"/>
                    <a:pt x="376755" y="27517"/>
                    <a:pt x="378114" y="27517"/>
                  </a:cubicBezTo>
                  <a:lnTo>
                    <a:pt x="377095" y="23441"/>
                  </a:lnTo>
                  <a:cubicBezTo>
                    <a:pt x="377774" y="22761"/>
                    <a:pt x="378114" y="21402"/>
                    <a:pt x="378114" y="19364"/>
                  </a:cubicBezTo>
                  <a:cubicBezTo>
                    <a:pt x="377435" y="19364"/>
                    <a:pt x="377095" y="19024"/>
                    <a:pt x="377095" y="18345"/>
                  </a:cubicBezTo>
                  <a:lnTo>
                    <a:pt x="382191" y="15287"/>
                  </a:lnTo>
                  <a:cubicBezTo>
                    <a:pt x="385588" y="17325"/>
                    <a:pt x="387626" y="18345"/>
                    <a:pt x="388306" y="18345"/>
                  </a:cubicBezTo>
                  <a:close/>
                  <a:moveTo>
                    <a:pt x="367922" y="0"/>
                  </a:moveTo>
                  <a:lnTo>
                    <a:pt x="370980" y="5095"/>
                  </a:lnTo>
                  <a:lnTo>
                    <a:pt x="367922" y="7134"/>
                  </a:lnTo>
                  <a:cubicBezTo>
                    <a:pt x="365204" y="7134"/>
                    <a:pt x="363846" y="6115"/>
                    <a:pt x="363846" y="4076"/>
                  </a:cubicBezTo>
                  <a:cubicBezTo>
                    <a:pt x="363846" y="1358"/>
                    <a:pt x="365204" y="0"/>
                    <a:pt x="367922"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字魂24号-镇魂手书" panose="00000500000000000000" pitchFamily="2" charset="-122"/>
                <a:ea typeface="字魂24号-镇魂手书" panose="00000500000000000000" pitchFamily="2" charset="-122"/>
                <a:cs typeface="+mn-cs"/>
              </a:endParaRPr>
            </a:p>
          </p:txBody>
        </p:sp>
        <p:sp>
          <p:nvSpPr>
            <p:cNvPr id="15" name="PA-文本框 14">
              <a:extLst>
                <a:ext uri="{FF2B5EF4-FFF2-40B4-BE49-F238E27FC236}">
                  <a16:creationId xmlns="" xmlns:a16="http://schemas.microsoft.com/office/drawing/2014/main" id="{038D8026-7758-4B3E-9B27-22B7409C5508}"/>
                </a:ext>
              </a:extLst>
            </p:cNvPr>
            <p:cNvSpPr txBox="1"/>
            <p:nvPr>
              <p:custDataLst>
                <p:tags r:id="rId3"/>
              </p:custDataLst>
            </p:nvPr>
          </p:nvSpPr>
          <p:spPr>
            <a:xfrm>
              <a:off x="2742897" y="2881903"/>
              <a:ext cx="682839" cy="818657"/>
            </a:xfrm>
            <a:custGeom>
              <a:avLst/>
              <a:gdLst/>
              <a:ahLst/>
              <a:cxnLst/>
              <a:rect l="l" t="t" r="r" b="b"/>
              <a:pathLst>
                <a:path w="742979" h="890759">
                  <a:moveTo>
                    <a:pt x="509587" y="870376"/>
                  </a:moveTo>
                  <a:lnTo>
                    <a:pt x="509587" y="871395"/>
                  </a:lnTo>
                  <a:lnTo>
                    <a:pt x="513664" y="871395"/>
                  </a:lnTo>
                  <a:lnTo>
                    <a:pt x="513664" y="870376"/>
                  </a:lnTo>
                  <a:close/>
                  <a:moveTo>
                    <a:pt x="488185" y="854069"/>
                  </a:moveTo>
                  <a:cubicBezTo>
                    <a:pt x="488864" y="856787"/>
                    <a:pt x="490223" y="858146"/>
                    <a:pt x="492261" y="858146"/>
                  </a:cubicBezTo>
                  <a:lnTo>
                    <a:pt x="494300" y="858146"/>
                  </a:lnTo>
                  <a:cubicBezTo>
                    <a:pt x="494300" y="855428"/>
                    <a:pt x="492941" y="854069"/>
                    <a:pt x="490223" y="854069"/>
                  </a:cubicBezTo>
                  <a:close/>
                  <a:moveTo>
                    <a:pt x="472897" y="848973"/>
                  </a:moveTo>
                  <a:lnTo>
                    <a:pt x="472897" y="852031"/>
                  </a:lnTo>
                  <a:lnTo>
                    <a:pt x="482070" y="854069"/>
                  </a:lnTo>
                  <a:cubicBezTo>
                    <a:pt x="482070" y="851351"/>
                    <a:pt x="479012" y="849653"/>
                    <a:pt x="472897" y="848973"/>
                  </a:cubicBezTo>
                  <a:close/>
                  <a:moveTo>
                    <a:pt x="451494" y="829609"/>
                  </a:moveTo>
                  <a:lnTo>
                    <a:pt x="453533" y="829609"/>
                  </a:lnTo>
                  <a:cubicBezTo>
                    <a:pt x="455571" y="829609"/>
                    <a:pt x="456590" y="830628"/>
                    <a:pt x="456590" y="832666"/>
                  </a:cubicBezTo>
                  <a:lnTo>
                    <a:pt x="453533" y="834705"/>
                  </a:lnTo>
                  <a:lnTo>
                    <a:pt x="451494" y="831647"/>
                  </a:lnTo>
                  <a:close/>
                  <a:moveTo>
                    <a:pt x="412766" y="784765"/>
                  </a:moveTo>
                  <a:lnTo>
                    <a:pt x="414804" y="784765"/>
                  </a:lnTo>
                  <a:cubicBezTo>
                    <a:pt x="420919" y="785445"/>
                    <a:pt x="423977" y="788502"/>
                    <a:pt x="423977" y="793938"/>
                  </a:cubicBezTo>
                  <a:lnTo>
                    <a:pt x="421938" y="793938"/>
                  </a:lnTo>
                  <a:cubicBezTo>
                    <a:pt x="419900" y="793938"/>
                    <a:pt x="416843" y="790880"/>
                    <a:pt x="412766" y="784765"/>
                  </a:cubicBezTo>
                  <a:close/>
                  <a:moveTo>
                    <a:pt x="36690" y="700174"/>
                  </a:moveTo>
                  <a:lnTo>
                    <a:pt x="36690" y="704250"/>
                  </a:lnTo>
                  <a:lnTo>
                    <a:pt x="38729" y="704250"/>
                  </a:lnTo>
                  <a:lnTo>
                    <a:pt x="38729" y="700174"/>
                  </a:lnTo>
                  <a:close/>
                  <a:moveTo>
                    <a:pt x="398497" y="693039"/>
                  </a:moveTo>
                  <a:lnTo>
                    <a:pt x="400536" y="693039"/>
                  </a:lnTo>
                  <a:lnTo>
                    <a:pt x="400536" y="697116"/>
                  </a:lnTo>
                  <a:lnTo>
                    <a:pt x="398497" y="697116"/>
                  </a:lnTo>
                  <a:close/>
                  <a:moveTo>
                    <a:pt x="451494" y="688963"/>
                  </a:moveTo>
                  <a:lnTo>
                    <a:pt x="455571" y="688963"/>
                  </a:lnTo>
                  <a:lnTo>
                    <a:pt x="455571" y="691001"/>
                  </a:lnTo>
                  <a:cubicBezTo>
                    <a:pt x="455571" y="693039"/>
                    <a:pt x="452174" y="696097"/>
                    <a:pt x="445379" y="700174"/>
                  </a:cubicBezTo>
                  <a:lnTo>
                    <a:pt x="443341" y="700174"/>
                  </a:lnTo>
                  <a:lnTo>
                    <a:pt x="443341" y="698135"/>
                  </a:lnTo>
                  <a:cubicBezTo>
                    <a:pt x="448777" y="692700"/>
                    <a:pt x="451494" y="689642"/>
                    <a:pt x="451494" y="688963"/>
                  </a:cubicBezTo>
                  <a:close/>
                  <a:moveTo>
                    <a:pt x="432130" y="688963"/>
                  </a:moveTo>
                  <a:lnTo>
                    <a:pt x="434169" y="688963"/>
                  </a:lnTo>
                  <a:lnTo>
                    <a:pt x="434169" y="693039"/>
                  </a:lnTo>
                  <a:cubicBezTo>
                    <a:pt x="432130" y="693039"/>
                    <a:pt x="427374" y="696097"/>
                    <a:pt x="419900" y="702212"/>
                  </a:cubicBezTo>
                  <a:lnTo>
                    <a:pt x="416843" y="702212"/>
                  </a:lnTo>
                  <a:lnTo>
                    <a:pt x="416843" y="698135"/>
                  </a:lnTo>
                  <a:cubicBezTo>
                    <a:pt x="420240" y="698135"/>
                    <a:pt x="425336" y="695078"/>
                    <a:pt x="432130" y="688963"/>
                  </a:cubicBezTo>
                  <a:close/>
                  <a:moveTo>
                    <a:pt x="455571" y="632908"/>
                  </a:moveTo>
                  <a:lnTo>
                    <a:pt x="456590" y="636985"/>
                  </a:lnTo>
                  <a:lnTo>
                    <a:pt x="453533" y="639023"/>
                  </a:lnTo>
                  <a:lnTo>
                    <a:pt x="451494" y="639023"/>
                  </a:lnTo>
                  <a:lnTo>
                    <a:pt x="451494" y="636985"/>
                  </a:lnTo>
                  <a:cubicBezTo>
                    <a:pt x="452174" y="634267"/>
                    <a:pt x="453533" y="632908"/>
                    <a:pt x="455571" y="632908"/>
                  </a:cubicBezTo>
                  <a:close/>
                  <a:moveTo>
                    <a:pt x="274158" y="581949"/>
                  </a:moveTo>
                  <a:lnTo>
                    <a:pt x="280273" y="581949"/>
                  </a:lnTo>
                  <a:cubicBezTo>
                    <a:pt x="280273" y="584667"/>
                    <a:pt x="278914" y="586026"/>
                    <a:pt x="276196" y="586026"/>
                  </a:cubicBezTo>
                  <a:lnTo>
                    <a:pt x="274158" y="586026"/>
                  </a:lnTo>
                  <a:close/>
                  <a:moveTo>
                    <a:pt x="430092" y="530991"/>
                  </a:moveTo>
                  <a:lnTo>
                    <a:pt x="432130" y="535067"/>
                  </a:lnTo>
                  <a:cubicBezTo>
                    <a:pt x="432130" y="537785"/>
                    <a:pt x="430771" y="539144"/>
                    <a:pt x="428053" y="539144"/>
                  </a:cubicBezTo>
                  <a:lnTo>
                    <a:pt x="426015" y="539144"/>
                  </a:lnTo>
                  <a:lnTo>
                    <a:pt x="426015" y="535067"/>
                  </a:lnTo>
                  <a:cubicBezTo>
                    <a:pt x="426695" y="532350"/>
                    <a:pt x="428053" y="530991"/>
                    <a:pt x="430092" y="530991"/>
                  </a:cubicBezTo>
                  <a:close/>
                  <a:moveTo>
                    <a:pt x="702212" y="403594"/>
                  </a:moveTo>
                  <a:lnTo>
                    <a:pt x="702212" y="406651"/>
                  </a:lnTo>
                  <a:lnTo>
                    <a:pt x="704250" y="406651"/>
                  </a:lnTo>
                  <a:lnTo>
                    <a:pt x="704250" y="403594"/>
                  </a:lnTo>
                  <a:close/>
                  <a:moveTo>
                    <a:pt x="389325" y="291484"/>
                  </a:moveTo>
                  <a:lnTo>
                    <a:pt x="387286" y="295561"/>
                  </a:lnTo>
                  <a:lnTo>
                    <a:pt x="387286" y="297600"/>
                  </a:lnTo>
                  <a:lnTo>
                    <a:pt x="389325" y="297600"/>
                  </a:lnTo>
                  <a:cubicBezTo>
                    <a:pt x="392043" y="297600"/>
                    <a:pt x="393402" y="296241"/>
                    <a:pt x="393402" y="293523"/>
                  </a:cubicBezTo>
                  <a:close/>
                  <a:moveTo>
                    <a:pt x="573795" y="256833"/>
                  </a:moveTo>
                  <a:cubicBezTo>
                    <a:pt x="575154" y="257512"/>
                    <a:pt x="576174" y="258191"/>
                    <a:pt x="576853" y="258871"/>
                  </a:cubicBezTo>
                  <a:lnTo>
                    <a:pt x="577872" y="260909"/>
                  </a:lnTo>
                  <a:lnTo>
                    <a:pt x="573795" y="262948"/>
                  </a:lnTo>
                  <a:cubicBezTo>
                    <a:pt x="571757" y="262948"/>
                    <a:pt x="570738" y="261589"/>
                    <a:pt x="570738" y="258871"/>
                  </a:cubicBezTo>
                  <a:close/>
                  <a:moveTo>
                    <a:pt x="235429" y="85611"/>
                  </a:moveTo>
                  <a:lnTo>
                    <a:pt x="235429" y="89688"/>
                  </a:lnTo>
                  <a:lnTo>
                    <a:pt x="237468" y="89688"/>
                  </a:lnTo>
                  <a:lnTo>
                    <a:pt x="237468" y="85611"/>
                  </a:lnTo>
                  <a:close/>
                  <a:moveTo>
                    <a:pt x="220142" y="37710"/>
                  </a:moveTo>
                  <a:lnTo>
                    <a:pt x="223199" y="37710"/>
                  </a:lnTo>
                  <a:lnTo>
                    <a:pt x="223199" y="38729"/>
                  </a:lnTo>
                  <a:lnTo>
                    <a:pt x="220142" y="38729"/>
                  </a:lnTo>
                  <a:close/>
                  <a:moveTo>
                    <a:pt x="241544" y="0"/>
                  </a:moveTo>
                  <a:cubicBezTo>
                    <a:pt x="244942" y="0"/>
                    <a:pt x="246640" y="2718"/>
                    <a:pt x="246640" y="8154"/>
                  </a:cubicBezTo>
                  <a:lnTo>
                    <a:pt x="248679" y="8154"/>
                  </a:lnTo>
                  <a:lnTo>
                    <a:pt x="248679" y="4077"/>
                  </a:lnTo>
                  <a:lnTo>
                    <a:pt x="252755" y="4077"/>
                  </a:lnTo>
                  <a:cubicBezTo>
                    <a:pt x="252755" y="6795"/>
                    <a:pt x="259890" y="10192"/>
                    <a:pt x="274158" y="14269"/>
                  </a:cubicBezTo>
                  <a:cubicBezTo>
                    <a:pt x="274837" y="16987"/>
                    <a:pt x="276196" y="18346"/>
                    <a:pt x="278235" y="18346"/>
                  </a:cubicBezTo>
                  <a:cubicBezTo>
                    <a:pt x="279594" y="18346"/>
                    <a:pt x="280273" y="17666"/>
                    <a:pt x="280273" y="16307"/>
                  </a:cubicBezTo>
                  <a:lnTo>
                    <a:pt x="281292" y="17326"/>
                  </a:lnTo>
                  <a:lnTo>
                    <a:pt x="285369" y="18346"/>
                  </a:lnTo>
                  <a:lnTo>
                    <a:pt x="320021" y="14269"/>
                  </a:lnTo>
                  <a:lnTo>
                    <a:pt x="326136" y="16307"/>
                  </a:lnTo>
                  <a:cubicBezTo>
                    <a:pt x="326136" y="12910"/>
                    <a:pt x="331572" y="10192"/>
                    <a:pt x="342443" y="8154"/>
                  </a:cubicBezTo>
                  <a:cubicBezTo>
                    <a:pt x="345161" y="10192"/>
                    <a:pt x="358070" y="15968"/>
                    <a:pt x="381171" y="25480"/>
                  </a:cubicBezTo>
                  <a:cubicBezTo>
                    <a:pt x="388645" y="31595"/>
                    <a:pt x="395780" y="39409"/>
                    <a:pt x="402574" y="48921"/>
                  </a:cubicBezTo>
                  <a:lnTo>
                    <a:pt x="402574" y="66247"/>
                  </a:lnTo>
                  <a:lnTo>
                    <a:pt x="408689" y="74400"/>
                  </a:lnTo>
                  <a:lnTo>
                    <a:pt x="406651" y="83573"/>
                  </a:lnTo>
                  <a:cubicBezTo>
                    <a:pt x="415484" y="94444"/>
                    <a:pt x="419900" y="104636"/>
                    <a:pt x="419900" y="114148"/>
                  </a:cubicBezTo>
                  <a:lnTo>
                    <a:pt x="423977" y="111091"/>
                  </a:lnTo>
                  <a:cubicBezTo>
                    <a:pt x="430092" y="136230"/>
                    <a:pt x="434169" y="148800"/>
                    <a:pt x="436207" y="148800"/>
                  </a:cubicBezTo>
                  <a:lnTo>
                    <a:pt x="437226" y="148800"/>
                  </a:lnTo>
                  <a:cubicBezTo>
                    <a:pt x="454892" y="144723"/>
                    <a:pt x="465423" y="142685"/>
                    <a:pt x="468820" y="142685"/>
                  </a:cubicBezTo>
                  <a:lnTo>
                    <a:pt x="468820" y="146762"/>
                  </a:lnTo>
                  <a:lnTo>
                    <a:pt x="456590" y="146762"/>
                  </a:lnTo>
                  <a:lnTo>
                    <a:pt x="456590" y="148800"/>
                  </a:lnTo>
                  <a:lnTo>
                    <a:pt x="464744" y="148800"/>
                  </a:lnTo>
                  <a:cubicBezTo>
                    <a:pt x="468141" y="148121"/>
                    <a:pt x="471878" y="147101"/>
                    <a:pt x="475955" y="145742"/>
                  </a:cubicBezTo>
                  <a:lnTo>
                    <a:pt x="480031" y="144723"/>
                  </a:lnTo>
                  <a:lnTo>
                    <a:pt x="482070" y="144723"/>
                  </a:lnTo>
                  <a:lnTo>
                    <a:pt x="482070" y="142685"/>
                  </a:lnTo>
                  <a:lnTo>
                    <a:pt x="477993" y="142685"/>
                  </a:lnTo>
                  <a:lnTo>
                    <a:pt x="477993" y="138608"/>
                  </a:lnTo>
                  <a:lnTo>
                    <a:pt x="480031" y="136570"/>
                  </a:lnTo>
                  <a:lnTo>
                    <a:pt x="482070" y="135551"/>
                  </a:lnTo>
                  <a:lnTo>
                    <a:pt x="484108" y="135551"/>
                  </a:lnTo>
                  <a:cubicBezTo>
                    <a:pt x="486826" y="135551"/>
                    <a:pt x="488185" y="136570"/>
                    <a:pt x="488185" y="138608"/>
                  </a:cubicBezTo>
                  <a:cubicBezTo>
                    <a:pt x="499735" y="135211"/>
                    <a:pt x="505511" y="132833"/>
                    <a:pt x="505511" y="131474"/>
                  </a:cubicBezTo>
                  <a:lnTo>
                    <a:pt x="507549" y="131474"/>
                  </a:lnTo>
                  <a:cubicBezTo>
                    <a:pt x="509587" y="131474"/>
                    <a:pt x="511626" y="133173"/>
                    <a:pt x="513664" y="136570"/>
                  </a:cubicBezTo>
                  <a:lnTo>
                    <a:pt x="516722" y="135551"/>
                  </a:lnTo>
                  <a:cubicBezTo>
                    <a:pt x="518760" y="135551"/>
                    <a:pt x="520798" y="137929"/>
                    <a:pt x="522837" y="142685"/>
                  </a:cubicBezTo>
                  <a:lnTo>
                    <a:pt x="526913" y="140647"/>
                  </a:lnTo>
                  <a:lnTo>
                    <a:pt x="530990" y="142685"/>
                  </a:lnTo>
                  <a:lnTo>
                    <a:pt x="535067" y="145742"/>
                  </a:lnTo>
                  <a:lnTo>
                    <a:pt x="540163" y="150838"/>
                  </a:lnTo>
                  <a:lnTo>
                    <a:pt x="544239" y="148800"/>
                  </a:lnTo>
                  <a:cubicBezTo>
                    <a:pt x="545598" y="148800"/>
                    <a:pt x="546278" y="149479"/>
                    <a:pt x="546278" y="150838"/>
                  </a:cubicBezTo>
                  <a:lnTo>
                    <a:pt x="555450" y="148800"/>
                  </a:lnTo>
                  <a:lnTo>
                    <a:pt x="560546" y="149819"/>
                  </a:lnTo>
                  <a:lnTo>
                    <a:pt x="564623" y="150838"/>
                  </a:lnTo>
                  <a:cubicBezTo>
                    <a:pt x="567341" y="148121"/>
                    <a:pt x="571078" y="146762"/>
                    <a:pt x="575834" y="146762"/>
                  </a:cubicBezTo>
                  <a:lnTo>
                    <a:pt x="593160" y="146762"/>
                  </a:lnTo>
                  <a:lnTo>
                    <a:pt x="599275" y="142685"/>
                  </a:lnTo>
                  <a:lnTo>
                    <a:pt x="616601" y="144723"/>
                  </a:lnTo>
                  <a:lnTo>
                    <a:pt x="619658" y="143704"/>
                  </a:lnTo>
                  <a:lnTo>
                    <a:pt x="621697" y="143704"/>
                  </a:lnTo>
                  <a:lnTo>
                    <a:pt x="624754" y="142685"/>
                  </a:lnTo>
                  <a:cubicBezTo>
                    <a:pt x="628151" y="142685"/>
                    <a:pt x="630190" y="143025"/>
                    <a:pt x="630869" y="143704"/>
                  </a:cubicBezTo>
                  <a:lnTo>
                    <a:pt x="640042" y="146762"/>
                  </a:lnTo>
                  <a:cubicBezTo>
                    <a:pt x="640042" y="145403"/>
                    <a:pt x="640721" y="144723"/>
                    <a:pt x="642080" y="144723"/>
                  </a:cubicBezTo>
                  <a:cubicBezTo>
                    <a:pt x="653631" y="154236"/>
                    <a:pt x="659406" y="159331"/>
                    <a:pt x="659406" y="160011"/>
                  </a:cubicBezTo>
                  <a:cubicBezTo>
                    <a:pt x="657368" y="160011"/>
                    <a:pt x="654650" y="162729"/>
                    <a:pt x="651253" y="168164"/>
                  </a:cubicBezTo>
                  <a:cubicBezTo>
                    <a:pt x="662124" y="174959"/>
                    <a:pt x="667560" y="186509"/>
                    <a:pt x="667560" y="202816"/>
                  </a:cubicBezTo>
                  <a:cubicBezTo>
                    <a:pt x="671636" y="212329"/>
                    <a:pt x="677412" y="220142"/>
                    <a:pt x="684886" y="226257"/>
                  </a:cubicBezTo>
                  <a:cubicBezTo>
                    <a:pt x="684886" y="231693"/>
                    <a:pt x="685905" y="236109"/>
                    <a:pt x="687943" y="239507"/>
                  </a:cubicBezTo>
                  <a:lnTo>
                    <a:pt x="687943" y="243583"/>
                  </a:lnTo>
                  <a:cubicBezTo>
                    <a:pt x="687943" y="245622"/>
                    <a:pt x="686244" y="247660"/>
                    <a:pt x="682847" y="249698"/>
                  </a:cubicBezTo>
                  <a:lnTo>
                    <a:pt x="676732" y="249698"/>
                  </a:lnTo>
                  <a:cubicBezTo>
                    <a:pt x="670617" y="249698"/>
                    <a:pt x="664842" y="247660"/>
                    <a:pt x="659406" y="243583"/>
                  </a:cubicBezTo>
                  <a:lnTo>
                    <a:pt x="653291" y="245622"/>
                  </a:lnTo>
                  <a:lnTo>
                    <a:pt x="644119" y="243583"/>
                  </a:lnTo>
                  <a:cubicBezTo>
                    <a:pt x="640721" y="243583"/>
                    <a:pt x="633587" y="248000"/>
                    <a:pt x="622716" y="256833"/>
                  </a:cubicBezTo>
                  <a:cubicBezTo>
                    <a:pt x="621357" y="256833"/>
                    <a:pt x="616941" y="259550"/>
                    <a:pt x="609467" y="264986"/>
                  </a:cubicBezTo>
                  <a:cubicBezTo>
                    <a:pt x="608108" y="264986"/>
                    <a:pt x="607428" y="266345"/>
                    <a:pt x="607428" y="269063"/>
                  </a:cubicBezTo>
                  <a:lnTo>
                    <a:pt x="605390" y="269063"/>
                  </a:lnTo>
                  <a:lnTo>
                    <a:pt x="601313" y="267024"/>
                  </a:lnTo>
                  <a:cubicBezTo>
                    <a:pt x="601313" y="269742"/>
                    <a:pt x="599954" y="271101"/>
                    <a:pt x="597236" y="271101"/>
                  </a:cubicBezTo>
                  <a:lnTo>
                    <a:pt x="595198" y="271101"/>
                  </a:lnTo>
                  <a:lnTo>
                    <a:pt x="595198" y="269063"/>
                  </a:lnTo>
                  <a:lnTo>
                    <a:pt x="597236" y="264986"/>
                  </a:lnTo>
                  <a:cubicBezTo>
                    <a:pt x="586365" y="256833"/>
                    <a:pt x="579910" y="252756"/>
                    <a:pt x="577872" y="252756"/>
                  </a:cubicBezTo>
                  <a:lnTo>
                    <a:pt x="571757" y="254794"/>
                  </a:lnTo>
                  <a:cubicBezTo>
                    <a:pt x="571757" y="253435"/>
                    <a:pt x="571417" y="252756"/>
                    <a:pt x="570738" y="252756"/>
                  </a:cubicBezTo>
                  <a:cubicBezTo>
                    <a:pt x="570738" y="255474"/>
                    <a:pt x="562585" y="258871"/>
                    <a:pt x="546278" y="262948"/>
                  </a:cubicBezTo>
                  <a:cubicBezTo>
                    <a:pt x="544919" y="268383"/>
                    <a:pt x="539144" y="271101"/>
                    <a:pt x="528952" y="271101"/>
                  </a:cubicBezTo>
                  <a:cubicBezTo>
                    <a:pt x="525555" y="271101"/>
                    <a:pt x="522157" y="272120"/>
                    <a:pt x="518760" y="274158"/>
                  </a:cubicBezTo>
                  <a:cubicBezTo>
                    <a:pt x="517401" y="274158"/>
                    <a:pt x="516722" y="273479"/>
                    <a:pt x="516722" y="272120"/>
                  </a:cubicBezTo>
                  <a:cubicBezTo>
                    <a:pt x="509248" y="278915"/>
                    <a:pt x="500415" y="282312"/>
                    <a:pt x="490223" y="282312"/>
                  </a:cubicBezTo>
                  <a:lnTo>
                    <a:pt x="477993" y="285369"/>
                  </a:lnTo>
                  <a:lnTo>
                    <a:pt x="467801" y="287408"/>
                  </a:lnTo>
                  <a:cubicBezTo>
                    <a:pt x="461686" y="288767"/>
                    <a:pt x="455911" y="290126"/>
                    <a:pt x="450475" y="291484"/>
                  </a:cubicBezTo>
                  <a:lnTo>
                    <a:pt x="444360" y="293523"/>
                  </a:lnTo>
                  <a:lnTo>
                    <a:pt x="439264" y="295561"/>
                  </a:lnTo>
                  <a:cubicBezTo>
                    <a:pt x="439264" y="294202"/>
                    <a:pt x="438585" y="293523"/>
                    <a:pt x="437226" y="293523"/>
                  </a:cubicBezTo>
                  <a:cubicBezTo>
                    <a:pt x="437226" y="297600"/>
                    <a:pt x="427714" y="300997"/>
                    <a:pt x="408689" y="303715"/>
                  </a:cubicBezTo>
                  <a:lnTo>
                    <a:pt x="402574" y="303715"/>
                  </a:lnTo>
                  <a:cubicBezTo>
                    <a:pt x="402574" y="299638"/>
                    <a:pt x="400875" y="297600"/>
                    <a:pt x="397478" y="297600"/>
                  </a:cubicBezTo>
                  <a:cubicBezTo>
                    <a:pt x="397478" y="304394"/>
                    <a:pt x="393402" y="307791"/>
                    <a:pt x="385248" y="307791"/>
                  </a:cubicBezTo>
                  <a:cubicBezTo>
                    <a:pt x="385248" y="309150"/>
                    <a:pt x="384569" y="309830"/>
                    <a:pt x="383210" y="309830"/>
                  </a:cubicBezTo>
                  <a:lnTo>
                    <a:pt x="385248" y="312887"/>
                  </a:lnTo>
                  <a:lnTo>
                    <a:pt x="385248" y="316964"/>
                  </a:lnTo>
                  <a:cubicBezTo>
                    <a:pt x="381171" y="316964"/>
                    <a:pt x="379133" y="321041"/>
                    <a:pt x="379133" y="329194"/>
                  </a:cubicBezTo>
                  <a:lnTo>
                    <a:pt x="380152" y="331232"/>
                  </a:lnTo>
                  <a:lnTo>
                    <a:pt x="380152" y="333271"/>
                  </a:lnTo>
                  <a:cubicBezTo>
                    <a:pt x="380832" y="333950"/>
                    <a:pt x="381171" y="334630"/>
                    <a:pt x="381171" y="335309"/>
                  </a:cubicBezTo>
                  <a:cubicBezTo>
                    <a:pt x="375056" y="337347"/>
                    <a:pt x="371999" y="343802"/>
                    <a:pt x="371999" y="354673"/>
                  </a:cubicBezTo>
                  <a:cubicBezTo>
                    <a:pt x="374717" y="354673"/>
                    <a:pt x="376076" y="356032"/>
                    <a:pt x="376076" y="358750"/>
                  </a:cubicBezTo>
                  <a:cubicBezTo>
                    <a:pt x="374717" y="358750"/>
                    <a:pt x="374037" y="359429"/>
                    <a:pt x="374037" y="360788"/>
                  </a:cubicBezTo>
                  <a:cubicBezTo>
                    <a:pt x="375396" y="360788"/>
                    <a:pt x="376076" y="361468"/>
                    <a:pt x="376076" y="362827"/>
                  </a:cubicBezTo>
                  <a:cubicBezTo>
                    <a:pt x="385588" y="361468"/>
                    <a:pt x="393741" y="359429"/>
                    <a:pt x="400536" y="356712"/>
                  </a:cubicBezTo>
                  <a:cubicBezTo>
                    <a:pt x="404612" y="356712"/>
                    <a:pt x="406651" y="358750"/>
                    <a:pt x="406651" y="362827"/>
                  </a:cubicBezTo>
                  <a:cubicBezTo>
                    <a:pt x="416843" y="362827"/>
                    <a:pt x="421938" y="360109"/>
                    <a:pt x="421938" y="354673"/>
                  </a:cubicBezTo>
                  <a:lnTo>
                    <a:pt x="432130" y="356712"/>
                  </a:lnTo>
                  <a:cubicBezTo>
                    <a:pt x="434848" y="348558"/>
                    <a:pt x="439264" y="344142"/>
                    <a:pt x="445379" y="343462"/>
                  </a:cubicBezTo>
                  <a:cubicBezTo>
                    <a:pt x="446059" y="346180"/>
                    <a:pt x="447418" y="347539"/>
                    <a:pt x="449456" y="347539"/>
                  </a:cubicBezTo>
                  <a:lnTo>
                    <a:pt x="452514" y="346520"/>
                  </a:lnTo>
                  <a:lnTo>
                    <a:pt x="454552" y="345501"/>
                  </a:lnTo>
                  <a:cubicBezTo>
                    <a:pt x="455231" y="344821"/>
                    <a:pt x="455571" y="344142"/>
                    <a:pt x="455571" y="343462"/>
                  </a:cubicBezTo>
                  <a:lnTo>
                    <a:pt x="458629" y="345501"/>
                  </a:lnTo>
                  <a:lnTo>
                    <a:pt x="460667" y="345501"/>
                  </a:lnTo>
                  <a:lnTo>
                    <a:pt x="460667" y="341424"/>
                  </a:lnTo>
                  <a:lnTo>
                    <a:pt x="466782" y="341424"/>
                  </a:lnTo>
                  <a:cubicBezTo>
                    <a:pt x="468141" y="341424"/>
                    <a:pt x="468820" y="342103"/>
                    <a:pt x="468820" y="343462"/>
                  </a:cubicBezTo>
                  <a:lnTo>
                    <a:pt x="472897" y="341424"/>
                  </a:lnTo>
                  <a:lnTo>
                    <a:pt x="477993" y="343462"/>
                  </a:lnTo>
                  <a:lnTo>
                    <a:pt x="480031" y="343462"/>
                  </a:lnTo>
                  <a:lnTo>
                    <a:pt x="480031" y="341424"/>
                  </a:lnTo>
                  <a:cubicBezTo>
                    <a:pt x="476634" y="341424"/>
                    <a:pt x="474936" y="340065"/>
                    <a:pt x="474936" y="337347"/>
                  </a:cubicBezTo>
                  <a:lnTo>
                    <a:pt x="474936" y="335309"/>
                  </a:lnTo>
                  <a:cubicBezTo>
                    <a:pt x="487845" y="335309"/>
                    <a:pt x="496678" y="340405"/>
                    <a:pt x="501434" y="350597"/>
                  </a:cubicBezTo>
                  <a:lnTo>
                    <a:pt x="507549" y="352635"/>
                  </a:lnTo>
                  <a:cubicBezTo>
                    <a:pt x="508908" y="352635"/>
                    <a:pt x="509587" y="351956"/>
                    <a:pt x="509587" y="350597"/>
                  </a:cubicBezTo>
                  <a:lnTo>
                    <a:pt x="518760" y="352635"/>
                  </a:lnTo>
                  <a:lnTo>
                    <a:pt x="530990" y="352635"/>
                  </a:lnTo>
                  <a:cubicBezTo>
                    <a:pt x="549335" y="349238"/>
                    <a:pt x="560546" y="347539"/>
                    <a:pt x="564623" y="347539"/>
                  </a:cubicBezTo>
                  <a:cubicBezTo>
                    <a:pt x="581609" y="347539"/>
                    <a:pt x="611845" y="360449"/>
                    <a:pt x="655329" y="386268"/>
                  </a:cubicBezTo>
                  <a:lnTo>
                    <a:pt x="698135" y="399517"/>
                  </a:lnTo>
                  <a:lnTo>
                    <a:pt x="698135" y="401555"/>
                  </a:lnTo>
                  <a:lnTo>
                    <a:pt x="702212" y="399517"/>
                  </a:lnTo>
                  <a:cubicBezTo>
                    <a:pt x="702891" y="399517"/>
                    <a:pt x="705949" y="403254"/>
                    <a:pt x="711384" y="410728"/>
                  </a:cubicBezTo>
                  <a:lnTo>
                    <a:pt x="711384" y="416843"/>
                  </a:lnTo>
                  <a:lnTo>
                    <a:pt x="709346" y="426016"/>
                  </a:lnTo>
                  <a:cubicBezTo>
                    <a:pt x="714781" y="429413"/>
                    <a:pt x="717499" y="434169"/>
                    <a:pt x="717499" y="440284"/>
                  </a:cubicBezTo>
                  <a:lnTo>
                    <a:pt x="715461" y="449457"/>
                  </a:lnTo>
                  <a:cubicBezTo>
                    <a:pt x="717499" y="450136"/>
                    <a:pt x="723274" y="459988"/>
                    <a:pt x="732787" y="479013"/>
                  </a:cubicBezTo>
                  <a:cubicBezTo>
                    <a:pt x="739581" y="481731"/>
                    <a:pt x="742979" y="488865"/>
                    <a:pt x="742979" y="500415"/>
                  </a:cubicBezTo>
                  <a:cubicBezTo>
                    <a:pt x="732107" y="501774"/>
                    <a:pt x="724973" y="504152"/>
                    <a:pt x="721576" y="507550"/>
                  </a:cubicBezTo>
                  <a:lnTo>
                    <a:pt x="717499" y="507550"/>
                  </a:lnTo>
                  <a:lnTo>
                    <a:pt x="709346" y="505511"/>
                  </a:lnTo>
                  <a:lnTo>
                    <a:pt x="704250" y="507550"/>
                  </a:lnTo>
                  <a:lnTo>
                    <a:pt x="704250" y="515703"/>
                  </a:lnTo>
                  <a:cubicBezTo>
                    <a:pt x="707647" y="515703"/>
                    <a:pt x="709346" y="517062"/>
                    <a:pt x="709346" y="519780"/>
                  </a:cubicBezTo>
                  <a:lnTo>
                    <a:pt x="709346" y="522837"/>
                  </a:lnTo>
                  <a:lnTo>
                    <a:pt x="707307" y="530991"/>
                  </a:lnTo>
                  <a:lnTo>
                    <a:pt x="709346" y="537106"/>
                  </a:lnTo>
                  <a:cubicBezTo>
                    <a:pt x="703231" y="563604"/>
                    <a:pt x="700173" y="581949"/>
                    <a:pt x="700173" y="592141"/>
                  </a:cubicBezTo>
                  <a:lnTo>
                    <a:pt x="702212" y="603352"/>
                  </a:lnTo>
                  <a:cubicBezTo>
                    <a:pt x="697455" y="603352"/>
                    <a:pt x="694058" y="622716"/>
                    <a:pt x="692020" y="661445"/>
                  </a:cubicBezTo>
                  <a:lnTo>
                    <a:pt x="694058" y="667560"/>
                  </a:lnTo>
                  <a:lnTo>
                    <a:pt x="692020" y="667560"/>
                  </a:lnTo>
                  <a:lnTo>
                    <a:pt x="694058" y="671637"/>
                  </a:lnTo>
                  <a:cubicBezTo>
                    <a:pt x="693379" y="684546"/>
                    <a:pt x="691340" y="691001"/>
                    <a:pt x="687943" y="691001"/>
                  </a:cubicBezTo>
                  <a:lnTo>
                    <a:pt x="689981" y="695078"/>
                  </a:lnTo>
                  <a:cubicBezTo>
                    <a:pt x="682508" y="743998"/>
                    <a:pt x="678091" y="769138"/>
                    <a:pt x="676732" y="770497"/>
                  </a:cubicBezTo>
                  <a:lnTo>
                    <a:pt x="676732" y="780689"/>
                  </a:lnTo>
                  <a:cubicBezTo>
                    <a:pt x="669258" y="839121"/>
                    <a:pt x="661445" y="868338"/>
                    <a:pt x="653291" y="868338"/>
                  </a:cubicBezTo>
                  <a:cubicBezTo>
                    <a:pt x="650573" y="865620"/>
                    <a:pt x="636305" y="862223"/>
                    <a:pt x="610486" y="858146"/>
                  </a:cubicBezTo>
                  <a:lnTo>
                    <a:pt x="607428" y="860184"/>
                  </a:lnTo>
                  <a:lnTo>
                    <a:pt x="599275" y="858146"/>
                  </a:lnTo>
                  <a:lnTo>
                    <a:pt x="593160" y="858146"/>
                  </a:lnTo>
                  <a:cubicBezTo>
                    <a:pt x="578891" y="879888"/>
                    <a:pt x="556130" y="890759"/>
                    <a:pt x="524875" y="890759"/>
                  </a:cubicBezTo>
                  <a:lnTo>
                    <a:pt x="522837" y="887702"/>
                  </a:lnTo>
                  <a:lnTo>
                    <a:pt x="522837" y="885664"/>
                  </a:lnTo>
                  <a:lnTo>
                    <a:pt x="530990" y="885664"/>
                  </a:lnTo>
                  <a:lnTo>
                    <a:pt x="530990" y="881587"/>
                  </a:lnTo>
                  <a:cubicBezTo>
                    <a:pt x="524196" y="881587"/>
                    <a:pt x="520798" y="880907"/>
                    <a:pt x="520798" y="879548"/>
                  </a:cubicBezTo>
                  <a:lnTo>
                    <a:pt x="522837" y="873433"/>
                  </a:lnTo>
                  <a:lnTo>
                    <a:pt x="518760" y="871395"/>
                  </a:lnTo>
                  <a:lnTo>
                    <a:pt x="511626" y="875472"/>
                  </a:lnTo>
                  <a:lnTo>
                    <a:pt x="505511" y="873433"/>
                  </a:lnTo>
                  <a:lnTo>
                    <a:pt x="505511" y="871395"/>
                  </a:lnTo>
                  <a:lnTo>
                    <a:pt x="507549" y="868338"/>
                  </a:lnTo>
                  <a:lnTo>
                    <a:pt x="499396" y="866299"/>
                  </a:lnTo>
                  <a:lnTo>
                    <a:pt x="499396" y="868338"/>
                  </a:lnTo>
                  <a:lnTo>
                    <a:pt x="501434" y="871395"/>
                  </a:lnTo>
                  <a:lnTo>
                    <a:pt x="497357" y="871395"/>
                  </a:lnTo>
                  <a:cubicBezTo>
                    <a:pt x="495319" y="870716"/>
                    <a:pt x="493620" y="869696"/>
                    <a:pt x="492261" y="868338"/>
                  </a:cubicBezTo>
                  <a:cubicBezTo>
                    <a:pt x="490903" y="867658"/>
                    <a:pt x="490223" y="866979"/>
                    <a:pt x="490223" y="866299"/>
                  </a:cubicBezTo>
                  <a:lnTo>
                    <a:pt x="497357" y="864261"/>
                  </a:lnTo>
                  <a:lnTo>
                    <a:pt x="495319" y="860184"/>
                  </a:lnTo>
                  <a:lnTo>
                    <a:pt x="492261" y="862223"/>
                  </a:lnTo>
                  <a:lnTo>
                    <a:pt x="482070" y="860184"/>
                  </a:lnTo>
                  <a:cubicBezTo>
                    <a:pt x="482070" y="862902"/>
                    <a:pt x="480711" y="864261"/>
                    <a:pt x="477993" y="864261"/>
                  </a:cubicBezTo>
                  <a:lnTo>
                    <a:pt x="466782" y="851012"/>
                  </a:lnTo>
                  <a:lnTo>
                    <a:pt x="468820" y="846935"/>
                  </a:lnTo>
                  <a:cubicBezTo>
                    <a:pt x="464744" y="845576"/>
                    <a:pt x="458968" y="835724"/>
                    <a:pt x="451494" y="817379"/>
                  </a:cubicBezTo>
                  <a:lnTo>
                    <a:pt x="449456" y="817379"/>
                  </a:lnTo>
                  <a:lnTo>
                    <a:pt x="439264" y="819417"/>
                  </a:lnTo>
                  <a:lnTo>
                    <a:pt x="437226" y="815341"/>
                  </a:lnTo>
                  <a:lnTo>
                    <a:pt x="437226" y="813302"/>
                  </a:lnTo>
                  <a:cubicBezTo>
                    <a:pt x="441303" y="813302"/>
                    <a:pt x="443341" y="811604"/>
                    <a:pt x="443341" y="808206"/>
                  </a:cubicBezTo>
                  <a:cubicBezTo>
                    <a:pt x="439944" y="808206"/>
                    <a:pt x="433489" y="800393"/>
                    <a:pt x="423977" y="784765"/>
                  </a:cubicBezTo>
                  <a:cubicBezTo>
                    <a:pt x="411067" y="773215"/>
                    <a:pt x="398837" y="756908"/>
                    <a:pt x="387286" y="735845"/>
                  </a:cubicBezTo>
                  <a:cubicBezTo>
                    <a:pt x="374377" y="724974"/>
                    <a:pt x="367922" y="715801"/>
                    <a:pt x="367922" y="708327"/>
                  </a:cubicBezTo>
                  <a:lnTo>
                    <a:pt x="365884" y="708327"/>
                  </a:lnTo>
                  <a:lnTo>
                    <a:pt x="365884" y="706289"/>
                  </a:lnTo>
                  <a:cubicBezTo>
                    <a:pt x="371319" y="702891"/>
                    <a:pt x="374037" y="699834"/>
                    <a:pt x="374037" y="697116"/>
                  </a:cubicBezTo>
                  <a:lnTo>
                    <a:pt x="376076" y="697116"/>
                  </a:lnTo>
                  <a:cubicBezTo>
                    <a:pt x="381511" y="697116"/>
                    <a:pt x="386607" y="700174"/>
                    <a:pt x="391363" y="706289"/>
                  </a:cubicBezTo>
                  <a:lnTo>
                    <a:pt x="404612" y="704250"/>
                  </a:lnTo>
                  <a:cubicBezTo>
                    <a:pt x="404612" y="706968"/>
                    <a:pt x="405971" y="708327"/>
                    <a:pt x="408689" y="708327"/>
                  </a:cubicBezTo>
                  <a:lnTo>
                    <a:pt x="410728" y="708327"/>
                  </a:lnTo>
                  <a:cubicBezTo>
                    <a:pt x="417522" y="708327"/>
                    <a:pt x="422618" y="706968"/>
                    <a:pt x="426015" y="704250"/>
                  </a:cubicBezTo>
                  <a:lnTo>
                    <a:pt x="430092" y="706289"/>
                  </a:lnTo>
                  <a:lnTo>
                    <a:pt x="437226" y="704250"/>
                  </a:lnTo>
                  <a:lnTo>
                    <a:pt x="437226" y="706289"/>
                  </a:lnTo>
                  <a:cubicBezTo>
                    <a:pt x="444021" y="705609"/>
                    <a:pt x="447418" y="703571"/>
                    <a:pt x="447418" y="700174"/>
                  </a:cubicBezTo>
                  <a:lnTo>
                    <a:pt x="449456" y="700174"/>
                  </a:lnTo>
                  <a:lnTo>
                    <a:pt x="453533" y="702212"/>
                  </a:lnTo>
                  <a:lnTo>
                    <a:pt x="455571" y="695078"/>
                  </a:lnTo>
                  <a:lnTo>
                    <a:pt x="464744" y="697116"/>
                  </a:lnTo>
                  <a:cubicBezTo>
                    <a:pt x="466782" y="697116"/>
                    <a:pt x="470179" y="693719"/>
                    <a:pt x="474936" y="686924"/>
                  </a:cubicBezTo>
                  <a:lnTo>
                    <a:pt x="474936" y="684886"/>
                  </a:lnTo>
                  <a:lnTo>
                    <a:pt x="468820" y="688963"/>
                  </a:lnTo>
                  <a:cubicBezTo>
                    <a:pt x="466103" y="688963"/>
                    <a:pt x="464744" y="687604"/>
                    <a:pt x="464744" y="684886"/>
                  </a:cubicBezTo>
                  <a:lnTo>
                    <a:pt x="464744" y="680809"/>
                  </a:lnTo>
                  <a:lnTo>
                    <a:pt x="466782" y="680809"/>
                  </a:lnTo>
                  <a:lnTo>
                    <a:pt x="470859" y="682848"/>
                  </a:lnTo>
                  <a:lnTo>
                    <a:pt x="472897" y="675713"/>
                  </a:lnTo>
                  <a:lnTo>
                    <a:pt x="474936" y="675713"/>
                  </a:lnTo>
                  <a:lnTo>
                    <a:pt x="482070" y="680809"/>
                  </a:lnTo>
                  <a:lnTo>
                    <a:pt x="486146" y="673675"/>
                  </a:lnTo>
                  <a:lnTo>
                    <a:pt x="484108" y="667560"/>
                  </a:lnTo>
                  <a:lnTo>
                    <a:pt x="490223" y="671637"/>
                  </a:lnTo>
                  <a:lnTo>
                    <a:pt x="511626" y="640042"/>
                  </a:lnTo>
                  <a:lnTo>
                    <a:pt x="504492" y="640042"/>
                  </a:lnTo>
                  <a:cubicBezTo>
                    <a:pt x="498377" y="640042"/>
                    <a:pt x="492261" y="639703"/>
                    <a:pt x="486146" y="639023"/>
                  </a:cubicBezTo>
                  <a:lnTo>
                    <a:pt x="486146" y="634947"/>
                  </a:lnTo>
                  <a:lnTo>
                    <a:pt x="492261" y="634947"/>
                  </a:lnTo>
                  <a:lnTo>
                    <a:pt x="492261" y="632908"/>
                  </a:lnTo>
                  <a:lnTo>
                    <a:pt x="486146" y="632908"/>
                  </a:lnTo>
                  <a:lnTo>
                    <a:pt x="484108" y="636985"/>
                  </a:lnTo>
                  <a:lnTo>
                    <a:pt x="474936" y="634947"/>
                  </a:lnTo>
                  <a:lnTo>
                    <a:pt x="466782" y="634947"/>
                  </a:lnTo>
                  <a:cubicBezTo>
                    <a:pt x="466782" y="630870"/>
                    <a:pt x="463385" y="628831"/>
                    <a:pt x="456590" y="628831"/>
                  </a:cubicBezTo>
                  <a:lnTo>
                    <a:pt x="455571" y="628831"/>
                  </a:lnTo>
                  <a:cubicBezTo>
                    <a:pt x="437226" y="629511"/>
                    <a:pt x="428053" y="632229"/>
                    <a:pt x="428053" y="636985"/>
                  </a:cubicBezTo>
                  <a:lnTo>
                    <a:pt x="428053" y="640042"/>
                  </a:lnTo>
                  <a:lnTo>
                    <a:pt x="430092" y="648196"/>
                  </a:lnTo>
                  <a:cubicBezTo>
                    <a:pt x="430092" y="659746"/>
                    <a:pt x="408689" y="672656"/>
                    <a:pt x="365884" y="686924"/>
                  </a:cubicBezTo>
                  <a:lnTo>
                    <a:pt x="339385" y="702212"/>
                  </a:lnTo>
                  <a:cubicBezTo>
                    <a:pt x="339385" y="705609"/>
                    <a:pt x="328514" y="713423"/>
                    <a:pt x="306772" y="725653"/>
                  </a:cubicBezTo>
                  <a:cubicBezTo>
                    <a:pt x="293183" y="741280"/>
                    <a:pt x="282311" y="751472"/>
                    <a:pt x="274158" y="756228"/>
                  </a:cubicBezTo>
                  <a:cubicBezTo>
                    <a:pt x="274158" y="758946"/>
                    <a:pt x="269062" y="763023"/>
                    <a:pt x="258870" y="768458"/>
                  </a:cubicBezTo>
                  <a:cubicBezTo>
                    <a:pt x="258870" y="773215"/>
                    <a:pt x="251057" y="780689"/>
                    <a:pt x="235429" y="790880"/>
                  </a:cubicBezTo>
                  <a:cubicBezTo>
                    <a:pt x="235429" y="792919"/>
                    <a:pt x="234070" y="793938"/>
                    <a:pt x="231353" y="793938"/>
                  </a:cubicBezTo>
                  <a:cubicBezTo>
                    <a:pt x="231353" y="793258"/>
                    <a:pt x="230673" y="792919"/>
                    <a:pt x="229314" y="792919"/>
                  </a:cubicBezTo>
                  <a:cubicBezTo>
                    <a:pt x="211649" y="810584"/>
                    <a:pt x="192964" y="819417"/>
                    <a:pt x="173260" y="819417"/>
                  </a:cubicBezTo>
                  <a:cubicBezTo>
                    <a:pt x="164427" y="819417"/>
                    <a:pt x="160010" y="818058"/>
                    <a:pt x="160010" y="815341"/>
                  </a:cubicBezTo>
                  <a:cubicBezTo>
                    <a:pt x="147780" y="824853"/>
                    <a:pt x="134191" y="831987"/>
                    <a:pt x="119243" y="836743"/>
                  </a:cubicBezTo>
                  <a:lnTo>
                    <a:pt x="119243" y="838781"/>
                  </a:lnTo>
                  <a:lnTo>
                    <a:pt x="108032" y="836743"/>
                  </a:lnTo>
                  <a:lnTo>
                    <a:pt x="104975" y="837762"/>
                  </a:lnTo>
                  <a:lnTo>
                    <a:pt x="102937" y="838781"/>
                  </a:lnTo>
                  <a:cubicBezTo>
                    <a:pt x="102937" y="831308"/>
                    <a:pt x="97161" y="825532"/>
                    <a:pt x="85611" y="821456"/>
                  </a:cubicBezTo>
                  <a:cubicBezTo>
                    <a:pt x="85611" y="818738"/>
                    <a:pt x="80854" y="815680"/>
                    <a:pt x="71342" y="812283"/>
                  </a:cubicBezTo>
                  <a:cubicBezTo>
                    <a:pt x="71342" y="812962"/>
                    <a:pt x="70663" y="813302"/>
                    <a:pt x="69304" y="813302"/>
                  </a:cubicBezTo>
                  <a:cubicBezTo>
                    <a:pt x="55715" y="805149"/>
                    <a:pt x="48920" y="800053"/>
                    <a:pt x="48920" y="798015"/>
                  </a:cubicBezTo>
                  <a:cubicBezTo>
                    <a:pt x="46203" y="784426"/>
                    <a:pt x="30575" y="759626"/>
                    <a:pt x="2038" y="723615"/>
                  </a:cubicBezTo>
                  <a:lnTo>
                    <a:pt x="4077" y="716480"/>
                  </a:lnTo>
                  <a:cubicBezTo>
                    <a:pt x="1359" y="716480"/>
                    <a:pt x="0" y="715122"/>
                    <a:pt x="0" y="712404"/>
                  </a:cubicBezTo>
                  <a:lnTo>
                    <a:pt x="0" y="708327"/>
                  </a:lnTo>
                  <a:cubicBezTo>
                    <a:pt x="4077" y="704250"/>
                    <a:pt x="7474" y="697116"/>
                    <a:pt x="10192" y="686924"/>
                  </a:cubicBezTo>
                  <a:lnTo>
                    <a:pt x="13249" y="684886"/>
                  </a:lnTo>
                  <a:lnTo>
                    <a:pt x="21403" y="684886"/>
                  </a:lnTo>
                  <a:cubicBezTo>
                    <a:pt x="21403" y="693039"/>
                    <a:pt x="24120" y="697116"/>
                    <a:pt x="29556" y="697116"/>
                  </a:cubicBezTo>
                  <a:lnTo>
                    <a:pt x="34652" y="695078"/>
                  </a:lnTo>
                  <a:lnTo>
                    <a:pt x="34652" y="697116"/>
                  </a:lnTo>
                  <a:lnTo>
                    <a:pt x="40767" y="695078"/>
                  </a:lnTo>
                  <a:cubicBezTo>
                    <a:pt x="44844" y="697116"/>
                    <a:pt x="47901" y="698135"/>
                    <a:pt x="49940" y="698135"/>
                  </a:cubicBezTo>
                  <a:cubicBezTo>
                    <a:pt x="49940" y="696776"/>
                    <a:pt x="52657" y="694398"/>
                    <a:pt x="58093" y="691001"/>
                  </a:cubicBezTo>
                  <a:lnTo>
                    <a:pt x="60131" y="691001"/>
                  </a:lnTo>
                  <a:lnTo>
                    <a:pt x="64208" y="693039"/>
                  </a:lnTo>
                  <a:cubicBezTo>
                    <a:pt x="75759" y="680809"/>
                    <a:pt x="89348" y="672996"/>
                    <a:pt x="104975" y="669598"/>
                  </a:cubicBezTo>
                  <a:cubicBezTo>
                    <a:pt x="104975" y="670957"/>
                    <a:pt x="105654" y="671637"/>
                    <a:pt x="107013" y="671637"/>
                  </a:cubicBezTo>
                  <a:cubicBezTo>
                    <a:pt x="113128" y="667560"/>
                    <a:pt x="119243" y="661105"/>
                    <a:pt x="125358" y="652272"/>
                  </a:cubicBezTo>
                  <a:cubicBezTo>
                    <a:pt x="132832" y="650234"/>
                    <a:pt x="140306" y="647856"/>
                    <a:pt x="147780" y="645138"/>
                  </a:cubicBezTo>
                  <a:lnTo>
                    <a:pt x="156953" y="642081"/>
                  </a:lnTo>
                  <a:lnTo>
                    <a:pt x="164087" y="640042"/>
                  </a:lnTo>
                  <a:lnTo>
                    <a:pt x="164087" y="642081"/>
                  </a:lnTo>
                  <a:lnTo>
                    <a:pt x="227276" y="605390"/>
                  </a:lnTo>
                  <a:cubicBezTo>
                    <a:pt x="243583" y="597917"/>
                    <a:pt x="252755" y="594180"/>
                    <a:pt x="254794" y="594180"/>
                  </a:cubicBezTo>
                  <a:cubicBezTo>
                    <a:pt x="254794" y="595538"/>
                    <a:pt x="255473" y="596218"/>
                    <a:pt x="256832" y="596218"/>
                  </a:cubicBezTo>
                  <a:lnTo>
                    <a:pt x="268043" y="586026"/>
                  </a:lnTo>
                  <a:lnTo>
                    <a:pt x="271100" y="587045"/>
                  </a:lnTo>
                  <a:lnTo>
                    <a:pt x="273139" y="588064"/>
                  </a:lnTo>
                  <a:cubicBezTo>
                    <a:pt x="273818" y="588744"/>
                    <a:pt x="274158" y="589423"/>
                    <a:pt x="274158" y="590103"/>
                  </a:cubicBezTo>
                  <a:cubicBezTo>
                    <a:pt x="281632" y="586026"/>
                    <a:pt x="285369" y="582969"/>
                    <a:pt x="285369" y="580930"/>
                  </a:cubicBezTo>
                  <a:cubicBezTo>
                    <a:pt x="288766" y="582969"/>
                    <a:pt x="291484" y="583988"/>
                    <a:pt x="293522" y="583988"/>
                  </a:cubicBezTo>
                  <a:lnTo>
                    <a:pt x="300657" y="580930"/>
                  </a:lnTo>
                  <a:lnTo>
                    <a:pt x="308810" y="581949"/>
                  </a:lnTo>
                  <a:lnTo>
                    <a:pt x="314925" y="580930"/>
                  </a:lnTo>
                  <a:cubicBezTo>
                    <a:pt x="314925" y="581610"/>
                    <a:pt x="320700" y="583988"/>
                    <a:pt x="332251" y="588064"/>
                  </a:cubicBezTo>
                  <a:lnTo>
                    <a:pt x="332251" y="590103"/>
                  </a:lnTo>
                  <a:lnTo>
                    <a:pt x="335309" y="589084"/>
                  </a:lnTo>
                  <a:lnTo>
                    <a:pt x="337347" y="589084"/>
                  </a:lnTo>
                  <a:lnTo>
                    <a:pt x="339385" y="588064"/>
                  </a:lnTo>
                  <a:lnTo>
                    <a:pt x="344481" y="590103"/>
                  </a:lnTo>
                  <a:cubicBezTo>
                    <a:pt x="344481" y="588744"/>
                    <a:pt x="343802" y="588064"/>
                    <a:pt x="342443" y="588064"/>
                  </a:cubicBezTo>
                  <a:cubicBezTo>
                    <a:pt x="344481" y="583308"/>
                    <a:pt x="346519" y="580930"/>
                    <a:pt x="348558" y="580930"/>
                  </a:cubicBezTo>
                  <a:cubicBezTo>
                    <a:pt x="352635" y="582969"/>
                    <a:pt x="357051" y="583988"/>
                    <a:pt x="361807" y="583988"/>
                  </a:cubicBezTo>
                  <a:lnTo>
                    <a:pt x="358750" y="578892"/>
                  </a:lnTo>
                  <a:lnTo>
                    <a:pt x="358750" y="574815"/>
                  </a:lnTo>
                  <a:lnTo>
                    <a:pt x="359769" y="574815"/>
                  </a:lnTo>
                  <a:cubicBezTo>
                    <a:pt x="361128" y="574815"/>
                    <a:pt x="363166" y="577193"/>
                    <a:pt x="365884" y="581949"/>
                  </a:cubicBezTo>
                  <a:cubicBezTo>
                    <a:pt x="372678" y="581270"/>
                    <a:pt x="376076" y="576854"/>
                    <a:pt x="376076" y="568700"/>
                  </a:cubicBezTo>
                  <a:lnTo>
                    <a:pt x="379133" y="568700"/>
                  </a:lnTo>
                  <a:cubicBezTo>
                    <a:pt x="380492" y="568700"/>
                    <a:pt x="381171" y="569380"/>
                    <a:pt x="381171" y="570739"/>
                  </a:cubicBezTo>
                  <a:cubicBezTo>
                    <a:pt x="386607" y="570739"/>
                    <a:pt x="389325" y="567681"/>
                    <a:pt x="389325" y="561566"/>
                  </a:cubicBezTo>
                  <a:lnTo>
                    <a:pt x="391363" y="561566"/>
                  </a:lnTo>
                  <a:cubicBezTo>
                    <a:pt x="391363" y="564963"/>
                    <a:pt x="392722" y="566662"/>
                    <a:pt x="395440" y="566662"/>
                  </a:cubicBezTo>
                  <a:cubicBezTo>
                    <a:pt x="395440" y="564623"/>
                    <a:pt x="401215" y="562925"/>
                    <a:pt x="412766" y="561566"/>
                  </a:cubicBezTo>
                  <a:lnTo>
                    <a:pt x="410728" y="556470"/>
                  </a:lnTo>
                  <a:lnTo>
                    <a:pt x="414804" y="554432"/>
                  </a:lnTo>
                  <a:cubicBezTo>
                    <a:pt x="414804" y="559188"/>
                    <a:pt x="415484" y="561566"/>
                    <a:pt x="416843" y="561566"/>
                  </a:cubicBezTo>
                  <a:cubicBezTo>
                    <a:pt x="425675" y="561566"/>
                    <a:pt x="433149" y="557150"/>
                    <a:pt x="439264" y="548317"/>
                  </a:cubicBezTo>
                  <a:lnTo>
                    <a:pt x="462705" y="564623"/>
                  </a:lnTo>
                  <a:lnTo>
                    <a:pt x="466782" y="562585"/>
                  </a:lnTo>
                  <a:cubicBezTo>
                    <a:pt x="469500" y="562585"/>
                    <a:pt x="470859" y="563265"/>
                    <a:pt x="470859" y="564623"/>
                  </a:cubicBezTo>
                  <a:cubicBezTo>
                    <a:pt x="493281" y="562585"/>
                    <a:pt x="518420" y="561566"/>
                    <a:pt x="546278" y="561566"/>
                  </a:cubicBezTo>
                  <a:lnTo>
                    <a:pt x="548316" y="563604"/>
                  </a:lnTo>
                  <a:cubicBezTo>
                    <a:pt x="548316" y="564284"/>
                    <a:pt x="548996" y="565303"/>
                    <a:pt x="550354" y="566662"/>
                  </a:cubicBezTo>
                  <a:cubicBezTo>
                    <a:pt x="551713" y="568021"/>
                    <a:pt x="553412" y="569380"/>
                    <a:pt x="555450" y="570739"/>
                  </a:cubicBezTo>
                  <a:cubicBezTo>
                    <a:pt x="560886" y="555111"/>
                    <a:pt x="565982" y="545259"/>
                    <a:pt x="570738" y="541182"/>
                  </a:cubicBezTo>
                  <a:cubicBezTo>
                    <a:pt x="568020" y="541182"/>
                    <a:pt x="566661" y="539824"/>
                    <a:pt x="566661" y="537106"/>
                  </a:cubicBezTo>
                  <a:cubicBezTo>
                    <a:pt x="568700" y="526914"/>
                    <a:pt x="571757" y="521818"/>
                    <a:pt x="575834" y="521818"/>
                  </a:cubicBezTo>
                  <a:lnTo>
                    <a:pt x="575834" y="511626"/>
                  </a:lnTo>
                  <a:cubicBezTo>
                    <a:pt x="578552" y="511626"/>
                    <a:pt x="579910" y="508569"/>
                    <a:pt x="579910" y="502454"/>
                  </a:cubicBezTo>
                  <a:cubicBezTo>
                    <a:pt x="577193" y="502454"/>
                    <a:pt x="575834" y="500415"/>
                    <a:pt x="575834" y="496339"/>
                  </a:cubicBezTo>
                  <a:cubicBezTo>
                    <a:pt x="575834" y="492262"/>
                    <a:pt x="578552" y="490224"/>
                    <a:pt x="583987" y="490224"/>
                  </a:cubicBezTo>
                  <a:lnTo>
                    <a:pt x="583987" y="484109"/>
                  </a:lnTo>
                  <a:lnTo>
                    <a:pt x="579910" y="484109"/>
                  </a:lnTo>
                  <a:lnTo>
                    <a:pt x="579910" y="481051"/>
                  </a:lnTo>
                  <a:lnTo>
                    <a:pt x="583987" y="481051"/>
                  </a:lnTo>
                  <a:lnTo>
                    <a:pt x="583987" y="474936"/>
                  </a:lnTo>
                  <a:lnTo>
                    <a:pt x="581949" y="474936"/>
                  </a:lnTo>
                  <a:lnTo>
                    <a:pt x="538124" y="488185"/>
                  </a:lnTo>
                  <a:cubicBezTo>
                    <a:pt x="538124" y="490903"/>
                    <a:pt x="536765" y="492262"/>
                    <a:pt x="534048" y="492262"/>
                  </a:cubicBezTo>
                  <a:lnTo>
                    <a:pt x="530990" y="492262"/>
                  </a:lnTo>
                  <a:lnTo>
                    <a:pt x="526913" y="490224"/>
                  </a:lnTo>
                  <a:cubicBezTo>
                    <a:pt x="524875" y="496339"/>
                    <a:pt x="514344" y="502794"/>
                    <a:pt x="495319" y="509588"/>
                  </a:cubicBezTo>
                  <a:lnTo>
                    <a:pt x="490223" y="507550"/>
                  </a:lnTo>
                  <a:cubicBezTo>
                    <a:pt x="477993" y="517062"/>
                    <a:pt x="465083" y="523517"/>
                    <a:pt x="451494" y="526914"/>
                  </a:cubicBezTo>
                  <a:cubicBezTo>
                    <a:pt x="451494" y="529632"/>
                    <a:pt x="450136" y="530991"/>
                    <a:pt x="447418" y="530991"/>
                  </a:cubicBezTo>
                  <a:cubicBezTo>
                    <a:pt x="447418" y="529632"/>
                    <a:pt x="446738" y="528952"/>
                    <a:pt x="445379" y="528952"/>
                  </a:cubicBezTo>
                  <a:cubicBezTo>
                    <a:pt x="444700" y="533029"/>
                    <a:pt x="440963" y="535067"/>
                    <a:pt x="434169" y="535067"/>
                  </a:cubicBezTo>
                  <a:lnTo>
                    <a:pt x="432130" y="530991"/>
                  </a:lnTo>
                  <a:lnTo>
                    <a:pt x="432130" y="526914"/>
                  </a:lnTo>
                  <a:lnTo>
                    <a:pt x="449456" y="511626"/>
                  </a:lnTo>
                  <a:cubicBezTo>
                    <a:pt x="449456" y="512985"/>
                    <a:pt x="450136" y="513665"/>
                    <a:pt x="451494" y="513665"/>
                  </a:cubicBezTo>
                  <a:lnTo>
                    <a:pt x="451494" y="507550"/>
                  </a:lnTo>
                  <a:cubicBezTo>
                    <a:pt x="452853" y="507550"/>
                    <a:pt x="453533" y="508229"/>
                    <a:pt x="453533" y="509588"/>
                  </a:cubicBezTo>
                  <a:lnTo>
                    <a:pt x="472897" y="502454"/>
                  </a:lnTo>
                  <a:cubicBezTo>
                    <a:pt x="472897" y="503813"/>
                    <a:pt x="474596" y="505511"/>
                    <a:pt x="477993" y="507550"/>
                  </a:cubicBezTo>
                  <a:cubicBezTo>
                    <a:pt x="477993" y="504152"/>
                    <a:pt x="479352" y="502454"/>
                    <a:pt x="482070" y="502454"/>
                  </a:cubicBezTo>
                  <a:lnTo>
                    <a:pt x="486146" y="503473"/>
                  </a:lnTo>
                  <a:cubicBezTo>
                    <a:pt x="486146" y="502794"/>
                    <a:pt x="486826" y="502454"/>
                    <a:pt x="488185" y="502454"/>
                  </a:cubicBezTo>
                  <a:lnTo>
                    <a:pt x="486146" y="498377"/>
                  </a:lnTo>
                  <a:lnTo>
                    <a:pt x="486146" y="496339"/>
                  </a:lnTo>
                  <a:cubicBezTo>
                    <a:pt x="497018" y="487506"/>
                    <a:pt x="509248" y="483089"/>
                    <a:pt x="522837" y="483089"/>
                  </a:cubicBezTo>
                  <a:lnTo>
                    <a:pt x="520798" y="479013"/>
                  </a:lnTo>
                  <a:lnTo>
                    <a:pt x="524875" y="476974"/>
                  </a:lnTo>
                  <a:lnTo>
                    <a:pt x="527933" y="475955"/>
                  </a:lnTo>
                  <a:lnTo>
                    <a:pt x="533028" y="473917"/>
                  </a:lnTo>
                  <a:lnTo>
                    <a:pt x="547297" y="465763"/>
                  </a:lnTo>
                  <a:cubicBezTo>
                    <a:pt x="548656" y="465084"/>
                    <a:pt x="553752" y="462366"/>
                    <a:pt x="562585" y="457610"/>
                  </a:cubicBezTo>
                  <a:lnTo>
                    <a:pt x="566661" y="457610"/>
                  </a:lnTo>
                  <a:lnTo>
                    <a:pt x="566661" y="455572"/>
                  </a:lnTo>
                  <a:lnTo>
                    <a:pt x="560546" y="455572"/>
                  </a:lnTo>
                  <a:cubicBezTo>
                    <a:pt x="527253" y="465763"/>
                    <a:pt x="500415" y="476635"/>
                    <a:pt x="480031" y="488185"/>
                  </a:cubicBezTo>
                  <a:cubicBezTo>
                    <a:pt x="472557" y="488865"/>
                    <a:pt x="466103" y="492941"/>
                    <a:pt x="460667" y="500415"/>
                  </a:cubicBezTo>
                  <a:lnTo>
                    <a:pt x="456590" y="498377"/>
                  </a:lnTo>
                  <a:cubicBezTo>
                    <a:pt x="456590" y="499736"/>
                    <a:pt x="445719" y="506191"/>
                    <a:pt x="423977" y="517741"/>
                  </a:cubicBezTo>
                  <a:cubicBezTo>
                    <a:pt x="416503" y="539484"/>
                    <a:pt x="409369" y="550355"/>
                    <a:pt x="402574" y="550355"/>
                  </a:cubicBezTo>
                  <a:lnTo>
                    <a:pt x="398497" y="548317"/>
                  </a:lnTo>
                  <a:cubicBezTo>
                    <a:pt x="397139" y="551714"/>
                    <a:pt x="394081" y="554432"/>
                    <a:pt x="389325" y="556470"/>
                  </a:cubicBezTo>
                  <a:cubicBezTo>
                    <a:pt x="386607" y="556470"/>
                    <a:pt x="385248" y="555791"/>
                    <a:pt x="385248" y="554432"/>
                  </a:cubicBezTo>
                  <a:lnTo>
                    <a:pt x="371999" y="556470"/>
                  </a:lnTo>
                  <a:lnTo>
                    <a:pt x="367922" y="556470"/>
                  </a:lnTo>
                  <a:cubicBezTo>
                    <a:pt x="363845" y="556470"/>
                    <a:pt x="356032" y="554432"/>
                    <a:pt x="344481" y="550355"/>
                  </a:cubicBezTo>
                  <a:cubicBezTo>
                    <a:pt x="344481" y="561226"/>
                    <a:pt x="320361" y="571418"/>
                    <a:pt x="272120" y="580930"/>
                  </a:cubicBezTo>
                  <a:lnTo>
                    <a:pt x="268043" y="580930"/>
                  </a:lnTo>
                  <a:lnTo>
                    <a:pt x="268043" y="576854"/>
                  </a:lnTo>
                  <a:lnTo>
                    <a:pt x="276196" y="576854"/>
                  </a:lnTo>
                  <a:lnTo>
                    <a:pt x="276196" y="572777"/>
                  </a:lnTo>
                  <a:cubicBezTo>
                    <a:pt x="270761" y="572777"/>
                    <a:pt x="268043" y="570059"/>
                    <a:pt x="268043" y="564623"/>
                  </a:cubicBezTo>
                  <a:lnTo>
                    <a:pt x="261928" y="564623"/>
                  </a:lnTo>
                  <a:lnTo>
                    <a:pt x="252755" y="566662"/>
                  </a:lnTo>
                  <a:cubicBezTo>
                    <a:pt x="252755" y="564623"/>
                    <a:pt x="250717" y="562245"/>
                    <a:pt x="246640" y="559528"/>
                  </a:cubicBezTo>
                  <a:cubicBezTo>
                    <a:pt x="248679" y="557489"/>
                    <a:pt x="252076" y="556470"/>
                    <a:pt x="256832" y="556470"/>
                  </a:cubicBezTo>
                  <a:cubicBezTo>
                    <a:pt x="256832" y="553752"/>
                    <a:pt x="249018" y="551714"/>
                    <a:pt x="233391" y="550355"/>
                  </a:cubicBezTo>
                  <a:lnTo>
                    <a:pt x="231353" y="544240"/>
                  </a:lnTo>
                  <a:lnTo>
                    <a:pt x="222180" y="544240"/>
                  </a:lnTo>
                  <a:cubicBezTo>
                    <a:pt x="217424" y="542202"/>
                    <a:pt x="208251" y="524876"/>
                    <a:pt x="194662" y="492262"/>
                  </a:cubicBezTo>
                  <a:cubicBezTo>
                    <a:pt x="189906" y="486826"/>
                    <a:pt x="184810" y="483769"/>
                    <a:pt x="179375" y="483089"/>
                  </a:cubicBezTo>
                  <a:lnTo>
                    <a:pt x="179375" y="481051"/>
                  </a:lnTo>
                  <a:cubicBezTo>
                    <a:pt x="179375" y="479692"/>
                    <a:pt x="180054" y="479013"/>
                    <a:pt x="181413" y="479013"/>
                  </a:cubicBezTo>
                  <a:cubicBezTo>
                    <a:pt x="181413" y="475615"/>
                    <a:pt x="173599" y="467122"/>
                    <a:pt x="157972" y="453533"/>
                  </a:cubicBezTo>
                  <a:lnTo>
                    <a:pt x="155934" y="444361"/>
                  </a:lnTo>
                  <a:cubicBezTo>
                    <a:pt x="158651" y="444361"/>
                    <a:pt x="160010" y="443002"/>
                    <a:pt x="160010" y="440284"/>
                  </a:cubicBezTo>
                  <a:cubicBezTo>
                    <a:pt x="157293" y="440284"/>
                    <a:pt x="155934" y="438925"/>
                    <a:pt x="155934" y="436207"/>
                  </a:cubicBezTo>
                  <a:lnTo>
                    <a:pt x="157972" y="428054"/>
                  </a:lnTo>
                  <a:lnTo>
                    <a:pt x="153895" y="420920"/>
                  </a:lnTo>
                  <a:lnTo>
                    <a:pt x="160010" y="411747"/>
                  </a:lnTo>
                  <a:lnTo>
                    <a:pt x="165106" y="403594"/>
                  </a:lnTo>
                  <a:lnTo>
                    <a:pt x="169183" y="397479"/>
                  </a:lnTo>
                  <a:lnTo>
                    <a:pt x="167145" y="393402"/>
                  </a:lnTo>
                  <a:lnTo>
                    <a:pt x="167145" y="389325"/>
                  </a:lnTo>
                  <a:lnTo>
                    <a:pt x="173260" y="393402"/>
                  </a:lnTo>
                  <a:cubicBezTo>
                    <a:pt x="192284" y="374377"/>
                    <a:pt x="203835" y="360109"/>
                    <a:pt x="207912" y="350597"/>
                  </a:cubicBezTo>
                  <a:lnTo>
                    <a:pt x="203835" y="348558"/>
                  </a:lnTo>
                  <a:cubicBezTo>
                    <a:pt x="203835" y="347879"/>
                    <a:pt x="208591" y="341764"/>
                    <a:pt x="218103" y="330213"/>
                  </a:cubicBezTo>
                  <a:lnTo>
                    <a:pt x="218103" y="327156"/>
                  </a:lnTo>
                  <a:lnTo>
                    <a:pt x="216065" y="321041"/>
                  </a:lnTo>
                  <a:cubicBezTo>
                    <a:pt x="220142" y="320361"/>
                    <a:pt x="223199" y="316964"/>
                    <a:pt x="225238" y="310849"/>
                  </a:cubicBezTo>
                  <a:lnTo>
                    <a:pt x="223199" y="303715"/>
                  </a:lnTo>
                  <a:cubicBezTo>
                    <a:pt x="232712" y="303715"/>
                    <a:pt x="241884" y="287408"/>
                    <a:pt x="250717" y="254794"/>
                  </a:cubicBezTo>
                  <a:lnTo>
                    <a:pt x="252755" y="249698"/>
                  </a:lnTo>
                  <a:lnTo>
                    <a:pt x="253774" y="242564"/>
                  </a:lnTo>
                  <a:lnTo>
                    <a:pt x="254794" y="235430"/>
                  </a:lnTo>
                  <a:lnTo>
                    <a:pt x="252755" y="230334"/>
                  </a:lnTo>
                  <a:cubicBezTo>
                    <a:pt x="256832" y="230334"/>
                    <a:pt x="259550" y="224559"/>
                    <a:pt x="260909" y="213008"/>
                  </a:cubicBezTo>
                  <a:lnTo>
                    <a:pt x="256832" y="213008"/>
                  </a:lnTo>
                  <a:lnTo>
                    <a:pt x="256832" y="210970"/>
                  </a:lnTo>
                  <a:cubicBezTo>
                    <a:pt x="262947" y="205534"/>
                    <a:pt x="266005" y="198400"/>
                    <a:pt x="266005" y="189567"/>
                  </a:cubicBezTo>
                  <a:lnTo>
                    <a:pt x="266005" y="187529"/>
                  </a:lnTo>
                  <a:lnTo>
                    <a:pt x="263966" y="187529"/>
                  </a:lnTo>
                  <a:lnTo>
                    <a:pt x="263966" y="193644"/>
                  </a:lnTo>
                  <a:cubicBezTo>
                    <a:pt x="261928" y="193644"/>
                    <a:pt x="260909" y="192285"/>
                    <a:pt x="260909" y="189567"/>
                  </a:cubicBezTo>
                  <a:lnTo>
                    <a:pt x="260909" y="187529"/>
                  </a:lnTo>
                  <a:lnTo>
                    <a:pt x="263966" y="181414"/>
                  </a:lnTo>
                  <a:cubicBezTo>
                    <a:pt x="255813" y="147441"/>
                    <a:pt x="248339" y="126038"/>
                    <a:pt x="241544" y="117206"/>
                  </a:cubicBezTo>
                  <a:cubicBezTo>
                    <a:pt x="240186" y="117206"/>
                    <a:pt x="239506" y="116186"/>
                    <a:pt x="239506" y="114148"/>
                  </a:cubicBezTo>
                  <a:lnTo>
                    <a:pt x="241544" y="114148"/>
                  </a:lnTo>
                  <a:cubicBezTo>
                    <a:pt x="242224" y="114148"/>
                    <a:pt x="242564" y="113129"/>
                    <a:pt x="242564" y="111091"/>
                  </a:cubicBezTo>
                  <a:cubicBezTo>
                    <a:pt x="240525" y="101578"/>
                    <a:pt x="237468" y="96822"/>
                    <a:pt x="233391" y="96822"/>
                  </a:cubicBezTo>
                  <a:lnTo>
                    <a:pt x="231353" y="96822"/>
                  </a:lnTo>
                  <a:lnTo>
                    <a:pt x="231353" y="95803"/>
                  </a:lnTo>
                  <a:lnTo>
                    <a:pt x="233391" y="85611"/>
                  </a:lnTo>
                  <a:cubicBezTo>
                    <a:pt x="227276" y="85611"/>
                    <a:pt x="223879" y="81195"/>
                    <a:pt x="223199" y="72362"/>
                  </a:cubicBezTo>
                  <a:lnTo>
                    <a:pt x="229314" y="72362"/>
                  </a:lnTo>
                  <a:cubicBezTo>
                    <a:pt x="229994" y="77118"/>
                    <a:pt x="232032" y="79496"/>
                    <a:pt x="235429" y="79496"/>
                  </a:cubicBezTo>
                  <a:lnTo>
                    <a:pt x="235429" y="76439"/>
                  </a:lnTo>
                  <a:lnTo>
                    <a:pt x="234410" y="73381"/>
                  </a:lnTo>
                  <a:cubicBezTo>
                    <a:pt x="233731" y="71343"/>
                    <a:pt x="232712" y="67606"/>
                    <a:pt x="231353" y="62170"/>
                  </a:cubicBezTo>
                  <a:lnTo>
                    <a:pt x="231353" y="60132"/>
                  </a:lnTo>
                  <a:lnTo>
                    <a:pt x="233391" y="50959"/>
                  </a:lnTo>
                  <a:lnTo>
                    <a:pt x="229314" y="50959"/>
                  </a:lnTo>
                  <a:lnTo>
                    <a:pt x="229314" y="46882"/>
                  </a:lnTo>
                  <a:lnTo>
                    <a:pt x="233391" y="48921"/>
                  </a:lnTo>
                  <a:cubicBezTo>
                    <a:pt x="234070" y="42126"/>
                    <a:pt x="236109" y="38729"/>
                    <a:pt x="239506" y="38729"/>
                  </a:cubicBezTo>
                  <a:lnTo>
                    <a:pt x="237468" y="35672"/>
                  </a:lnTo>
                  <a:lnTo>
                    <a:pt x="242564" y="27518"/>
                  </a:lnTo>
                  <a:lnTo>
                    <a:pt x="240525" y="25480"/>
                  </a:lnTo>
                  <a:lnTo>
                    <a:pt x="239506" y="24461"/>
                  </a:lnTo>
                  <a:lnTo>
                    <a:pt x="237468" y="23441"/>
                  </a:lnTo>
                  <a:cubicBezTo>
                    <a:pt x="236109" y="21403"/>
                    <a:pt x="234750" y="19704"/>
                    <a:pt x="233391" y="18346"/>
                  </a:cubicBezTo>
                  <a:cubicBezTo>
                    <a:pt x="236109" y="18346"/>
                    <a:pt x="237468" y="16987"/>
                    <a:pt x="237468" y="14269"/>
                  </a:cubicBezTo>
                  <a:lnTo>
                    <a:pt x="233391" y="8154"/>
                  </a:lnTo>
                  <a:cubicBezTo>
                    <a:pt x="233391" y="6115"/>
                    <a:pt x="236109" y="3398"/>
                    <a:pt x="241544"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字魂24号-镇魂手书" panose="00000500000000000000" pitchFamily="2" charset="-122"/>
                <a:ea typeface="字魂24号-镇魂手书" panose="00000500000000000000" pitchFamily="2" charset="-122"/>
                <a:cs typeface="+mn-cs"/>
              </a:endParaRPr>
            </a:p>
          </p:txBody>
        </p:sp>
        <p:sp>
          <p:nvSpPr>
            <p:cNvPr id="17" name="PA-文本框 16">
              <a:extLst>
                <a:ext uri="{FF2B5EF4-FFF2-40B4-BE49-F238E27FC236}">
                  <a16:creationId xmlns="" xmlns:a16="http://schemas.microsoft.com/office/drawing/2014/main" id="{A511793C-0CDD-40D9-88C2-A08AFB028463}"/>
                </a:ext>
              </a:extLst>
            </p:cNvPr>
            <p:cNvSpPr txBox="1"/>
            <p:nvPr>
              <p:custDataLst>
                <p:tags r:id="rId4"/>
              </p:custDataLst>
            </p:nvPr>
          </p:nvSpPr>
          <p:spPr>
            <a:xfrm>
              <a:off x="3429326" y="2652533"/>
              <a:ext cx="1740592" cy="1663660"/>
            </a:xfrm>
            <a:custGeom>
              <a:avLst/>
              <a:gdLst/>
              <a:ahLst/>
              <a:cxnLst/>
              <a:rect l="l" t="t" r="r" b="b"/>
              <a:pathLst>
                <a:path w="922354" h="881587">
                  <a:moveTo>
                    <a:pt x="487166" y="854069"/>
                  </a:moveTo>
                  <a:lnTo>
                    <a:pt x="493281" y="854069"/>
                  </a:lnTo>
                  <a:lnTo>
                    <a:pt x="493281" y="858146"/>
                  </a:lnTo>
                  <a:lnTo>
                    <a:pt x="491243" y="858146"/>
                  </a:lnTo>
                  <a:cubicBezTo>
                    <a:pt x="488525" y="858146"/>
                    <a:pt x="487166" y="856787"/>
                    <a:pt x="487166" y="854069"/>
                  </a:cubicBezTo>
                  <a:close/>
                  <a:moveTo>
                    <a:pt x="470859" y="728710"/>
                  </a:moveTo>
                  <a:lnTo>
                    <a:pt x="470859" y="731768"/>
                  </a:lnTo>
                  <a:lnTo>
                    <a:pt x="472898" y="731768"/>
                  </a:lnTo>
                  <a:lnTo>
                    <a:pt x="472898" y="728710"/>
                  </a:lnTo>
                  <a:close/>
                  <a:moveTo>
                    <a:pt x="416843" y="724634"/>
                  </a:moveTo>
                  <a:lnTo>
                    <a:pt x="420920" y="724634"/>
                  </a:lnTo>
                  <a:lnTo>
                    <a:pt x="420920" y="730749"/>
                  </a:lnTo>
                  <a:lnTo>
                    <a:pt x="416843" y="730749"/>
                  </a:lnTo>
                  <a:close/>
                  <a:moveTo>
                    <a:pt x="270082" y="699154"/>
                  </a:moveTo>
                  <a:lnTo>
                    <a:pt x="272120" y="699154"/>
                  </a:lnTo>
                  <a:lnTo>
                    <a:pt x="272120" y="702212"/>
                  </a:lnTo>
                  <a:lnTo>
                    <a:pt x="270082" y="702212"/>
                  </a:lnTo>
                  <a:close/>
                  <a:moveTo>
                    <a:pt x="213008" y="660426"/>
                  </a:moveTo>
                  <a:lnTo>
                    <a:pt x="213008" y="662464"/>
                  </a:lnTo>
                  <a:lnTo>
                    <a:pt x="217085" y="662464"/>
                  </a:lnTo>
                  <a:lnTo>
                    <a:pt x="217085" y="660426"/>
                  </a:lnTo>
                  <a:close/>
                  <a:moveTo>
                    <a:pt x="452514" y="658387"/>
                  </a:moveTo>
                  <a:cubicBezTo>
                    <a:pt x="453194" y="661105"/>
                    <a:pt x="454213" y="662464"/>
                    <a:pt x="455572" y="662464"/>
                  </a:cubicBezTo>
                  <a:lnTo>
                    <a:pt x="455572" y="658387"/>
                  </a:lnTo>
                  <a:close/>
                  <a:moveTo>
                    <a:pt x="491243" y="654311"/>
                  </a:moveTo>
                  <a:lnTo>
                    <a:pt x="491243" y="656349"/>
                  </a:lnTo>
                  <a:cubicBezTo>
                    <a:pt x="493961" y="656349"/>
                    <a:pt x="495659" y="656689"/>
                    <a:pt x="496339" y="657368"/>
                  </a:cubicBezTo>
                  <a:lnTo>
                    <a:pt x="501435" y="658387"/>
                  </a:lnTo>
                  <a:lnTo>
                    <a:pt x="507550" y="656349"/>
                  </a:lnTo>
                  <a:lnTo>
                    <a:pt x="507550" y="654311"/>
                  </a:lnTo>
                  <a:close/>
                  <a:moveTo>
                    <a:pt x="261928" y="596218"/>
                  </a:moveTo>
                  <a:cubicBezTo>
                    <a:pt x="263287" y="596897"/>
                    <a:pt x="264307" y="597577"/>
                    <a:pt x="264986" y="598256"/>
                  </a:cubicBezTo>
                  <a:lnTo>
                    <a:pt x="266005" y="600294"/>
                  </a:lnTo>
                  <a:lnTo>
                    <a:pt x="261928" y="602333"/>
                  </a:lnTo>
                  <a:cubicBezTo>
                    <a:pt x="260570" y="602333"/>
                    <a:pt x="259890" y="600974"/>
                    <a:pt x="259890" y="598256"/>
                  </a:cubicBezTo>
                  <a:close/>
                  <a:moveTo>
                    <a:pt x="274159" y="583988"/>
                  </a:moveTo>
                  <a:lnTo>
                    <a:pt x="277216" y="583988"/>
                  </a:lnTo>
                  <a:lnTo>
                    <a:pt x="277216" y="586026"/>
                  </a:lnTo>
                  <a:lnTo>
                    <a:pt x="274159" y="586026"/>
                  </a:lnTo>
                  <a:close/>
                  <a:moveTo>
                    <a:pt x="534048" y="581949"/>
                  </a:moveTo>
                  <a:lnTo>
                    <a:pt x="534048" y="590103"/>
                  </a:lnTo>
                  <a:lnTo>
                    <a:pt x="542202" y="590103"/>
                  </a:lnTo>
                  <a:lnTo>
                    <a:pt x="542202" y="588064"/>
                  </a:lnTo>
                  <a:cubicBezTo>
                    <a:pt x="538125" y="588064"/>
                    <a:pt x="536087" y="586026"/>
                    <a:pt x="536087" y="581949"/>
                  </a:cubicBezTo>
                  <a:close/>
                  <a:moveTo>
                    <a:pt x="253775" y="577873"/>
                  </a:moveTo>
                  <a:lnTo>
                    <a:pt x="257852" y="577873"/>
                  </a:lnTo>
                  <a:lnTo>
                    <a:pt x="257852" y="581949"/>
                  </a:lnTo>
                  <a:lnTo>
                    <a:pt x="253775" y="581949"/>
                  </a:lnTo>
                  <a:close/>
                  <a:moveTo>
                    <a:pt x="245622" y="573796"/>
                  </a:moveTo>
                  <a:lnTo>
                    <a:pt x="249698" y="573796"/>
                  </a:lnTo>
                  <a:lnTo>
                    <a:pt x="249698" y="574815"/>
                  </a:lnTo>
                  <a:cubicBezTo>
                    <a:pt x="249698" y="576853"/>
                    <a:pt x="248339" y="577873"/>
                    <a:pt x="245622" y="577873"/>
                  </a:cubicBezTo>
                  <a:cubicBezTo>
                    <a:pt x="243583" y="577873"/>
                    <a:pt x="242564" y="576853"/>
                    <a:pt x="242564" y="574815"/>
                  </a:cubicBezTo>
                  <a:close/>
                  <a:moveTo>
                    <a:pt x="233392" y="567681"/>
                  </a:moveTo>
                  <a:lnTo>
                    <a:pt x="233392" y="583988"/>
                  </a:lnTo>
                  <a:lnTo>
                    <a:pt x="231353" y="583988"/>
                  </a:lnTo>
                  <a:lnTo>
                    <a:pt x="228296" y="581949"/>
                  </a:lnTo>
                  <a:lnTo>
                    <a:pt x="228296" y="590103"/>
                  </a:lnTo>
                  <a:lnTo>
                    <a:pt x="231353" y="595199"/>
                  </a:lnTo>
                  <a:lnTo>
                    <a:pt x="231353" y="598256"/>
                  </a:lnTo>
                  <a:cubicBezTo>
                    <a:pt x="229315" y="600974"/>
                    <a:pt x="228296" y="603692"/>
                    <a:pt x="228296" y="606409"/>
                  </a:cubicBezTo>
                  <a:lnTo>
                    <a:pt x="228296" y="608448"/>
                  </a:lnTo>
                  <a:lnTo>
                    <a:pt x="229315" y="611505"/>
                  </a:lnTo>
                  <a:lnTo>
                    <a:pt x="228296" y="621697"/>
                  </a:lnTo>
                  <a:lnTo>
                    <a:pt x="235430" y="623735"/>
                  </a:lnTo>
                  <a:cubicBezTo>
                    <a:pt x="235430" y="621697"/>
                    <a:pt x="237468" y="620678"/>
                    <a:pt x="241545" y="620678"/>
                  </a:cubicBezTo>
                  <a:cubicBezTo>
                    <a:pt x="244942" y="622716"/>
                    <a:pt x="248339" y="623735"/>
                    <a:pt x="251737" y="623735"/>
                  </a:cubicBezTo>
                  <a:cubicBezTo>
                    <a:pt x="274838" y="605390"/>
                    <a:pt x="286389" y="592821"/>
                    <a:pt x="286389" y="586026"/>
                  </a:cubicBezTo>
                  <a:lnTo>
                    <a:pt x="279254" y="586026"/>
                  </a:lnTo>
                  <a:lnTo>
                    <a:pt x="279254" y="581949"/>
                  </a:lnTo>
                  <a:lnTo>
                    <a:pt x="286389" y="581949"/>
                  </a:lnTo>
                  <a:lnTo>
                    <a:pt x="286389" y="579911"/>
                  </a:lnTo>
                  <a:lnTo>
                    <a:pt x="263967" y="577873"/>
                  </a:lnTo>
                  <a:lnTo>
                    <a:pt x="260909" y="577873"/>
                  </a:lnTo>
                  <a:cubicBezTo>
                    <a:pt x="260909" y="575834"/>
                    <a:pt x="254794" y="572437"/>
                    <a:pt x="242564" y="567681"/>
                  </a:cubicBezTo>
                  <a:lnTo>
                    <a:pt x="239507" y="569719"/>
                  </a:lnTo>
                  <a:close/>
                  <a:moveTo>
                    <a:pt x="399517" y="558508"/>
                  </a:moveTo>
                  <a:lnTo>
                    <a:pt x="399517" y="561566"/>
                  </a:lnTo>
                  <a:cubicBezTo>
                    <a:pt x="399517" y="564284"/>
                    <a:pt x="398498" y="565643"/>
                    <a:pt x="396460" y="565643"/>
                  </a:cubicBezTo>
                  <a:lnTo>
                    <a:pt x="394421" y="565643"/>
                  </a:lnTo>
                  <a:cubicBezTo>
                    <a:pt x="395101" y="560886"/>
                    <a:pt x="396799" y="558508"/>
                    <a:pt x="399517" y="558508"/>
                  </a:cubicBezTo>
                  <a:close/>
                  <a:moveTo>
                    <a:pt x="175298" y="558508"/>
                  </a:moveTo>
                  <a:cubicBezTo>
                    <a:pt x="175298" y="559188"/>
                    <a:pt x="170542" y="566322"/>
                    <a:pt x="161030" y="579911"/>
                  </a:cubicBezTo>
                  <a:lnTo>
                    <a:pt x="165107" y="579911"/>
                  </a:lnTo>
                  <a:cubicBezTo>
                    <a:pt x="172581" y="566322"/>
                    <a:pt x="177337" y="559527"/>
                    <a:pt x="179375" y="559527"/>
                  </a:cubicBezTo>
                  <a:lnTo>
                    <a:pt x="179375" y="558508"/>
                  </a:lnTo>
                  <a:close/>
                  <a:moveTo>
                    <a:pt x="447418" y="545259"/>
                  </a:moveTo>
                  <a:cubicBezTo>
                    <a:pt x="423638" y="547977"/>
                    <a:pt x="403933" y="552393"/>
                    <a:pt x="388306" y="558508"/>
                  </a:cubicBezTo>
                  <a:lnTo>
                    <a:pt x="388306" y="559527"/>
                  </a:lnTo>
                  <a:lnTo>
                    <a:pt x="394421" y="561566"/>
                  </a:lnTo>
                  <a:cubicBezTo>
                    <a:pt x="394421" y="564963"/>
                    <a:pt x="390684" y="568360"/>
                    <a:pt x="383210" y="571758"/>
                  </a:cubicBezTo>
                  <a:lnTo>
                    <a:pt x="380153" y="580930"/>
                  </a:lnTo>
                  <a:lnTo>
                    <a:pt x="380153" y="583988"/>
                  </a:lnTo>
                  <a:lnTo>
                    <a:pt x="379134" y="586026"/>
                  </a:lnTo>
                  <a:lnTo>
                    <a:pt x="381172" y="586026"/>
                  </a:lnTo>
                  <a:cubicBezTo>
                    <a:pt x="383890" y="583308"/>
                    <a:pt x="386947" y="581949"/>
                    <a:pt x="390344" y="581949"/>
                  </a:cubicBezTo>
                  <a:cubicBezTo>
                    <a:pt x="393062" y="584667"/>
                    <a:pt x="394421" y="587385"/>
                    <a:pt x="394421" y="590103"/>
                  </a:cubicBezTo>
                  <a:lnTo>
                    <a:pt x="404613" y="589084"/>
                  </a:lnTo>
                  <a:lnTo>
                    <a:pt x="413786" y="589084"/>
                  </a:lnTo>
                  <a:lnTo>
                    <a:pt x="420920" y="588064"/>
                  </a:lnTo>
                  <a:lnTo>
                    <a:pt x="431111" y="588064"/>
                  </a:lnTo>
                  <a:lnTo>
                    <a:pt x="429073" y="583988"/>
                  </a:lnTo>
                  <a:lnTo>
                    <a:pt x="429073" y="581949"/>
                  </a:lnTo>
                  <a:lnTo>
                    <a:pt x="434169" y="581949"/>
                  </a:lnTo>
                  <a:cubicBezTo>
                    <a:pt x="436207" y="581949"/>
                    <a:pt x="437226" y="583988"/>
                    <a:pt x="437226" y="588064"/>
                  </a:cubicBezTo>
                  <a:lnTo>
                    <a:pt x="454553" y="588064"/>
                  </a:lnTo>
                  <a:cubicBezTo>
                    <a:pt x="455232" y="588064"/>
                    <a:pt x="455572" y="588744"/>
                    <a:pt x="455572" y="590103"/>
                  </a:cubicBezTo>
                  <a:lnTo>
                    <a:pt x="459648" y="588064"/>
                  </a:lnTo>
                  <a:cubicBezTo>
                    <a:pt x="461007" y="588064"/>
                    <a:pt x="461687" y="588744"/>
                    <a:pt x="461687" y="590103"/>
                  </a:cubicBezTo>
                  <a:cubicBezTo>
                    <a:pt x="464404" y="590103"/>
                    <a:pt x="468142" y="588064"/>
                    <a:pt x="472898" y="583988"/>
                  </a:cubicBezTo>
                  <a:cubicBezTo>
                    <a:pt x="465424" y="570399"/>
                    <a:pt x="461687" y="562925"/>
                    <a:pt x="461687" y="561566"/>
                  </a:cubicBezTo>
                  <a:lnTo>
                    <a:pt x="457610" y="563604"/>
                  </a:lnTo>
                  <a:cubicBezTo>
                    <a:pt x="457610" y="562245"/>
                    <a:pt x="456931" y="561566"/>
                    <a:pt x="455572" y="561566"/>
                  </a:cubicBezTo>
                  <a:lnTo>
                    <a:pt x="457610" y="558508"/>
                  </a:lnTo>
                  <a:cubicBezTo>
                    <a:pt x="454213" y="550355"/>
                    <a:pt x="450816" y="545938"/>
                    <a:pt x="447418" y="545259"/>
                  </a:cubicBezTo>
                  <a:close/>
                  <a:moveTo>
                    <a:pt x="794957" y="542201"/>
                  </a:moveTo>
                  <a:lnTo>
                    <a:pt x="794957" y="543221"/>
                  </a:lnTo>
                  <a:cubicBezTo>
                    <a:pt x="795636" y="545938"/>
                    <a:pt x="796995" y="547297"/>
                    <a:pt x="799034" y="547297"/>
                  </a:cubicBezTo>
                  <a:lnTo>
                    <a:pt x="801072" y="547297"/>
                  </a:lnTo>
                  <a:lnTo>
                    <a:pt x="801072" y="545259"/>
                  </a:lnTo>
                  <a:cubicBezTo>
                    <a:pt x="801072" y="543221"/>
                    <a:pt x="799713" y="542201"/>
                    <a:pt x="796995" y="542201"/>
                  </a:cubicBezTo>
                  <a:close/>
                  <a:moveTo>
                    <a:pt x="193644" y="525895"/>
                  </a:moveTo>
                  <a:cubicBezTo>
                    <a:pt x="185490" y="540163"/>
                    <a:pt x="181414" y="549336"/>
                    <a:pt x="181414" y="553412"/>
                  </a:cubicBezTo>
                  <a:lnTo>
                    <a:pt x="181414" y="555451"/>
                  </a:lnTo>
                  <a:lnTo>
                    <a:pt x="182433" y="555451"/>
                  </a:lnTo>
                  <a:cubicBezTo>
                    <a:pt x="191945" y="539823"/>
                    <a:pt x="196701" y="530311"/>
                    <a:pt x="196701" y="526914"/>
                  </a:cubicBezTo>
                  <a:lnTo>
                    <a:pt x="196701" y="525895"/>
                  </a:lnTo>
                  <a:close/>
                  <a:moveTo>
                    <a:pt x="558508" y="521818"/>
                  </a:moveTo>
                  <a:lnTo>
                    <a:pt x="549336" y="522837"/>
                  </a:lnTo>
                  <a:lnTo>
                    <a:pt x="540163" y="524876"/>
                  </a:lnTo>
                  <a:cubicBezTo>
                    <a:pt x="539484" y="525555"/>
                    <a:pt x="537445" y="525895"/>
                    <a:pt x="534048" y="525895"/>
                  </a:cubicBezTo>
                  <a:lnTo>
                    <a:pt x="530991" y="525895"/>
                  </a:lnTo>
                  <a:cubicBezTo>
                    <a:pt x="541182" y="549675"/>
                    <a:pt x="547977" y="563604"/>
                    <a:pt x="551374" y="567681"/>
                  </a:cubicBezTo>
                  <a:lnTo>
                    <a:pt x="552393" y="567681"/>
                  </a:lnTo>
                  <a:lnTo>
                    <a:pt x="561566" y="542201"/>
                  </a:lnTo>
                  <a:lnTo>
                    <a:pt x="558508" y="540163"/>
                  </a:lnTo>
                  <a:cubicBezTo>
                    <a:pt x="558508" y="536766"/>
                    <a:pt x="560886" y="535067"/>
                    <a:pt x="565643" y="535067"/>
                  </a:cubicBezTo>
                  <a:lnTo>
                    <a:pt x="565643" y="523856"/>
                  </a:lnTo>
                  <a:lnTo>
                    <a:pt x="563604" y="523856"/>
                  </a:lnTo>
                  <a:lnTo>
                    <a:pt x="561566" y="522837"/>
                  </a:lnTo>
                  <a:close/>
                  <a:moveTo>
                    <a:pt x="165107" y="514684"/>
                  </a:moveTo>
                  <a:lnTo>
                    <a:pt x="163068" y="519780"/>
                  </a:lnTo>
                  <a:lnTo>
                    <a:pt x="165107" y="519780"/>
                  </a:lnTo>
                  <a:lnTo>
                    <a:pt x="165107" y="517741"/>
                  </a:lnTo>
                  <a:lnTo>
                    <a:pt x="171222" y="519780"/>
                  </a:lnTo>
                  <a:lnTo>
                    <a:pt x="171222" y="523856"/>
                  </a:lnTo>
                  <a:cubicBezTo>
                    <a:pt x="169863" y="523856"/>
                    <a:pt x="168844" y="524196"/>
                    <a:pt x="168164" y="524876"/>
                  </a:cubicBezTo>
                  <a:lnTo>
                    <a:pt x="165107" y="526914"/>
                  </a:lnTo>
                  <a:lnTo>
                    <a:pt x="158992" y="523856"/>
                  </a:lnTo>
                  <a:cubicBezTo>
                    <a:pt x="158312" y="530651"/>
                    <a:pt x="157293" y="535067"/>
                    <a:pt x="155934" y="537106"/>
                  </a:cubicBezTo>
                  <a:lnTo>
                    <a:pt x="154915" y="540163"/>
                  </a:lnTo>
                  <a:lnTo>
                    <a:pt x="154915" y="542201"/>
                  </a:lnTo>
                  <a:cubicBezTo>
                    <a:pt x="157633" y="542201"/>
                    <a:pt x="158992" y="543221"/>
                    <a:pt x="158992" y="545259"/>
                  </a:cubicBezTo>
                  <a:cubicBezTo>
                    <a:pt x="152197" y="552054"/>
                    <a:pt x="148800" y="559527"/>
                    <a:pt x="148800" y="567681"/>
                  </a:cubicBezTo>
                  <a:cubicBezTo>
                    <a:pt x="166466" y="543221"/>
                    <a:pt x="175978" y="530991"/>
                    <a:pt x="177337" y="530991"/>
                  </a:cubicBezTo>
                  <a:cubicBezTo>
                    <a:pt x="180734" y="530991"/>
                    <a:pt x="182433" y="526574"/>
                    <a:pt x="182433" y="517741"/>
                  </a:cubicBezTo>
                  <a:cubicBezTo>
                    <a:pt x="179035" y="517741"/>
                    <a:pt x="177337" y="516722"/>
                    <a:pt x="177337" y="514684"/>
                  </a:cubicBezTo>
                  <a:lnTo>
                    <a:pt x="173260" y="516722"/>
                  </a:lnTo>
                  <a:lnTo>
                    <a:pt x="167145" y="516722"/>
                  </a:lnTo>
                  <a:close/>
                  <a:moveTo>
                    <a:pt x="695078" y="499396"/>
                  </a:moveTo>
                  <a:lnTo>
                    <a:pt x="695078" y="503473"/>
                  </a:lnTo>
                  <a:lnTo>
                    <a:pt x="738902" y="507550"/>
                  </a:lnTo>
                  <a:lnTo>
                    <a:pt x="738902" y="503473"/>
                  </a:lnTo>
                  <a:cubicBezTo>
                    <a:pt x="732108" y="502114"/>
                    <a:pt x="722935" y="501095"/>
                    <a:pt x="711385" y="500415"/>
                  </a:cubicBezTo>
                  <a:lnTo>
                    <a:pt x="707308" y="500415"/>
                  </a:lnTo>
                  <a:close/>
                  <a:moveTo>
                    <a:pt x="179375" y="499396"/>
                  </a:moveTo>
                  <a:lnTo>
                    <a:pt x="177337" y="507550"/>
                  </a:lnTo>
                  <a:cubicBezTo>
                    <a:pt x="182093" y="509588"/>
                    <a:pt x="184471" y="512985"/>
                    <a:pt x="184471" y="517741"/>
                  </a:cubicBezTo>
                  <a:cubicBezTo>
                    <a:pt x="186509" y="517741"/>
                    <a:pt x="187529" y="516722"/>
                    <a:pt x="187529" y="514684"/>
                  </a:cubicBezTo>
                  <a:cubicBezTo>
                    <a:pt x="184131" y="507889"/>
                    <a:pt x="182433" y="502793"/>
                    <a:pt x="182433" y="499396"/>
                  </a:cubicBezTo>
                  <a:close/>
                  <a:moveTo>
                    <a:pt x="217085" y="491243"/>
                  </a:moveTo>
                  <a:cubicBezTo>
                    <a:pt x="214367" y="491922"/>
                    <a:pt x="211309" y="495999"/>
                    <a:pt x="207912" y="503473"/>
                  </a:cubicBezTo>
                  <a:lnTo>
                    <a:pt x="209951" y="503473"/>
                  </a:lnTo>
                  <a:cubicBezTo>
                    <a:pt x="214707" y="502793"/>
                    <a:pt x="217085" y="498717"/>
                    <a:pt x="217085" y="491243"/>
                  </a:cubicBezTo>
                  <a:close/>
                  <a:moveTo>
                    <a:pt x="198739" y="487166"/>
                  </a:moveTo>
                  <a:lnTo>
                    <a:pt x="196701" y="493281"/>
                  </a:lnTo>
                  <a:lnTo>
                    <a:pt x="195682" y="493281"/>
                  </a:lnTo>
                  <a:lnTo>
                    <a:pt x="191605" y="491243"/>
                  </a:lnTo>
                  <a:lnTo>
                    <a:pt x="187529" y="496339"/>
                  </a:lnTo>
                  <a:cubicBezTo>
                    <a:pt x="188887" y="496339"/>
                    <a:pt x="189567" y="497018"/>
                    <a:pt x="189567" y="498377"/>
                  </a:cubicBezTo>
                  <a:lnTo>
                    <a:pt x="202816" y="491243"/>
                  </a:lnTo>
                  <a:cubicBezTo>
                    <a:pt x="202816" y="488525"/>
                    <a:pt x="201457" y="487166"/>
                    <a:pt x="198739" y="487166"/>
                  </a:cubicBezTo>
                  <a:close/>
                  <a:moveTo>
                    <a:pt x="328175" y="459648"/>
                  </a:moveTo>
                  <a:lnTo>
                    <a:pt x="332251" y="459648"/>
                  </a:lnTo>
                  <a:lnTo>
                    <a:pt x="332251" y="463725"/>
                  </a:lnTo>
                  <a:cubicBezTo>
                    <a:pt x="329534" y="463725"/>
                    <a:pt x="328175" y="462366"/>
                    <a:pt x="328175" y="459648"/>
                  </a:cubicBezTo>
                  <a:close/>
                  <a:moveTo>
                    <a:pt x="480032" y="422958"/>
                  </a:moveTo>
                  <a:lnTo>
                    <a:pt x="483089" y="422958"/>
                  </a:lnTo>
                  <a:lnTo>
                    <a:pt x="483089" y="427035"/>
                  </a:lnTo>
                  <a:lnTo>
                    <a:pt x="480032" y="427035"/>
                  </a:lnTo>
                  <a:close/>
                  <a:moveTo>
                    <a:pt x="463725" y="398498"/>
                  </a:moveTo>
                  <a:cubicBezTo>
                    <a:pt x="461007" y="403254"/>
                    <a:pt x="457270" y="405972"/>
                    <a:pt x="452514" y="406651"/>
                  </a:cubicBezTo>
                  <a:lnTo>
                    <a:pt x="454553" y="419900"/>
                  </a:lnTo>
                  <a:lnTo>
                    <a:pt x="454553" y="420920"/>
                  </a:lnTo>
                  <a:cubicBezTo>
                    <a:pt x="449117" y="429073"/>
                    <a:pt x="441303" y="435528"/>
                    <a:pt x="431111" y="440284"/>
                  </a:cubicBezTo>
                  <a:lnTo>
                    <a:pt x="414805" y="472898"/>
                  </a:lnTo>
                  <a:lnTo>
                    <a:pt x="418881" y="472898"/>
                  </a:lnTo>
                  <a:lnTo>
                    <a:pt x="427035" y="466783"/>
                  </a:lnTo>
                  <a:lnTo>
                    <a:pt x="433150" y="470859"/>
                  </a:lnTo>
                  <a:lnTo>
                    <a:pt x="450476" y="470859"/>
                  </a:lnTo>
                  <a:lnTo>
                    <a:pt x="455572" y="466783"/>
                  </a:lnTo>
                  <a:lnTo>
                    <a:pt x="457610" y="466783"/>
                  </a:lnTo>
                  <a:lnTo>
                    <a:pt x="463725" y="470859"/>
                  </a:lnTo>
                  <a:lnTo>
                    <a:pt x="475955" y="463725"/>
                  </a:lnTo>
                  <a:lnTo>
                    <a:pt x="481051" y="463725"/>
                  </a:lnTo>
                  <a:lnTo>
                    <a:pt x="480032" y="466783"/>
                  </a:lnTo>
                  <a:lnTo>
                    <a:pt x="483089" y="466783"/>
                  </a:lnTo>
                  <a:lnTo>
                    <a:pt x="487166" y="464744"/>
                  </a:lnTo>
                  <a:lnTo>
                    <a:pt x="494300" y="466783"/>
                  </a:lnTo>
                  <a:lnTo>
                    <a:pt x="494300" y="464744"/>
                  </a:lnTo>
                  <a:lnTo>
                    <a:pt x="489204" y="456591"/>
                  </a:lnTo>
                  <a:lnTo>
                    <a:pt x="491243" y="450476"/>
                  </a:lnTo>
                  <a:cubicBezTo>
                    <a:pt x="487166" y="449117"/>
                    <a:pt x="485128" y="448098"/>
                    <a:pt x="485128" y="447418"/>
                  </a:cubicBezTo>
                  <a:cubicBezTo>
                    <a:pt x="485128" y="446739"/>
                    <a:pt x="485807" y="445720"/>
                    <a:pt x="487166" y="444361"/>
                  </a:cubicBezTo>
                  <a:lnTo>
                    <a:pt x="490224" y="441303"/>
                  </a:lnTo>
                  <a:lnTo>
                    <a:pt x="493281" y="436207"/>
                  </a:lnTo>
                  <a:lnTo>
                    <a:pt x="493281" y="424996"/>
                  </a:lnTo>
                  <a:cubicBezTo>
                    <a:pt x="489884" y="424996"/>
                    <a:pt x="480032" y="416163"/>
                    <a:pt x="463725" y="398498"/>
                  </a:cubicBezTo>
                  <a:close/>
                  <a:moveTo>
                    <a:pt x="461687" y="390344"/>
                  </a:moveTo>
                  <a:cubicBezTo>
                    <a:pt x="456251" y="395780"/>
                    <a:pt x="450816" y="398498"/>
                    <a:pt x="445380" y="398498"/>
                  </a:cubicBezTo>
                  <a:lnTo>
                    <a:pt x="446399" y="401555"/>
                  </a:lnTo>
                  <a:lnTo>
                    <a:pt x="447418" y="402574"/>
                  </a:lnTo>
                  <a:lnTo>
                    <a:pt x="453533" y="399517"/>
                  </a:lnTo>
                  <a:lnTo>
                    <a:pt x="457610" y="396459"/>
                  </a:lnTo>
                  <a:cubicBezTo>
                    <a:pt x="459648" y="395100"/>
                    <a:pt x="461007" y="394421"/>
                    <a:pt x="461687" y="394421"/>
                  </a:cubicBezTo>
                  <a:close/>
                  <a:moveTo>
                    <a:pt x="552393" y="344481"/>
                  </a:moveTo>
                  <a:cubicBezTo>
                    <a:pt x="547637" y="344481"/>
                    <a:pt x="534728" y="351276"/>
                    <a:pt x="513665" y="364865"/>
                  </a:cubicBezTo>
                  <a:lnTo>
                    <a:pt x="513665" y="366903"/>
                  </a:lnTo>
                  <a:cubicBezTo>
                    <a:pt x="517062" y="373018"/>
                    <a:pt x="523856" y="377435"/>
                    <a:pt x="534048" y="380153"/>
                  </a:cubicBezTo>
                  <a:lnTo>
                    <a:pt x="534048" y="382191"/>
                  </a:lnTo>
                  <a:cubicBezTo>
                    <a:pt x="533369" y="382191"/>
                    <a:pt x="533029" y="382531"/>
                    <a:pt x="533029" y="383210"/>
                  </a:cubicBezTo>
                  <a:cubicBezTo>
                    <a:pt x="554771" y="398838"/>
                    <a:pt x="565643" y="412766"/>
                    <a:pt x="565643" y="424996"/>
                  </a:cubicBezTo>
                  <a:cubicBezTo>
                    <a:pt x="566322" y="424996"/>
                    <a:pt x="567341" y="426695"/>
                    <a:pt x="568700" y="430092"/>
                  </a:cubicBezTo>
                  <a:lnTo>
                    <a:pt x="570738" y="436207"/>
                  </a:lnTo>
                  <a:lnTo>
                    <a:pt x="572777" y="443341"/>
                  </a:lnTo>
                  <a:lnTo>
                    <a:pt x="567681" y="447418"/>
                  </a:lnTo>
                  <a:lnTo>
                    <a:pt x="563604" y="445380"/>
                  </a:lnTo>
                  <a:lnTo>
                    <a:pt x="559528" y="458629"/>
                  </a:lnTo>
                  <a:lnTo>
                    <a:pt x="559528" y="459648"/>
                  </a:lnTo>
                  <a:lnTo>
                    <a:pt x="563604" y="458629"/>
                  </a:lnTo>
                  <a:lnTo>
                    <a:pt x="579911" y="458629"/>
                  </a:lnTo>
                  <a:cubicBezTo>
                    <a:pt x="582629" y="458629"/>
                    <a:pt x="584667" y="454892"/>
                    <a:pt x="586026" y="447418"/>
                  </a:cubicBezTo>
                  <a:cubicBezTo>
                    <a:pt x="584667" y="447418"/>
                    <a:pt x="583988" y="446739"/>
                    <a:pt x="583988" y="445380"/>
                  </a:cubicBezTo>
                  <a:cubicBezTo>
                    <a:pt x="585347" y="445380"/>
                    <a:pt x="586366" y="444021"/>
                    <a:pt x="587045" y="441303"/>
                  </a:cubicBezTo>
                  <a:lnTo>
                    <a:pt x="589084" y="437226"/>
                  </a:lnTo>
                  <a:lnTo>
                    <a:pt x="590103" y="434169"/>
                  </a:lnTo>
                  <a:lnTo>
                    <a:pt x="591122" y="431111"/>
                  </a:lnTo>
                  <a:lnTo>
                    <a:pt x="590103" y="420920"/>
                  </a:lnTo>
                  <a:lnTo>
                    <a:pt x="592141" y="420920"/>
                  </a:lnTo>
                  <a:lnTo>
                    <a:pt x="594179" y="419900"/>
                  </a:lnTo>
                  <a:lnTo>
                    <a:pt x="596218" y="419900"/>
                  </a:lnTo>
                  <a:lnTo>
                    <a:pt x="595199" y="417862"/>
                  </a:lnTo>
                  <a:lnTo>
                    <a:pt x="594179" y="414805"/>
                  </a:lnTo>
                  <a:lnTo>
                    <a:pt x="596218" y="402574"/>
                  </a:lnTo>
                  <a:cubicBezTo>
                    <a:pt x="593500" y="402574"/>
                    <a:pt x="592141" y="401895"/>
                    <a:pt x="592141" y="400536"/>
                  </a:cubicBezTo>
                  <a:lnTo>
                    <a:pt x="592141" y="392383"/>
                  </a:lnTo>
                  <a:cubicBezTo>
                    <a:pt x="592821" y="391024"/>
                    <a:pt x="593500" y="390005"/>
                    <a:pt x="594179" y="389325"/>
                  </a:cubicBezTo>
                  <a:lnTo>
                    <a:pt x="596218" y="388306"/>
                  </a:lnTo>
                  <a:cubicBezTo>
                    <a:pt x="596218" y="389665"/>
                    <a:pt x="596897" y="390344"/>
                    <a:pt x="598256" y="390344"/>
                  </a:cubicBezTo>
                  <a:cubicBezTo>
                    <a:pt x="598256" y="384909"/>
                    <a:pt x="599615" y="382191"/>
                    <a:pt x="602333" y="382191"/>
                  </a:cubicBezTo>
                  <a:cubicBezTo>
                    <a:pt x="600295" y="367243"/>
                    <a:pt x="590103" y="359769"/>
                    <a:pt x="571758" y="359769"/>
                  </a:cubicBezTo>
                  <a:lnTo>
                    <a:pt x="571758" y="354673"/>
                  </a:lnTo>
                  <a:lnTo>
                    <a:pt x="572777" y="354673"/>
                  </a:lnTo>
                  <a:lnTo>
                    <a:pt x="575834" y="355692"/>
                  </a:lnTo>
                  <a:lnTo>
                    <a:pt x="577873" y="355692"/>
                  </a:lnTo>
                  <a:lnTo>
                    <a:pt x="577873" y="354673"/>
                  </a:lnTo>
                  <a:cubicBezTo>
                    <a:pt x="576514" y="354673"/>
                    <a:pt x="573116" y="351955"/>
                    <a:pt x="567681" y="346520"/>
                  </a:cubicBezTo>
                  <a:cubicBezTo>
                    <a:pt x="567681" y="350597"/>
                    <a:pt x="566322" y="352635"/>
                    <a:pt x="563604" y="352635"/>
                  </a:cubicBezTo>
                  <a:cubicBezTo>
                    <a:pt x="562245" y="347199"/>
                    <a:pt x="558508" y="344481"/>
                    <a:pt x="552393" y="344481"/>
                  </a:cubicBezTo>
                  <a:close/>
                  <a:moveTo>
                    <a:pt x="317983" y="332251"/>
                  </a:moveTo>
                  <a:cubicBezTo>
                    <a:pt x="315265" y="332251"/>
                    <a:pt x="313906" y="333610"/>
                    <a:pt x="313906" y="336328"/>
                  </a:cubicBezTo>
                  <a:lnTo>
                    <a:pt x="315945" y="336328"/>
                  </a:lnTo>
                  <a:cubicBezTo>
                    <a:pt x="318662" y="336328"/>
                    <a:pt x="320021" y="334969"/>
                    <a:pt x="320021" y="332251"/>
                  </a:cubicBezTo>
                  <a:close/>
                  <a:moveTo>
                    <a:pt x="509588" y="255813"/>
                  </a:moveTo>
                  <a:lnTo>
                    <a:pt x="509588" y="259890"/>
                  </a:lnTo>
                  <a:cubicBezTo>
                    <a:pt x="511626" y="259890"/>
                    <a:pt x="512645" y="258531"/>
                    <a:pt x="512645" y="255813"/>
                  </a:cubicBezTo>
                  <a:close/>
                  <a:moveTo>
                    <a:pt x="450476" y="255813"/>
                  </a:moveTo>
                  <a:lnTo>
                    <a:pt x="447418" y="256832"/>
                  </a:lnTo>
                  <a:lnTo>
                    <a:pt x="445380" y="257852"/>
                  </a:lnTo>
                  <a:lnTo>
                    <a:pt x="445380" y="259890"/>
                  </a:lnTo>
                  <a:lnTo>
                    <a:pt x="447418" y="259890"/>
                  </a:lnTo>
                  <a:lnTo>
                    <a:pt x="450476" y="258871"/>
                  </a:lnTo>
                  <a:lnTo>
                    <a:pt x="452514" y="257852"/>
                  </a:lnTo>
                  <a:lnTo>
                    <a:pt x="452514" y="255813"/>
                  </a:lnTo>
                  <a:close/>
                  <a:moveTo>
                    <a:pt x="52997" y="246641"/>
                  </a:moveTo>
                  <a:lnTo>
                    <a:pt x="56055" y="246641"/>
                  </a:lnTo>
                  <a:cubicBezTo>
                    <a:pt x="56055" y="250038"/>
                    <a:pt x="57414" y="251737"/>
                    <a:pt x="60132" y="251737"/>
                  </a:cubicBezTo>
                  <a:lnTo>
                    <a:pt x="60132" y="259890"/>
                  </a:lnTo>
                  <a:lnTo>
                    <a:pt x="56055" y="259890"/>
                  </a:lnTo>
                  <a:cubicBezTo>
                    <a:pt x="56055" y="255813"/>
                    <a:pt x="55036" y="252416"/>
                    <a:pt x="52997" y="249698"/>
                  </a:cubicBezTo>
                  <a:close/>
                  <a:moveTo>
                    <a:pt x="472898" y="227276"/>
                  </a:moveTo>
                  <a:cubicBezTo>
                    <a:pt x="470859" y="227276"/>
                    <a:pt x="468142" y="229315"/>
                    <a:pt x="464744" y="233391"/>
                  </a:cubicBezTo>
                  <a:lnTo>
                    <a:pt x="464744" y="237468"/>
                  </a:lnTo>
                  <a:lnTo>
                    <a:pt x="466783" y="237468"/>
                  </a:lnTo>
                  <a:cubicBezTo>
                    <a:pt x="468821" y="237468"/>
                    <a:pt x="471539" y="234750"/>
                    <a:pt x="474936" y="229315"/>
                  </a:cubicBezTo>
                  <a:lnTo>
                    <a:pt x="474936" y="227276"/>
                  </a:lnTo>
                  <a:close/>
                  <a:moveTo>
                    <a:pt x="357731" y="225238"/>
                  </a:moveTo>
                  <a:lnTo>
                    <a:pt x="357731" y="228296"/>
                  </a:lnTo>
                  <a:lnTo>
                    <a:pt x="358750" y="228296"/>
                  </a:lnTo>
                  <a:lnTo>
                    <a:pt x="358750" y="225238"/>
                  </a:lnTo>
                  <a:close/>
                  <a:moveTo>
                    <a:pt x="379134" y="184471"/>
                  </a:moveTo>
                  <a:lnTo>
                    <a:pt x="379134" y="188548"/>
                  </a:lnTo>
                  <a:lnTo>
                    <a:pt x="381172" y="188548"/>
                  </a:lnTo>
                  <a:lnTo>
                    <a:pt x="381172" y="184471"/>
                  </a:lnTo>
                  <a:close/>
                  <a:moveTo>
                    <a:pt x="512645" y="168164"/>
                  </a:moveTo>
                  <a:lnTo>
                    <a:pt x="512645" y="169183"/>
                  </a:lnTo>
                  <a:lnTo>
                    <a:pt x="511626" y="173260"/>
                  </a:lnTo>
                  <a:lnTo>
                    <a:pt x="512645" y="173260"/>
                  </a:lnTo>
                  <a:cubicBezTo>
                    <a:pt x="514684" y="173260"/>
                    <a:pt x="515703" y="171901"/>
                    <a:pt x="515703" y="169183"/>
                  </a:cubicBezTo>
                  <a:close/>
                  <a:moveTo>
                    <a:pt x="213008" y="156953"/>
                  </a:moveTo>
                  <a:lnTo>
                    <a:pt x="213008" y="161030"/>
                  </a:lnTo>
                  <a:lnTo>
                    <a:pt x="215046" y="161030"/>
                  </a:lnTo>
                  <a:lnTo>
                    <a:pt x="215046" y="156953"/>
                  </a:lnTo>
                  <a:close/>
                  <a:moveTo>
                    <a:pt x="540163" y="140646"/>
                  </a:moveTo>
                  <a:lnTo>
                    <a:pt x="533029" y="146761"/>
                  </a:lnTo>
                  <a:lnTo>
                    <a:pt x="534048" y="149819"/>
                  </a:lnTo>
                  <a:cubicBezTo>
                    <a:pt x="527254" y="156614"/>
                    <a:pt x="523856" y="161030"/>
                    <a:pt x="523856" y="163068"/>
                  </a:cubicBezTo>
                  <a:cubicBezTo>
                    <a:pt x="521139" y="163068"/>
                    <a:pt x="519780" y="164087"/>
                    <a:pt x="519780" y="166126"/>
                  </a:cubicBezTo>
                  <a:lnTo>
                    <a:pt x="521818" y="166126"/>
                  </a:lnTo>
                  <a:cubicBezTo>
                    <a:pt x="534048" y="162049"/>
                    <a:pt x="540163" y="158992"/>
                    <a:pt x="540163" y="156953"/>
                  </a:cubicBezTo>
                  <a:lnTo>
                    <a:pt x="540163" y="154915"/>
                  </a:lnTo>
                  <a:lnTo>
                    <a:pt x="538125" y="150838"/>
                  </a:lnTo>
                  <a:cubicBezTo>
                    <a:pt x="542881" y="150159"/>
                    <a:pt x="545259" y="149479"/>
                    <a:pt x="545259" y="148800"/>
                  </a:cubicBezTo>
                  <a:cubicBezTo>
                    <a:pt x="543900" y="143364"/>
                    <a:pt x="542202" y="140646"/>
                    <a:pt x="540163" y="140646"/>
                  </a:cubicBezTo>
                  <a:close/>
                  <a:moveTo>
                    <a:pt x="205286" y="132532"/>
                  </a:moveTo>
                  <a:lnTo>
                    <a:pt x="207572" y="133512"/>
                  </a:lnTo>
                  <a:lnTo>
                    <a:pt x="205874" y="133512"/>
                  </a:lnTo>
                  <a:close/>
                  <a:moveTo>
                    <a:pt x="202816" y="128416"/>
                  </a:moveTo>
                  <a:lnTo>
                    <a:pt x="205286" y="132532"/>
                  </a:lnTo>
                  <a:lnTo>
                    <a:pt x="202816" y="131474"/>
                  </a:lnTo>
                  <a:close/>
                  <a:moveTo>
                    <a:pt x="394421" y="0"/>
                  </a:moveTo>
                  <a:cubicBezTo>
                    <a:pt x="408010" y="2718"/>
                    <a:pt x="418202" y="5776"/>
                    <a:pt x="424996" y="9173"/>
                  </a:cubicBezTo>
                  <a:lnTo>
                    <a:pt x="437226" y="8154"/>
                  </a:lnTo>
                  <a:lnTo>
                    <a:pt x="441303" y="9173"/>
                  </a:lnTo>
                  <a:lnTo>
                    <a:pt x="445380" y="8154"/>
                  </a:lnTo>
                  <a:lnTo>
                    <a:pt x="452514" y="9173"/>
                  </a:lnTo>
                  <a:cubicBezTo>
                    <a:pt x="457270" y="8493"/>
                    <a:pt x="459648" y="6795"/>
                    <a:pt x="459648" y="4077"/>
                  </a:cubicBezTo>
                  <a:lnTo>
                    <a:pt x="468821" y="6115"/>
                  </a:lnTo>
                  <a:lnTo>
                    <a:pt x="481051" y="6115"/>
                  </a:lnTo>
                  <a:cubicBezTo>
                    <a:pt x="515703" y="16987"/>
                    <a:pt x="533029" y="26499"/>
                    <a:pt x="533029" y="34652"/>
                  </a:cubicBezTo>
                  <a:cubicBezTo>
                    <a:pt x="538465" y="65228"/>
                    <a:pt x="545599" y="82893"/>
                    <a:pt x="554432" y="87649"/>
                  </a:cubicBezTo>
                  <a:cubicBezTo>
                    <a:pt x="557149" y="91047"/>
                    <a:pt x="558508" y="98860"/>
                    <a:pt x="558508" y="111090"/>
                  </a:cubicBezTo>
                  <a:cubicBezTo>
                    <a:pt x="558508" y="117205"/>
                    <a:pt x="556470" y="122981"/>
                    <a:pt x="552393" y="128416"/>
                  </a:cubicBezTo>
                  <a:cubicBezTo>
                    <a:pt x="555791" y="130455"/>
                    <a:pt x="558848" y="131474"/>
                    <a:pt x="561566" y="131474"/>
                  </a:cubicBezTo>
                  <a:lnTo>
                    <a:pt x="563604" y="128416"/>
                  </a:lnTo>
                  <a:cubicBezTo>
                    <a:pt x="571758" y="136570"/>
                    <a:pt x="579232" y="140646"/>
                    <a:pt x="586026" y="140646"/>
                  </a:cubicBezTo>
                  <a:lnTo>
                    <a:pt x="593160" y="139627"/>
                  </a:lnTo>
                  <a:lnTo>
                    <a:pt x="599275" y="139627"/>
                  </a:lnTo>
                  <a:cubicBezTo>
                    <a:pt x="600634" y="138948"/>
                    <a:pt x="601993" y="138608"/>
                    <a:pt x="603352" y="138608"/>
                  </a:cubicBezTo>
                  <a:lnTo>
                    <a:pt x="620678" y="138608"/>
                  </a:lnTo>
                  <a:cubicBezTo>
                    <a:pt x="626114" y="135211"/>
                    <a:pt x="631549" y="133512"/>
                    <a:pt x="636985" y="133512"/>
                  </a:cubicBezTo>
                  <a:cubicBezTo>
                    <a:pt x="669598" y="141666"/>
                    <a:pt x="685905" y="148800"/>
                    <a:pt x="685905" y="154915"/>
                  </a:cubicBezTo>
                  <a:lnTo>
                    <a:pt x="685905" y="161030"/>
                  </a:lnTo>
                  <a:cubicBezTo>
                    <a:pt x="685905" y="162389"/>
                    <a:pt x="685565" y="163068"/>
                    <a:pt x="684886" y="163068"/>
                  </a:cubicBezTo>
                  <a:cubicBezTo>
                    <a:pt x="687604" y="182093"/>
                    <a:pt x="692700" y="194663"/>
                    <a:pt x="700174" y="200778"/>
                  </a:cubicBezTo>
                  <a:cubicBezTo>
                    <a:pt x="704250" y="205534"/>
                    <a:pt x="706289" y="209611"/>
                    <a:pt x="706289" y="213008"/>
                  </a:cubicBezTo>
                  <a:lnTo>
                    <a:pt x="706289" y="219123"/>
                  </a:lnTo>
                  <a:cubicBezTo>
                    <a:pt x="699494" y="229315"/>
                    <a:pt x="689642" y="235430"/>
                    <a:pt x="676733" y="237468"/>
                  </a:cubicBezTo>
                  <a:lnTo>
                    <a:pt x="672656" y="235430"/>
                  </a:lnTo>
                  <a:cubicBezTo>
                    <a:pt x="669259" y="235430"/>
                    <a:pt x="662124" y="240865"/>
                    <a:pt x="651253" y="251737"/>
                  </a:cubicBezTo>
                  <a:lnTo>
                    <a:pt x="646157" y="253775"/>
                  </a:lnTo>
                  <a:lnTo>
                    <a:pt x="642081" y="251737"/>
                  </a:lnTo>
                  <a:lnTo>
                    <a:pt x="635966" y="252756"/>
                  </a:lnTo>
                  <a:lnTo>
                    <a:pt x="630870" y="252756"/>
                  </a:lnTo>
                  <a:lnTo>
                    <a:pt x="627812" y="253775"/>
                  </a:lnTo>
                  <a:lnTo>
                    <a:pt x="625774" y="253775"/>
                  </a:lnTo>
                  <a:cubicBezTo>
                    <a:pt x="625774" y="258531"/>
                    <a:pt x="624415" y="260909"/>
                    <a:pt x="621697" y="260909"/>
                  </a:cubicBezTo>
                  <a:lnTo>
                    <a:pt x="621697" y="259890"/>
                  </a:lnTo>
                  <a:cubicBezTo>
                    <a:pt x="608788" y="270761"/>
                    <a:pt x="594179" y="277216"/>
                    <a:pt x="577873" y="279254"/>
                  </a:cubicBezTo>
                  <a:cubicBezTo>
                    <a:pt x="572437" y="286728"/>
                    <a:pt x="567681" y="290465"/>
                    <a:pt x="563604" y="290465"/>
                  </a:cubicBezTo>
                  <a:lnTo>
                    <a:pt x="563604" y="291484"/>
                  </a:lnTo>
                  <a:lnTo>
                    <a:pt x="571758" y="291484"/>
                  </a:lnTo>
                  <a:lnTo>
                    <a:pt x="573796" y="290465"/>
                  </a:lnTo>
                  <a:cubicBezTo>
                    <a:pt x="583308" y="291824"/>
                    <a:pt x="588064" y="292843"/>
                    <a:pt x="588064" y="293523"/>
                  </a:cubicBezTo>
                  <a:cubicBezTo>
                    <a:pt x="591462" y="291484"/>
                    <a:pt x="594859" y="290465"/>
                    <a:pt x="598256" y="290465"/>
                  </a:cubicBezTo>
                  <a:cubicBezTo>
                    <a:pt x="612525" y="290465"/>
                    <a:pt x="647177" y="302356"/>
                    <a:pt x="702212" y="326136"/>
                  </a:cubicBezTo>
                  <a:cubicBezTo>
                    <a:pt x="704930" y="326136"/>
                    <a:pt x="706628" y="328175"/>
                    <a:pt x="707308" y="332251"/>
                  </a:cubicBezTo>
                  <a:lnTo>
                    <a:pt x="704250" y="338366"/>
                  </a:lnTo>
                  <a:cubicBezTo>
                    <a:pt x="709006" y="338366"/>
                    <a:pt x="715122" y="352295"/>
                    <a:pt x="722595" y="380153"/>
                  </a:cubicBezTo>
                  <a:cubicBezTo>
                    <a:pt x="726672" y="380153"/>
                    <a:pt x="729730" y="386947"/>
                    <a:pt x="731768" y="400536"/>
                  </a:cubicBezTo>
                  <a:cubicBezTo>
                    <a:pt x="728371" y="403933"/>
                    <a:pt x="726672" y="406311"/>
                    <a:pt x="726672" y="407670"/>
                  </a:cubicBezTo>
                  <a:cubicBezTo>
                    <a:pt x="724634" y="409709"/>
                    <a:pt x="723275" y="410728"/>
                    <a:pt x="722595" y="410728"/>
                  </a:cubicBezTo>
                  <a:lnTo>
                    <a:pt x="724634" y="414805"/>
                  </a:lnTo>
                  <a:lnTo>
                    <a:pt x="724634" y="416843"/>
                  </a:lnTo>
                  <a:cubicBezTo>
                    <a:pt x="718519" y="416843"/>
                    <a:pt x="715461" y="420920"/>
                    <a:pt x="715461" y="429073"/>
                  </a:cubicBezTo>
                  <a:lnTo>
                    <a:pt x="727691" y="429073"/>
                  </a:lnTo>
                  <a:lnTo>
                    <a:pt x="732787" y="433150"/>
                  </a:lnTo>
                  <a:lnTo>
                    <a:pt x="773554" y="433150"/>
                  </a:lnTo>
                  <a:lnTo>
                    <a:pt x="777631" y="432131"/>
                  </a:lnTo>
                  <a:lnTo>
                    <a:pt x="782727" y="432131"/>
                  </a:lnTo>
                  <a:lnTo>
                    <a:pt x="787823" y="431111"/>
                  </a:lnTo>
                  <a:cubicBezTo>
                    <a:pt x="791899" y="432470"/>
                    <a:pt x="815340" y="435867"/>
                    <a:pt x="858146" y="441303"/>
                  </a:cubicBezTo>
                  <a:cubicBezTo>
                    <a:pt x="881927" y="450815"/>
                    <a:pt x="893817" y="458289"/>
                    <a:pt x="893817" y="463725"/>
                  </a:cubicBezTo>
                  <a:cubicBezTo>
                    <a:pt x="891099" y="466443"/>
                    <a:pt x="889740" y="470180"/>
                    <a:pt x="889740" y="474936"/>
                  </a:cubicBezTo>
                  <a:cubicBezTo>
                    <a:pt x="891779" y="474936"/>
                    <a:pt x="894496" y="477654"/>
                    <a:pt x="897894" y="483089"/>
                  </a:cubicBezTo>
                  <a:lnTo>
                    <a:pt x="897894" y="493281"/>
                  </a:lnTo>
                  <a:cubicBezTo>
                    <a:pt x="897894" y="494640"/>
                    <a:pt x="897214" y="495319"/>
                    <a:pt x="895855" y="495319"/>
                  </a:cubicBezTo>
                  <a:cubicBezTo>
                    <a:pt x="906047" y="512985"/>
                    <a:pt x="912162" y="521818"/>
                    <a:pt x="914200" y="521818"/>
                  </a:cubicBezTo>
                  <a:cubicBezTo>
                    <a:pt x="916918" y="521818"/>
                    <a:pt x="919636" y="527933"/>
                    <a:pt x="922354" y="540163"/>
                  </a:cubicBezTo>
                  <a:lnTo>
                    <a:pt x="922354" y="545259"/>
                  </a:lnTo>
                  <a:lnTo>
                    <a:pt x="920315" y="551374"/>
                  </a:lnTo>
                  <a:cubicBezTo>
                    <a:pt x="910803" y="550695"/>
                    <a:pt x="898913" y="545259"/>
                    <a:pt x="884644" y="535067"/>
                  </a:cubicBezTo>
                  <a:lnTo>
                    <a:pt x="882606" y="538125"/>
                  </a:lnTo>
                  <a:lnTo>
                    <a:pt x="882606" y="540163"/>
                  </a:lnTo>
                  <a:cubicBezTo>
                    <a:pt x="887362" y="540163"/>
                    <a:pt x="889740" y="541182"/>
                    <a:pt x="889740" y="543221"/>
                  </a:cubicBezTo>
                  <a:lnTo>
                    <a:pt x="889740" y="545259"/>
                  </a:lnTo>
                  <a:lnTo>
                    <a:pt x="888721" y="545259"/>
                  </a:lnTo>
                  <a:cubicBezTo>
                    <a:pt x="883285" y="545259"/>
                    <a:pt x="877850" y="542881"/>
                    <a:pt x="872414" y="538125"/>
                  </a:cubicBezTo>
                  <a:cubicBezTo>
                    <a:pt x="863581" y="553073"/>
                    <a:pt x="854749" y="562925"/>
                    <a:pt x="845916" y="567681"/>
                  </a:cubicBezTo>
                  <a:lnTo>
                    <a:pt x="839801" y="565643"/>
                  </a:lnTo>
                  <a:lnTo>
                    <a:pt x="833686" y="567681"/>
                  </a:lnTo>
                  <a:lnTo>
                    <a:pt x="833686" y="565643"/>
                  </a:lnTo>
                  <a:lnTo>
                    <a:pt x="835724" y="561566"/>
                  </a:lnTo>
                  <a:cubicBezTo>
                    <a:pt x="834365" y="561566"/>
                    <a:pt x="833346" y="561226"/>
                    <a:pt x="832666" y="560547"/>
                  </a:cubicBezTo>
                  <a:lnTo>
                    <a:pt x="828590" y="559527"/>
                  </a:lnTo>
                  <a:lnTo>
                    <a:pt x="825532" y="558508"/>
                  </a:lnTo>
                  <a:cubicBezTo>
                    <a:pt x="825532" y="559188"/>
                    <a:pt x="825192" y="559527"/>
                    <a:pt x="824513" y="559527"/>
                  </a:cubicBezTo>
                  <a:cubicBezTo>
                    <a:pt x="824513" y="556810"/>
                    <a:pt x="823494" y="555451"/>
                    <a:pt x="821456" y="555451"/>
                  </a:cubicBezTo>
                  <a:lnTo>
                    <a:pt x="817379" y="555451"/>
                  </a:lnTo>
                  <a:cubicBezTo>
                    <a:pt x="817379" y="558169"/>
                    <a:pt x="816020" y="559527"/>
                    <a:pt x="813302" y="559527"/>
                  </a:cubicBezTo>
                  <a:lnTo>
                    <a:pt x="799034" y="551374"/>
                  </a:lnTo>
                  <a:lnTo>
                    <a:pt x="796995" y="556470"/>
                  </a:lnTo>
                  <a:cubicBezTo>
                    <a:pt x="791560" y="553073"/>
                    <a:pt x="787823" y="551374"/>
                    <a:pt x="785784" y="551374"/>
                  </a:cubicBezTo>
                  <a:lnTo>
                    <a:pt x="785784" y="547297"/>
                  </a:lnTo>
                  <a:lnTo>
                    <a:pt x="793938" y="547297"/>
                  </a:lnTo>
                  <a:lnTo>
                    <a:pt x="793938" y="545259"/>
                  </a:lnTo>
                  <a:cubicBezTo>
                    <a:pt x="791220" y="545259"/>
                    <a:pt x="788162" y="544240"/>
                    <a:pt x="784765" y="542201"/>
                  </a:cubicBezTo>
                  <a:cubicBezTo>
                    <a:pt x="784765" y="544240"/>
                    <a:pt x="783406" y="545259"/>
                    <a:pt x="780688" y="545259"/>
                  </a:cubicBezTo>
                  <a:cubicBezTo>
                    <a:pt x="780688" y="529632"/>
                    <a:pt x="753850" y="521818"/>
                    <a:pt x="700174" y="521818"/>
                  </a:cubicBezTo>
                  <a:cubicBezTo>
                    <a:pt x="700174" y="520459"/>
                    <a:pt x="699834" y="519780"/>
                    <a:pt x="699154" y="519780"/>
                  </a:cubicBezTo>
                  <a:lnTo>
                    <a:pt x="693039" y="521818"/>
                  </a:lnTo>
                  <a:cubicBezTo>
                    <a:pt x="693039" y="528612"/>
                    <a:pt x="691341" y="546278"/>
                    <a:pt x="687944" y="574815"/>
                  </a:cubicBezTo>
                  <a:cubicBezTo>
                    <a:pt x="687944" y="580251"/>
                    <a:pt x="696437" y="586366"/>
                    <a:pt x="713423" y="593160"/>
                  </a:cubicBezTo>
                  <a:cubicBezTo>
                    <a:pt x="722935" y="591801"/>
                    <a:pt x="729050" y="590782"/>
                    <a:pt x="731768" y="590103"/>
                  </a:cubicBezTo>
                  <a:lnTo>
                    <a:pt x="738902" y="591122"/>
                  </a:lnTo>
                  <a:lnTo>
                    <a:pt x="773554" y="583988"/>
                  </a:lnTo>
                  <a:lnTo>
                    <a:pt x="776612" y="585007"/>
                  </a:lnTo>
                  <a:lnTo>
                    <a:pt x="778650" y="586026"/>
                  </a:lnTo>
                  <a:lnTo>
                    <a:pt x="785784" y="583988"/>
                  </a:lnTo>
                  <a:cubicBezTo>
                    <a:pt x="785784" y="586026"/>
                    <a:pt x="793938" y="589084"/>
                    <a:pt x="810245" y="593160"/>
                  </a:cubicBezTo>
                  <a:cubicBezTo>
                    <a:pt x="829269" y="602673"/>
                    <a:pt x="845576" y="617620"/>
                    <a:pt x="859165" y="638004"/>
                  </a:cubicBezTo>
                  <a:lnTo>
                    <a:pt x="859165" y="640042"/>
                  </a:lnTo>
                  <a:lnTo>
                    <a:pt x="858146" y="644119"/>
                  </a:lnTo>
                  <a:cubicBezTo>
                    <a:pt x="860864" y="644119"/>
                    <a:pt x="862223" y="645478"/>
                    <a:pt x="862223" y="648196"/>
                  </a:cubicBezTo>
                  <a:lnTo>
                    <a:pt x="862223" y="652272"/>
                  </a:lnTo>
                  <a:lnTo>
                    <a:pt x="861203" y="662464"/>
                  </a:lnTo>
                  <a:cubicBezTo>
                    <a:pt x="861203" y="663144"/>
                    <a:pt x="868338" y="678431"/>
                    <a:pt x="882606" y="708327"/>
                  </a:cubicBezTo>
                  <a:cubicBezTo>
                    <a:pt x="886683" y="719198"/>
                    <a:pt x="888721" y="727352"/>
                    <a:pt x="888721" y="732787"/>
                  </a:cubicBezTo>
                  <a:lnTo>
                    <a:pt x="884644" y="734826"/>
                  </a:lnTo>
                  <a:lnTo>
                    <a:pt x="882606" y="734826"/>
                  </a:lnTo>
                  <a:lnTo>
                    <a:pt x="875472" y="732787"/>
                  </a:lnTo>
                  <a:lnTo>
                    <a:pt x="872414" y="733806"/>
                  </a:lnTo>
                  <a:lnTo>
                    <a:pt x="870376" y="734826"/>
                  </a:lnTo>
                  <a:cubicBezTo>
                    <a:pt x="870376" y="733467"/>
                    <a:pt x="869696" y="732787"/>
                    <a:pt x="868338" y="732787"/>
                  </a:cubicBezTo>
                  <a:cubicBezTo>
                    <a:pt x="868338" y="735505"/>
                    <a:pt x="866299" y="739582"/>
                    <a:pt x="862223" y="745017"/>
                  </a:cubicBezTo>
                  <a:lnTo>
                    <a:pt x="866299" y="750113"/>
                  </a:lnTo>
                  <a:lnTo>
                    <a:pt x="866299" y="753171"/>
                  </a:lnTo>
                  <a:cubicBezTo>
                    <a:pt x="866299" y="755888"/>
                    <a:pt x="864940" y="757247"/>
                    <a:pt x="862223" y="757247"/>
                  </a:cubicBezTo>
                  <a:lnTo>
                    <a:pt x="859165" y="757247"/>
                  </a:lnTo>
                  <a:cubicBezTo>
                    <a:pt x="854409" y="757247"/>
                    <a:pt x="843198" y="752491"/>
                    <a:pt x="825532" y="742979"/>
                  </a:cubicBezTo>
                  <a:lnTo>
                    <a:pt x="825532" y="745017"/>
                  </a:lnTo>
                  <a:cubicBezTo>
                    <a:pt x="825532" y="749094"/>
                    <a:pt x="822135" y="751132"/>
                    <a:pt x="815340" y="751132"/>
                  </a:cubicBezTo>
                  <a:lnTo>
                    <a:pt x="813302" y="751132"/>
                  </a:lnTo>
                  <a:lnTo>
                    <a:pt x="810245" y="750113"/>
                  </a:lnTo>
                  <a:cubicBezTo>
                    <a:pt x="810245" y="750793"/>
                    <a:pt x="809565" y="751132"/>
                    <a:pt x="808206" y="751132"/>
                  </a:cubicBezTo>
                  <a:cubicBezTo>
                    <a:pt x="795976" y="745017"/>
                    <a:pt x="789861" y="740941"/>
                    <a:pt x="789861" y="738902"/>
                  </a:cubicBezTo>
                  <a:lnTo>
                    <a:pt x="785784" y="740941"/>
                  </a:lnTo>
                  <a:cubicBezTo>
                    <a:pt x="778990" y="740261"/>
                    <a:pt x="775593" y="738223"/>
                    <a:pt x="775593" y="734826"/>
                  </a:cubicBezTo>
                  <a:lnTo>
                    <a:pt x="778650" y="733806"/>
                  </a:lnTo>
                  <a:lnTo>
                    <a:pt x="780688" y="732787"/>
                  </a:lnTo>
                  <a:lnTo>
                    <a:pt x="780688" y="730749"/>
                  </a:lnTo>
                  <a:cubicBezTo>
                    <a:pt x="772535" y="726672"/>
                    <a:pt x="767439" y="724634"/>
                    <a:pt x="765401" y="724634"/>
                  </a:cubicBezTo>
                  <a:lnTo>
                    <a:pt x="764382" y="730749"/>
                  </a:lnTo>
                  <a:cubicBezTo>
                    <a:pt x="762343" y="730749"/>
                    <a:pt x="761324" y="727352"/>
                    <a:pt x="761324" y="720557"/>
                  </a:cubicBezTo>
                  <a:lnTo>
                    <a:pt x="755209" y="720557"/>
                  </a:lnTo>
                  <a:cubicBezTo>
                    <a:pt x="755209" y="723275"/>
                    <a:pt x="754530" y="724634"/>
                    <a:pt x="753171" y="724634"/>
                  </a:cubicBezTo>
                  <a:lnTo>
                    <a:pt x="749094" y="722595"/>
                  </a:lnTo>
                  <a:lnTo>
                    <a:pt x="747056" y="723615"/>
                  </a:lnTo>
                  <a:lnTo>
                    <a:pt x="745017" y="723615"/>
                  </a:lnTo>
                  <a:cubicBezTo>
                    <a:pt x="744338" y="724294"/>
                    <a:pt x="743658" y="724634"/>
                    <a:pt x="742979" y="724634"/>
                  </a:cubicBezTo>
                  <a:lnTo>
                    <a:pt x="734826" y="718519"/>
                  </a:lnTo>
                  <a:cubicBezTo>
                    <a:pt x="732108" y="716480"/>
                    <a:pt x="727352" y="714102"/>
                    <a:pt x="720557" y="711384"/>
                  </a:cubicBezTo>
                  <a:lnTo>
                    <a:pt x="718519" y="711384"/>
                  </a:lnTo>
                  <a:cubicBezTo>
                    <a:pt x="718519" y="716141"/>
                    <a:pt x="716820" y="718519"/>
                    <a:pt x="713423" y="718519"/>
                  </a:cubicBezTo>
                  <a:cubicBezTo>
                    <a:pt x="712743" y="718519"/>
                    <a:pt x="710705" y="716820"/>
                    <a:pt x="707308" y="713423"/>
                  </a:cubicBezTo>
                  <a:lnTo>
                    <a:pt x="713423" y="706289"/>
                  </a:lnTo>
                  <a:cubicBezTo>
                    <a:pt x="711385" y="706289"/>
                    <a:pt x="702891" y="701532"/>
                    <a:pt x="687944" y="692020"/>
                  </a:cubicBezTo>
                  <a:cubicBezTo>
                    <a:pt x="686585" y="690661"/>
                    <a:pt x="683527" y="689982"/>
                    <a:pt x="678771" y="689982"/>
                  </a:cubicBezTo>
                  <a:lnTo>
                    <a:pt x="678771" y="692020"/>
                  </a:lnTo>
                  <a:lnTo>
                    <a:pt x="672656" y="692020"/>
                  </a:lnTo>
                  <a:lnTo>
                    <a:pt x="672656" y="689982"/>
                  </a:lnTo>
                  <a:lnTo>
                    <a:pt x="673675" y="686924"/>
                  </a:lnTo>
                  <a:lnTo>
                    <a:pt x="674694" y="684886"/>
                  </a:lnTo>
                  <a:lnTo>
                    <a:pt x="668579" y="684886"/>
                  </a:lnTo>
                  <a:lnTo>
                    <a:pt x="664503" y="687943"/>
                  </a:lnTo>
                  <a:lnTo>
                    <a:pt x="662464" y="687943"/>
                  </a:lnTo>
                  <a:lnTo>
                    <a:pt x="662464" y="684886"/>
                  </a:lnTo>
                  <a:cubicBezTo>
                    <a:pt x="662464" y="682168"/>
                    <a:pt x="664503" y="680809"/>
                    <a:pt x="668579" y="680809"/>
                  </a:cubicBezTo>
                  <a:lnTo>
                    <a:pt x="668579" y="678771"/>
                  </a:lnTo>
                  <a:cubicBezTo>
                    <a:pt x="664503" y="678771"/>
                    <a:pt x="661105" y="677412"/>
                    <a:pt x="658387" y="674694"/>
                  </a:cubicBezTo>
                  <a:cubicBezTo>
                    <a:pt x="652952" y="692360"/>
                    <a:pt x="648196" y="719878"/>
                    <a:pt x="644119" y="757247"/>
                  </a:cubicBezTo>
                  <a:cubicBezTo>
                    <a:pt x="644119" y="758606"/>
                    <a:pt x="644798" y="759286"/>
                    <a:pt x="646157" y="759286"/>
                  </a:cubicBezTo>
                  <a:lnTo>
                    <a:pt x="644119" y="768458"/>
                  </a:lnTo>
                  <a:lnTo>
                    <a:pt x="644119" y="802091"/>
                  </a:lnTo>
                  <a:cubicBezTo>
                    <a:pt x="643440" y="803450"/>
                    <a:pt x="643100" y="805488"/>
                    <a:pt x="643100" y="808206"/>
                  </a:cubicBezTo>
                  <a:lnTo>
                    <a:pt x="643100" y="817379"/>
                  </a:lnTo>
                  <a:lnTo>
                    <a:pt x="642081" y="827570"/>
                  </a:lnTo>
                  <a:cubicBezTo>
                    <a:pt x="644798" y="832327"/>
                    <a:pt x="646157" y="837422"/>
                    <a:pt x="646157" y="842858"/>
                  </a:cubicBezTo>
                  <a:lnTo>
                    <a:pt x="646157" y="846935"/>
                  </a:lnTo>
                  <a:lnTo>
                    <a:pt x="643100" y="848973"/>
                  </a:lnTo>
                  <a:lnTo>
                    <a:pt x="639023" y="852031"/>
                  </a:lnTo>
                  <a:lnTo>
                    <a:pt x="634946" y="856107"/>
                  </a:lnTo>
                  <a:cubicBezTo>
                    <a:pt x="633588" y="856107"/>
                    <a:pt x="632908" y="855428"/>
                    <a:pt x="632908" y="854069"/>
                  </a:cubicBezTo>
                  <a:lnTo>
                    <a:pt x="627812" y="856107"/>
                  </a:lnTo>
                  <a:lnTo>
                    <a:pt x="622716" y="858146"/>
                  </a:lnTo>
                  <a:cubicBezTo>
                    <a:pt x="621357" y="858825"/>
                    <a:pt x="619999" y="859165"/>
                    <a:pt x="618640" y="859165"/>
                  </a:cubicBezTo>
                  <a:lnTo>
                    <a:pt x="609467" y="859165"/>
                  </a:lnTo>
                  <a:lnTo>
                    <a:pt x="590103" y="854069"/>
                  </a:lnTo>
                  <a:cubicBezTo>
                    <a:pt x="581270" y="860184"/>
                    <a:pt x="572097" y="865280"/>
                    <a:pt x="562585" y="869357"/>
                  </a:cubicBezTo>
                  <a:lnTo>
                    <a:pt x="552393" y="874452"/>
                  </a:lnTo>
                  <a:lnTo>
                    <a:pt x="543221" y="879548"/>
                  </a:lnTo>
                  <a:lnTo>
                    <a:pt x="540163" y="877510"/>
                  </a:lnTo>
                  <a:cubicBezTo>
                    <a:pt x="537445" y="880228"/>
                    <a:pt x="534388" y="881587"/>
                    <a:pt x="530991" y="881587"/>
                  </a:cubicBezTo>
                  <a:lnTo>
                    <a:pt x="527933" y="880568"/>
                  </a:lnTo>
                  <a:lnTo>
                    <a:pt x="525895" y="879548"/>
                  </a:lnTo>
                  <a:lnTo>
                    <a:pt x="525895" y="875472"/>
                  </a:lnTo>
                  <a:lnTo>
                    <a:pt x="530991" y="875472"/>
                  </a:lnTo>
                  <a:lnTo>
                    <a:pt x="530991" y="873433"/>
                  </a:lnTo>
                  <a:cubicBezTo>
                    <a:pt x="527593" y="873433"/>
                    <a:pt x="522498" y="871055"/>
                    <a:pt x="515703" y="866299"/>
                  </a:cubicBezTo>
                  <a:lnTo>
                    <a:pt x="511626" y="866299"/>
                  </a:lnTo>
                  <a:cubicBezTo>
                    <a:pt x="511626" y="863581"/>
                    <a:pt x="508229" y="861883"/>
                    <a:pt x="501435" y="861203"/>
                  </a:cubicBezTo>
                  <a:lnTo>
                    <a:pt x="501435" y="858146"/>
                  </a:lnTo>
                  <a:lnTo>
                    <a:pt x="505511" y="858146"/>
                  </a:lnTo>
                  <a:lnTo>
                    <a:pt x="505511" y="856107"/>
                  </a:lnTo>
                  <a:lnTo>
                    <a:pt x="503473" y="856107"/>
                  </a:lnTo>
                  <a:lnTo>
                    <a:pt x="499396" y="858146"/>
                  </a:lnTo>
                  <a:lnTo>
                    <a:pt x="491243" y="849992"/>
                  </a:lnTo>
                  <a:lnTo>
                    <a:pt x="485128" y="854069"/>
                  </a:lnTo>
                  <a:cubicBezTo>
                    <a:pt x="485128" y="849992"/>
                    <a:pt x="483429" y="847954"/>
                    <a:pt x="480032" y="847954"/>
                  </a:cubicBezTo>
                  <a:lnTo>
                    <a:pt x="474936" y="849992"/>
                  </a:lnTo>
                  <a:cubicBezTo>
                    <a:pt x="454553" y="809225"/>
                    <a:pt x="441983" y="788842"/>
                    <a:pt x="437226" y="788842"/>
                  </a:cubicBezTo>
                  <a:cubicBezTo>
                    <a:pt x="435188" y="782727"/>
                    <a:pt x="428394" y="772875"/>
                    <a:pt x="416843" y="759286"/>
                  </a:cubicBezTo>
                  <a:lnTo>
                    <a:pt x="416843" y="757247"/>
                  </a:lnTo>
                  <a:lnTo>
                    <a:pt x="418881" y="757247"/>
                  </a:lnTo>
                  <a:lnTo>
                    <a:pt x="418881" y="753171"/>
                  </a:lnTo>
                  <a:lnTo>
                    <a:pt x="416843" y="753171"/>
                  </a:lnTo>
                  <a:lnTo>
                    <a:pt x="416843" y="748075"/>
                  </a:lnTo>
                  <a:cubicBezTo>
                    <a:pt x="415484" y="748075"/>
                    <a:pt x="414805" y="747056"/>
                    <a:pt x="414805" y="745017"/>
                  </a:cubicBezTo>
                  <a:cubicBezTo>
                    <a:pt x="416843" y="742300"/>
                    <a:pt x="418881" y="740941"/>
                    <a:pt x="420920" y="740941"/>
                  </a:cubicBezTo>
                  <a:lnTo>
                    <a:pt x="416843" y="734826"/>
                  </a:lnTo>
                  <a:cubicBezTo>
                    <a:pt x="416843" y="732108"/>
                    <a:pt x="421599" y="730069"/>
                    <a:pt x="431111" y="728710"/>
                  </a:cubicBezTo>
                  <a:lnTo>
                    <a:pt x="431111" y="730749"/>
                  </a:lnTo>
                  <a:lnTo>
                    <a:pt x="437226" y="726672"/>
                  </a:lnTo>
                  <a:lnTo>
                    <a:pt x="439265" y="730749"/>
                  </a:lnTo>
                  <a:cubicBezTo>
                    <a:pt x="437906" y="730749"/>
                    <a:pt x="437226" y="731089"/>
                    <a:pt x="437226" y="731768"/>
                  </a:cubicBezTo>
                  <a:lnTo>
                    <a:pt x="439265" y="731768"/>
                  </a:lnTo>
                  <a:lnTo>
                    <a:pt x="447418" y="730749"/>
                  </a:lnTo>
                  <a:cubicBezTo>
                    <a:pt x="447418" y="732108"/>
                    <a:pt x="445380" y="732787"/>
                    <a:pt x="441303" y="732787"/>
                  </a:cubicBezTo>
                  <a:lnTo>
                    <a:pt x="441303" y="734826"/>
                  </a:lnTo>
                  <a:lnTo>
                    <a:pt x="448437" y="734826"/>
                  </a:lnTo>
                  <a:lnTo>
                    <a:pt x="449457" y="732787"/>
                  </a:lnTo>
                  <a:lnTo>
                    <a:pt x="450476" y="730749"/>
                  </a:lnTo>
                  <a:lnTo>
                    <a:pt x="459648" y="731768"/>
                  </a:lnTo>
                  <a:lnTo>
                    <a:pt x="461687" y="731768"/>
                  </a:lnTo>
                  <a:cubicBezTo>
                    <a:pt x="461687" y="729730"/>
                    <a:pt x="462706" y="727352"/>
                    <a:pt x="464744" y="724634"/>
                  </a:cubicBezTo>
                  <a:lnTo>
                    <a:pt x="468821" y="726672"/>
                  </a:lnTo>
                  <a:lnTo>
                    <a:pt x="472898" y="726672"/>
                  </a:lnTo>
                  <a:cubicBezTo>
                    <a:pt x="476295" y="726672"/>
                    <a:pt x="477994" y="723954"/>
                    <a:pt x="477994" y="718519"/>
                  </a:cubicBezTo>
                  <a:lnTo>
                    <a:pt x="475955" y="715461"/>
                  </a:lnTo>
                  <a:lnTo>
                    <a:pt x="477994" y="710365"/>
                  </a:lnTo>
                  <a:lnTo>
                    <a:pt x="480032" y="710365"/>
                  </a:lnTo>
                  <a:lnTo>
                    <a:pt x="483089" y="711384"/>
                  </a:lnTo>
                  <a:cubicBezTo>
                    <a:pt x="484448" y="708667"/>
                    <a:pt x="486147" y="704250"/>
                    <a:pt x="488185" y="698135"/>
                  </a:cubicBezTo>
                  <a:cubicBezTo>
                    <a:pt x="490903" y="690661"/>
                    <a:pt x="495319" y="680130"/>
                    <a:pt x="501435" y="666541"/>
                  </a:cubicBezTo>
                  <a:lnTo>
                    <a:pt x="499396" y="660426"/>
                  </a:lnTo>
                  <a:lnTo>
                    <a:pt x="483089" y="660426"/>
                  </a:lnTo>
                  <a:lnTo>
                    <a:pt x="483089" y="656349"/>
                  </a:lnTo>
                  <a:lnTo>
                    <a:pt x="489204" y="656349"/>
                  </a:lnTo>
                  <a:lnTo>
                    <a:pt x="489204" y="654311"/>
                  </a:lnTo>
                  <a:lnTo>
                    <a:pt x="485128" y="654311"/>
                  </a:lnTo>
                  <a:lnTo>
                    <a:pt x="482070" y="655330"/>
                  </a:lnTo>
                  <a:lnTo>
                    <a:pt x="481051" y="656349"/>
                  </a:lnTo>
                  <a:lnTo>
                    <a:pt x="477994" y="656349"/>
                  </a:lnTo>
                  <a:lnTo>
                    <a:pt x="480032" y="660426"/>
                  </a:lnTo>
                  <a:cubicBezTo>
                    <a:pt x="478673" y="660426"/>
                    <a:pt x="477994" y="661105"/>
                    <a:pt x="477994" y="662464"/>
                  </a:cubicBezTo>
                  <a:lnTo>
                    <a:pt x="464744" y="658387"/>
                  </a:lnTo>
                  <a:cubicBezTo>
                    <a:pt x="464744" y="661105"/>
                    <a:pt x="450136" y="665522"/>
                    <a:pt x="420920" y="671637"/>
                  </a:cubicBezTo>
                  <a:lnTo>
                    <a:pt x="416843" y="669598"/>
                  </a:lnTo>
                  <a:cubicBezTo>
                    <a:pt x="395780" y="676393"/>
                    <a:pt x="385249" y="682508"/>
                    <a:pt x="385249" y="687943"/>
                  </a:cubicBezTo>
                  <a:cubicBezTo>
                    <a:pt x="377095" y="693379"/>
                    <a:pt x="370640" y="697456"/>
                    <a:pt x="365884" y="700174"/>
                  </a:cubicBezTo>
                  <a:cubicBezTo>
                    <a:pt x="361128" y="702891"/>
                    <a:pt x="358410" y="704250"/>
                    <a:pt x="357731" y="704250"/>
                  </a:cubicBezTo>
                  <a:cubicBezTo>
                    <a:pt x="350936" y="699494"/>
                    <a:pt x="345841" y="697116"/>
                    <a:pt x="342443" y="697116"/>
                  </a:cubicBezTo>
                  <a:cubicBezTo>
                    <a:pt x="337687" y="705269"/>
                    <a:pt x="326136" y="711724"/>
                    <a:pt x="307791" y="716480"/>
                  </a:cubicBezTo>
                  <a:lnTo>
                    <a:pt x="300657" y="716480"/>
                  </a:lnTo>
                  <a:lnTo>
                    <a:pt x="300657" y="710365"/>
                  </a:lnTo>
                  <a:lnTo>
                    <a:pt x="304734" y="710365"/>
                  </a:lnTo>
                  <a:cubicBezTo>
                    <a:pt x="304734" y="707648"/>
                    <a:pt x="303375" y="706289"/>
                    <a:pt x="300657" y="706289"/>
                  </a:cubicBezTo>
                  <a:lnTo>
                    <a:pt x="299638" y="706289"/>
                  </a:lnTo>
                  <a:lnTo>
                    <a:pt x="295561" y="708327"/>
                  </a:lnTo>
                  <a:cubicBezTo>
                    <a:pt x="295561" y="704930"/>
                    <a:pt x="285030" y="698815"/>
                    <a:pt x="263967" y="689982"/>
                  </a:cubicBezTo>
                  <a:lnTo>
                    <a:pt x="235430" y="642081"/>
                  </a:lnTo>
                  <a:lnTo>
                    <a:pt x="229315" y="642081"/>
                  </a:lnTo>
                  <a:cubicBezTo>
                    <a:pt x="217764" y="674694"/>
                    <a:pt x="209951" y="693039"/>
                    <a:pt x="205874" y="697116"/>
                  </a:cubicBezTo>
                  <a:lnTo>
                    <a:pt x="202816" y="695078"/>
                  </a:lnTo>
                  <a:lnTo>
                    <a:pt x="202816" y="699154"/>
                  </a:lnTo>
                  <a:cubicBezTo>
                    <a:pt x="202816" y="700513"/>
                    <a:pt x="204515" y="702212"/>
                    <a:pt x="207912" y="704250"/>
                  </a:cubicBezTo>
                  <a:cubicBezTo>
                    <a:pt x="204515" y="717839"/>
                    <a:pt x="202816" y="728710"/>
                    <a:pt x="202816" y="736864"/>
                  </a:cubicBezTo>
                  <a:lnTo>
                    <a:pt x="202816" y="742979"/>
                  </a:lnTo>
                  <a:lnTo>
                    <a:pt x="200778" y="747056"/>
                  </a:lnTo>
                  <a:lnTo>
                    <a:pt x="203835" y="748075"/>
                  </a:lnTo>
                  <a:lnTo>
                    <a:pt x="202816" y="751132"/>
                  </a:lnTo>
                  <a:lnTo>
                    <a:pt x="203835" y="764382"/>
                  </a:lnTo>
                  <a:lnTo>
                    <a:pt x="198739" y="768458"/>
                  </a:lnTo>
                  <a:cubicBezTo>
                    <a:pt x="190586" y="768458"/>
                    <a:pt x="184131" y="764042"/>
                    <a:pt x="179375" y="755209"/>
                  </a:cubicBezTo>
                  <a:cubicBezTo>
                    <a:pt x="178016" y="755209"/>
                    <a:pt x="176318" y="754530"/>
                    <a:pt x="174279" y="753171"/>
                  </a:cubicBezTo>
                  <a:cubicBezTo>
                    <a:pt x="171561" y="751812"/>
                    <a:pt x="168504" y="750113"/>
                    <a:pt x="165107" y="748075"/>
                  </a:cubicBezTo>
                  <a:lnTo>
                    <a:pt x="165107" y="753171"/>
                  </a:lnTo>
                  <a:cubicBezTo>
                    <a:pt x="169183" y="753171"/>
                    <a:pt x="171222" y="754530"/>
                    <a:pt x="171222" y="757247"/>
                  </a:cubicBezTo>
                  <a:lnTo>
                    <a:pt x="171222" y="763362"/>
                  </a:lnTo>
                  <a:lnTo>
                    <a:pt x="169183" y="763362"/>
                  </a:lnTo>
                  <a:lnTo>
                    <a:pt x="165107" y="761324"/>
                  </a:lnTo>
                  <a:cubicBezTo>
                    <a:pt x="158992" y="762683"/>
                    <a:pt x="152537" y="768119"/>
                    <a:pt x="145742" y="777631"/>
                  </a:cubicBezTo>
                  <a:cubicBezTo>
                    <a:pt x="142345" y="780349"/>
                    <a:pt x="136910" y="782727"/>
                    <a:pt x="129436" y="784765"/>
                  </a:cubicBezTo>
                  <a:cubicBezTo>
                    <a:pt x="128077" y="781368"/>
                    <a:pt x="122641" y="775253"/>
                    <a:pt x="113129" y="766420"/>
                  </a:cubicBezTo>
                  <a:cubicBezTo>
                    <a:pt x="88669" y="758946"/>
                    <a:pt x="76438" y="751132"/>
                    <a:pt x="76438" y="742979"/>
                  </a:cubicBezTo>
                  <a:lnTo>
                    <a:pt x="32614" y="674694"/>
                  </a:lnTo>
                  <a:cubicBezTo>
                    <a:pt x="29217" y="665182"/>
                    <a:pt x="18346" y="646497"/>
                    <a:pt x="0" y="618640"/>
                  </a:cubicBezTo>
                  <a:cubicBezTo>
                    <a:pt x="2039" y="616601"/>
                    <a:pt x="7474" y="614903"/>
                    <a:pt x="16307" y="613544"/>
                  </a:cubicBezTo>
                  <a:lnTo>
                    <a:pt x="22422" y="615582"/>
                  </a:lnTo>
                  <a:lnTo>
                    <a:pt x="27518" y="618640"/>
                  </a:lnTo>
                  <a:lnTo>
                    <a:pt x="32614" y="621697"/>
                  </a:lnTo>
                  <a:lnTo>
                    <a:pt x="36691" y="620678"/>
                  </a:lnTo>
                  <a:lnTo>
                    <a:pt x="38729" y="620678"/>
                  </a:lnTo>
                  <a:lnTo>
                    <a:pt x="41787" y="621697"/>
                  </a:lnTo>
                  <a:cubicBezTo>
                    <a:pt x="63529" y="621697"/>
                    <a:pt x="78477" y="615922"/>
                    <a:pt x="86630" y="604371"/>
                  </a:cubicBezTo>
                  <a:cubicBezTo>
                    <a:pt x="83912" y="604371"/>
                    <a:pt x="82554" y="603012"/>
                    <a:pt x="82554" y="600294"/>
                  </a:cubicBezTo>
                  <a:lnTo>
                    <a:pt x="87649" y="596218"/>
                  </a:lnTo>
                  <a:lnTo>
                    <a:pt x="90707" y="598256"/>
                  </a:lnTo>
                  <a:lnTo>
                    <a:pt x="98860" y="582968"/>
                  </a:lnTo>
                  <a:lnTo>
                    <a:pt x="107014" y="567681"/>
                  </a:lnTo>
                  <a:lnTo>
                    <a:pt x="108033" y="565643"/>
                  </a:lnTo>
                  <a:lnTo>
                    <a:pt x="108033" y="556470"/>
                  </a:lnTo>
                  <a:lnTo>
                    <a:pt x="109052" y="551374"/>
                  </a:lnTo>
                  <a:cubicBezTo>
                    <a:pt x="107014" y="551374"/>
                    <a:pt x="105995" y="550015"/>
                    <a:pt x="105995" y="547297"/>
                  </a:cubicBezTo>
                  <a:lnTo>
                    <a:pt x="105995" y="543221"/>
                  </a:lnTo>
                  <a:lnTo>
                    <a:pt x="117205" y="538125"/>
                  </a:lnTo>
                  <a:lnTo>
                    <a:pt x="117205" y="537106"/>
                  </a:lnTo>
                  <a:lnTo>
                    <a:pt x="109052" y="517741"/>
                  </a:lnTo>
                  <a:lnTo>
                    <a:pt x="111090" y="514684"/>
                  </a:lnTo>
                  <a:cubicBezTo>
                    <a:pt x="100219" y="486147"/>
                    <a:pt x="94784" y="470180"/>
                    <a:pt x="94784" y="466783"/>
                  </a:cubicBezTo>
                  <a:lnTo>
                    <a:pt x="94784" y="464744"/>
                  </a:lnTo>
                  <a:cubicBezTo>
                    <a:pt x="94784" y="464065"/>
                    <a:pt x="95463" y="463725"/>
                    <a:pt x="96822" y="463725"/>
                  </a:cubicBezTo>
                  <a:lnTo>
                    <a:pt x="95803" y="460667"/>
                  </a:lnTo>
                  <a:lnTo>
                    <a:pt x="94784" y="459648"/>
                  </a:lnTo>
                  <a:cubicBezTo>
                    <a:pt x="94104" y="458969"/>
                    <a:pt x="93425" y="458629"/>
                    <a:pt x="92745" y="458629"/>
                  </a:cubicBezTo>
                  <a:lnTo>
                    <a:pt x="88669" y="459648"/>
                  </a:lnTo>
                  <a:lnTo>
                    <a:pt x="87649" y="459648"/>
                  </a:lnTo>
                  <a:lnTo>
                    <a:pt x="87649" y="456591"/>
                  </a:lnTo>
                  <a:lnTo>
                    <a:pt x="88669" y="447418"/>
                  </a:lnTo>
                  <a:cubicBezTo>
                    <a:pt x="87989" y="447418"/>
                    <a:pt x="86630" y="445380"/>
                    <a:pt x="84592" y="441303"/>
                  </a:cubicBezTo>
                  <a:cubicBezTo>
                    <a:pt x="85951" y="441303"/>
                    <a:pt x="86630" y="440963"/>
                    <a:pt x="86630" y="440284"/>
                  </a:cubicBezTo>
                  <a:cubicBezTo>
                    <a:pt x="83912" y="437566"/>
                    <a:pt x="81874" y="434848"/>
                    <a:pt x="80515" y="432131"/>
                  </a:cubicBezTo>
                  <a:cubicBezTo>
                    <a:pt x="78477" y="430092"/>
                    <a:pt x="77118" y="429073"/>
                    <a:pt x="76438" y="429073"/>
                  </a:cubicBezTo>
                  <a:lnTo>
                    <a:pt x="78477" y="419900"/>
                  </a:lnTo>
                  <a:lnTo>
                    <a:pt x="78477" y="414805"/>
                  </a:lnTo>
                  <a:lnTo>
                    <a:pt x="74400" y="414805"/>
                  </a:lnTo>
                  <a:lnTo>
                    <a:pt x="74400" y="412766"/>
                  </a:lnTo>
                  <a:cubicBezTo>
                    <a:pt x="78477" y="412766"/>
                    <a:pt x="80515" y="409369"/>
                    <a:pt x="80515" y="402574"/>
                  </a:cubicBezTo>
                  <a:lnTo>
                    <a:pt x="80515" y="394421"/>
                  </a:lnTo>
                  <a:lnTo>
                    <a:pt x="76438" y="396459"/>
                  </a:lnTo>
                  <a:lnTo>
                    <a:pt x="76438" y="390344"/>
                  </a:lnTo>
                  <a:lnTo>
                    <a:pt x="80515" y="385248"/>
                  </a:lnTo>
                  <a:lnTo>
                    <a:pt x="80515" y="382191"/>
                  </a:lnTo>
                  <a:cubicBezTo>
                    <a:pt x="80515" y="378114"/>
                    <a:pt x="79836" y="376076"/>
                    <a:pt x="78477" y="376076"/>
                  </a:cubicBezTo>
                  <a:lnTo>
                    <a:pt x="80515" y="366903"/>
                  </a:lnTo>
                  <a:lnTo>
                    <a:pt x="80515" y="362827"/>
                  </a:lnTo>
                  <a:cubicBezTo>
                    <a:pt x="80515" y="356712"/>
                    <a:pt x="78477" y="351276"/>
                    <a:pt x="74400" y="346520"/>
                  </a:cubicBezTo>
                  <a:cubicBezTo>
                    <a:pt x="77118" y="346520"/>
                    <a:pt x="78477" y="345501"/>
                    <a:pt x="78477" y="343462"/>
                  </a:cubicBezTo>
                  <a:lnTo>
                    <a:pt x="74400" y="330213"/>
                  </a:lnTo>
                  <a:cubicBezTo>
                    <a:pt x="77118" y="330213"/>
                    <a:pt x="78477" y="328854"/>
                    <a:pt x="78477" y="326136"/>
                  </a:cubicBezTo>
                  <a:cubicBezTo>
                    <a:pt x="75759" y="309830"/>
                    <a:pt x="73041" y="300317"/>
                    <a:pt x="70323" y="297599"/>
                  </a:cubicBezTo>
                  <a:lnTo>
                    <a:pt x="72362" y="293523"/>
                  </a:lnTo>
                  <a:cubicBezTo>
                    <a:pt x="69644" y="281293"/>
                    <a:pt x="66247" y="275178"/>
                    <a:pt x="62170" y="275178"/>
                  </a:cubicBezTo>
                  <a:lnTo>
                    <a:pt x="63189" y="273139"/>
                  </a:lnTo>
                  <a:lnTo>
                    <a:pt x="64208" y="270082"/>
                  </a:lnTo>
                  <a:lnTo>
                    <a:pt x="62170" y="259890"/>
                  </a:lnTo>
                  <a:lnTo>
                    <a:pt x="62170" y="253775"/>
                  </a:lnTo>
                  <a:lnTo>
                    <a:pt x="66247" y="253775"/>
                  </a:lnTo>
                  <a:cubicBezTo>
                    <a:pt x="67606" y="253775"/>
                    <a:pt x="68285" y="254454"/>
                    <a:pt x="68285" y="255813"/>
                  </a:cubicBezTo>
                  <a:lnTo>
                    <a:pt x="70323" y="253775"/>
                  </a:lnTo>
                  <a:lnTo>
                    <a:pt x="72362" y="253775"/>
                  </a:lnTo>
                  <a:cubicBezTo>
                    <a:pt x="73721" y="259890"/>
                    <a:pt x="80515" y="262947"/>
                    <a:pt x="92745" y="262947"/>
                  </a:cubicBezTo>
                  <a:lnTo>
                    <a:pt x="126378" y="262947"/>
                  </a:lnTo>
                  <a:lnTo>
                    <a:pt x="131474" y="259890"/>
                  </a:lnTo>
                  <a:cubicBezTo>
                    <a:pt x="156614" y="259890"/>
                    <a:pt x="174279" y="275517"/>
                    <a:pt x="184471" y="306772"/>
                  </a:cubicBezTo>
                  <a:cubicBezTo>
                    <a:pt x="184471" y="309490"/>
                    <a:pt x="186849" y="315265"/>
                    <a:pt x="191605" y="324098"/>
                  </a:cubicBezTo>
                  <a:cubicBezTo>
                    <a:pt x="191605" y="325457"/>
                    <a:pt x="190926" y="326136"/>
                    <a:pt x="189567" y="326136"/>
                  </a:cubicBezTo>
                  <a:cubicBezTo>
                    <a:pt x="201797" y="344481"/>
                    <a:pt x="207912" y="368602"/>
                    <a:pt x="207912" y="398498"/>
                  </a:cubicBezTo>
                  <a:lnTo>
                    <a:pt x="205874" y="401555"/>
                  </a:lnTo>
                  <a:lnTo>
                    <a:pt x="206893" y="406651"/>
                  </a:lnTo>
                  <a:lnTo>
                    <a:pt x="206893" y="411747"/>
                  </a:lnTo>
                  <a:lnTo>
                    <a:pt x="207912" y="415824"/>
                  </a:lnTo>
                  <a:lnTo>
                    <a:pt x="207912" y="419900"/>
                  </a:lnTo>
                  <a:cubicBezTo>
                    <a:pt x="207912" y="420580"/>
                    <a:pt x="207233" y="420920"/>
                    <a:pt x="205874" y="420920"/>
                  </a:cubicBezTo>
                  <a:lnTo>
                    <a:pt x="207912" y="424996"/>
                  </a:lnTo>
                  <a:cubicBezTo>
                    <a:pt x="207912" y="449457"/>
                    <a:pt x="206553" y="469500"/>
                    <a:pt x="203835" y="485128"/>
                  </a:cubicBezTo>
                  <a:lnTo>
                    <a:pt x="203835" y="487166"/>
                  </a:lnTo>
                  <a:lnTo>
                    <a:pt x="205874" y="487166"/>
                  </a:lnTo>
                  <a:cubicBezTo>
                    <a:pt x="205874" y="479692"/>
                    <a:pt x="212668" y="470180"/>
                    <a:pt x="226257" y="458629"/>
                  </a:cubicBezTo>
                  <a:cubicBezTo>
                    <a:pt x="227616" y="458629"/>
                    <a:pt x="228296" y="457270"/>
                    <a:pt x="228296" y="454552"/>
                  </a:cubicBezTo>
                  <a:lnTo>
                    <a:pt x="231353" y="454552"/>
                  </a:lnTo>
                  <a:lnTo>
                    <a:pt x="231353" y="459648"/>
                  </a:lnTo>
                  <a:lnTo>
                    <a:pt x="233392" y="459648"/>
                  </a:lnTo>
                  <a:lnTo>
                    <a:pt x="235430" y="450476"/>
                  </a:lnTo>
                  <a:cubicBezTo>
                    <a:pt x="234071" y="450476"/>
                    <a:pt x="233392" y="449796"/>
                    <a:pt x="233392" y="448437"/>
                  </a:cubicBezTo>
                  <a:cubicBezTo>
                    <a:pt x="236789" y="448437"/>
                    <a:pt x="240865" y="439265"/>
                    <a:pt x="245622" y="420920"/>
                  </a:cubicBezTo>
                  <a:cubicBezTo>
                    <a:pt x="249698" y="415484"/>
                    <a:pt x="252416" y="412766"/>
                    <a:pt x="253775" y="412766"/>
                  </a:cubicBezTo>
                  <a:lnTo>
                    <a:pt x="255813" y="412766"/>
                  </a:lnTo>
                  <a:cubicBezTo>
                    <a:pt x="251737" y="417522"/>
                    <a:pt x="249698" y="421599"/>
                    <a:pt x="249698" y="424996"/>
                  </a:cubicBezTo>
                  <a:lnTo>
                    <a:pt x="249698" y="429073"/>
                  </a:lnTo>
                  <a:lnTo>
                    <a:pt x="251737" y="429073"/>
                  </a:lnTo>
                  <a:cubicBezTo>
                    <a:pt x="251737" y="420240"/>
                    <a:pt x="264986" y="394081"/>
                    <a:pt x="291485" y="350597"/>
                  </a:cubicBezTo>
                  <a:lnTo>
                    <a:pt x="297600" y="346520"/>
                  </a:lnTo>
                  <a:lnTo>
                    <a:pt x="297600" y="350597"/>
                  </a:lnTo>
                  <a:cubicBezTo>
                    <a:pt x="293523" y="356712"/>
                    <a:pt x="291485" y="361468"/>
                    <a:pt x="291485" y="364865"/>
                  </a:cubicBezTo>
                  <a:lnTo>
                    <a:pt x="291485" y="366903"/>
                  </a:lnTo>
                  <a:lnTo>
                    <a:pt x="295561" y="364865"/>
                  </a:lnTo>
                  <a:cubicBezTo>
                    <a:pt x="298279" y="364865"/>
                    <a:pt x="299638" y="366224"/>
                    <a:pt x="299638" y="368942"/>
                  </a:cubicBezTo>
                  <a:lnTo>
                    <a:pt x="299638" y="369961"/>
                  </a:lnTo>
                  <a:lnTo>
                    <a:pt x="263967" y="447418"/>
                  </a:lnTo>
                  <a:lnTo>
                    <a:pt x="253775" y="481051"/>
                  </a:lnTo>
                  <a:cubicBezTo>
                    <a:pt x="255134" y="481051"/>
                    <a:pt x="255813" y="481730"/>
                    <a:pt x="255813" y="483089"/>
                  </a:cubicBezTo>
                  <a:cubicBezTo>
                    <a:pt x="254454" y="483769"/>
                    <a:pt x="253435" y="484448"/>
                    <a:pt x="252756" y="485128"/>
                  </a:cubicBezTo>
                  <a:lnTo>
                    <a:pt x="251737" y="487166"/>
                  </a:lnTo>
                  <a:lnTo>
                    <a:pt x="251737" y="496339"/>
                  </a:lnTo>
                  <a:lnTo>
                    <a:pt x="259890" y="498377"/>
                  </a:lnTo>
                  <a:cubicBezTo>
                    <a:pt x="259890" y="497698"/>
                    <a:pt x="260230" y="497018"/>
                    <a:pt x="260909" y="496339"/>
                  </a:cubicBezTo>
                  <a:cubicBezTo>
                    <a:pt x="261589" y="494980"/>
                    <a:pt x="262608" y="493960"/>
                    <a:pt x="263967" y="493281"/>
                  </a:cubicBezTo>
                  <a:lnTo>
                    <a:pt x="270082" y="495319"/>
                  </a:lnTo>
                  <a:cubicBezTo>
                    <a:pt x="270082" y="497358"/>
                    <a:pt x="268043" y="498377"/>
                    <a:pt x="263967" y="498377"/>
                  </a:cubicBezTo>
                  <a:lnTo>
                    <a:pt x="263967" y="501434"/>
                  </a:lnTo>
                  <a:lnTo>
                    <a:pt x="266005" y="501434"/>
                  </a:lnTo>
                  <a:cubicBezTo>
                    <a:pt x="271441" y="501434"/>
                    <a:pt x="275857" y="498717"/>
                    <a:pt x="279254" y="493281"/>
                  </a:cubicBezTo>
                  <a:lnTo>
                    <a:pt x="281293" y="493281"/>
                  </a:lnTo>
                  <a:cubicBezTo>
                    <a:pt x="312547" y="493281"/>
                    <a:pt x="328175" y="488865"/>
                    <a:pt x="328175" y="480032"/>
                  </a:cubicBezTo>
                  <a:cubicBezTo>
                    <a:pt x="332251" y="469161"/>
                    <a:pt x="335988" y="463725"/>
                    <a:pt x="339386" y="463725"/>
                  </a:cubicBezTo>
                  <a:lnTo>
                    <a:pt x="338367" y="459648"/>
                  </a:lnTo>
                  <a:lnTo>
                    <a:pt x="339386" y="459648"/>
                  </a:lnTo>
                  <a:lnTo>
                    <a:pt x="338367" y="456591"/>
                  </a:lnTo>
                  <a:lnTo>
                    <a:pt x="338367" y="443341"/>
                  </a:lnTo>
                  <a:cubicBezTo>
                    <a:pt x="342443" y="437226"/>
                    <a:pt x="345161" y="431791"/>
                    <a:pt x="346520" y="427035"/>
                  </a:cubicBezTo>
                  <a:lnTo>
                    <a:pt x="344482" y="427035"/>
                  </a:lnTo>
                  <a:lnTo>
                    <a:pt x="340405" y="429073"/>
                  </a:lnTo>
                  <a:lnTo>
                    <a:pt x="339386" y="424996"/>
                  </a:lnTo>
                  <a:lnTo>
                    <a:pt x="344482" y="420920"/>
                  </a:lnTo>
                  <a:cubicBezTo>
                    <a:pt x="344482" y="422279"/>
                    <a:pt x="345161" y="422958"/>
                    <a:pt x="346520" y="422958"/>
                  </a:cubicBezTo>
                  <a:lnTo>
                    <a:pt x="347539" y="420920"/>
                  </a:lnTo>
                  <a:lnTo>
                    <a:pt x="347539" y="417862"/>
                  </a:lnTo>
                  <a:lnTo>
                    <a:pt x="348558" y="412766"/>
                  </a:lnTo>
                  <a:cubicBezTo>
                    <a:pt x="347199" y="412766"/>
                    <a:pt x="346520" y="412087"/>
                    <a:pt x="346520" y="410728"/>
                  </a:cubicBezTo>
                  <a:cubicBezTo>
                    <a:pt x="347879" y="410728"/>
                    <a:pt x="348558" y="410048"/>
                    <a:pt x="348558" y="408690"/>
                  </a:cubicBezTo>
                  <a:cubicBezTo>
                    <a:pt x="346520" y="408690"/>
                    <a:pt x="339725" y="395780"/>
                    <a:pt x="328175" y="369961"/>
                  </a:cubicBezTo>
                  <a:lnTo>
                    <a:pt x="307791" y="344481"/>
                  </a:lnTo>
                  <a:cubicBezTo>
                    <a:pt x="305073" y="353314"/>
                    <a:pt x="302356" y="357731"/>
                    <a:pt x="299638" y="357731"/>
                  </a:cubicBezTo>
                  <a:lnTo>
                    <a:pt x="297600" y="357731"/>
                  </a:lnTo>
                  <a:lnTo>
                    <a:pt x="297600" y="355692"/>
                  </a:lnTo>
                  <a:lnTo>
                    <a:pt x="306772" y="339386"/>
                  </a:lnTo>
                  <a:cubicBezTo>
                    <a:pt x="304054" y="336668"/>
                    <a:pt x="302695" y="333610"/>
                    <a:pt x="302695" y="330213"/>
                  </a:cubicBezTo>
                  <a:lnTo>
                    <a:pt x="304734" y="330213"/>
                  </a:lnTo>
                  <a:lnTo>
                    <a:pt x="306772" y="331232"/>
                  </a:lnTo>
                  <a:lnTo>
                    <a:pt x="309830" y="332251"/>
                  </a:lnTo>
                  <a:cubicBezTo>
                    <a:pt x="312547" y="329534"/>
                    <a:pt x="316284" y="328175"/>
                    <a:pt x="321041" y="328175"/>
                  </a:cubicBezTo>
                  <a:cubicBezTo>
                    <a:pt x="321041" y="330213"/>
                    <a:pt x="322060" y="332931"/>
                    <a:pt x="324098" y="336328"/>
                  </a:cubicBezTo>
                  <a:lnTo>
                    <a:pt x="320021" y="336328"/>
                  </a:lnTo>
                  <a:cubicBezTo>
                    <a:pt x="320021" y="337008"/>
                    <a:pt x="321380" y="338706"/>
                    <a:pt x="324098" y="341424"/>
                  </a:cubicBezTo>
                  <a:lnTo>
                    <a:pt x="324098" y="338366"/>
                  </a:lnTo>
                  <a:lnTo>
                    <a:pt x="328175" y="339386"/>
                  </a:lnTo>
                  <a:lnTo>
                    <a:pt x="332251" y="341424"/>
                  </a:lnTo>
                  <a:lnTo>
                    <a:pt x="338367" y="343462"/>
                  </a:lnTo>
                  <a:lnTo>
                    <a:pt x="364865" y="343462"/>
                  </a:lnTo>
                  <a:cubicBezTo>
                    <a:pt x="383890" y="343462"/>
                    <a:pt x="394761" y="341084"/>
                    <a:pt x="397479" y="336328"/>
                  </a:cubicBezTo>
                  <a:lnTo>
                    <a:pt x="408690" y="336328"/>
                  </a:lnTo>
                  <a:cubicBezTo>
                    <a:pt x="422279" y="336328"/>
                    <a:pt x="437906" y="329534"/>
                    <a:pt x="455572" y="315945"/>
                  </a:cubicBezTo>
                  <a:cubicBezTo>
                    <a:pt x="463725" y="315945"/>
                    <a:pt x="470180" y="308471"/>
                    <a:pt x="474936" y="293523"/>
                  </a:cubicBezTo>
                  <a:cubicBezTo>
                    <a:pt x="479013" y="293523"/>
                    <a:pt x="481051" y="291824"/>
                    <a:pt x="481051" y="288427"/>
                  </a:cubicBezTo>
                  <a:lnTo>
                    <a:pt x="480032" y="285369"/>
                  </a:lnTo>
                  <a:lnTo>
                    <a:pt x="480032" y="283331"/>
                  </a:lnTo>
                  <a:lnTo>
                    <a:pt x="483089" y="283331"/>
                  </a:lnTo>
                  <a:lnTo>
                    <a:pt x="483089" y="286388"/>
                  </a:lnTo>
                  <a:lnTo>
                    <a:pt x="485128" y="286388"/>
                  </a:lnTo>
                  <a:cubicBezTo>
                    <a:pt x="489204" y="272799"/>
                    <a:pt x="493961" y="266005"/>
                    <a:pt x="499396" y="266005"/>
                  </a:cubicBezTo>
                  <a:cubicBezTo>
                    <a:pt x="499396" y="267364"/>
                    <a:pt x="500076" y="268043"/>
                    <a:pt x="501435" y="268043"/>
                  </a:cubicBezTo>
                  <a:cubicBezTo>
                    <a:pt x="501435" y="258531"/>
                    <a:pt x="506870" y="251397"/>
                    <a:pt x="517741" y="246641"/>
                  </a:cubicBezTo>
                  <a:lnTo>
                    <a:pt x="509588" y="246641"/>
                  </a:lnTo>
                  <a:lnTo>
                    <a:pt x="509588" y="241545"/>
                  </a:lnTo>
                  <a:lnTo>
                    <a:pt x="523856" y="244602"/>
                  </a:lnTo>
                  <a:cubicBezTo>
                    <a:pt x="529292" y="239846"/>
                    <a:pt x="532689" y="234750"/>
                    <a:pt x="534048" y="229315"/>
                  </a:cubicBezTo>
                  <a:lnTo>
                    <a:pt x="533029" y="229315"/>
                  </a:lnTo>
                  <a:lnTo>
                    <a:pt x="528952" y="230334"/>
                  </a:lnTo>
                  <a:lnTo>
                    <a:pt x="526914" y="231353"/>
                  </a:lnTo>
                  <a:lnTo>
                    <a:pt x="525895" y="228296"/>
                  </a:lnTo>
                  <a:cubicBezTo>
                    <a:pt x="529971" y="225578"/>
                    <a:pt x="532689" y="223200"/>
                    <a:pt x="534048" y="221161"/>
                  </a:cubicBezTo>
                  <a:lnTo>
                    <a:pt x="534048" y="219123"/>
                  </a:lnTo>
                  <a:cubicBezTo>
                    <a:pt x="532010" y="219123"/>
                    <a:pt x="530991" y="218443"/>
                    <a:pt x="530991" y="217085"/>
                  </a:cubicBezTo>
                  <a:cubicBezTo>
                    <a:pt x="526234" y="219802"/>
                    <a:pt x="521818" y="221161"/>
                    <a:pt x="517741" y="221161"/>
                  </a:cubicBezTo>
                  <a:lnTo>
                    <a:pt x="515703" y="215046"/>
                  </a:lnTo>
                  <a:lnTo>
                    <a:pt x="509588" y="215046"/>
                  </a:lnTo>
                  <a:cubicBezTo>
                    <a:pt x="506191" y="218443"/>
                    <a:pt x="498037" y="221161"/>
                    <a:pt x="485128" y="223200"/>
                  </a:cubicBezTo>
                  <a:cubicBezTo>
                    <a:pt x="478333" y="232032"/>
                    <a:pt x="473577" y="236789"/>
                    <a:pt x="470859" y="237468"/>
                  </a:cubicBezTo>
                  <a:lnTo>
                    <a:pt x="472898" y="241545"/>
                  </a:lnTo>
                  <a:cubicBezTo>
                    <a:pt x="470180" y="247660"/>
                    <a:pt x="467122" y="251737"/>
                    <a:pt x="463725" y="253775"/>
                  </a:cubicBezTo>
                  <a:cubicBezTo>
                    <a:pt x="463046" y="255134"/>
                    <a:pt x="462366" y="256153"/>
                    <a:pt x="461687" y="256832"/>
                  </a:cubicBezTo>
                  <a:lnTo>
                    <a:pt x="459648" y="257852"/>
                  </a:lnTo>
                  <a:lnTo>
                    <a:pt x="455572" y="255813"/>
                  </a:lnTo>
                  <a:cubicBezTo>
                    <a:pt x="447418" y="269402"/>
                    <a:pt x="439944" y="276536"/>
                    <a:pt x="433150" y="277216"/>
                  </a:cubicBezTo>
                  <a:lnTo>
                    <a:pt x="431111" y="277216"/>
                  </a:lnTo>
                  <a:lnTo>
                    <a:pt x="431111" y="268043"/>
                  </a:lnTo>
                  <a:cubicBezTo>
                    <a:pt x="424317" y="268723"/>
                    <a:pt x="416164" y="279934"/>
                    <a:pt x="406651" y="301676"/>
                  </a:cubicBezTo>
                  <a:lnTo>
                    <a:pt x="408690" y="304734"/>
                  </a:lnTo>
                  <a:lnTo>
                    <a:pt x="408690" y="306772"/>
                  </a:lnTo>
                  <a:cubicBezTo>
                    <a:pt x="408690" y="308810"/>
                    <a:pt x="407331" y="309830"/>
                    <a:pt x="404613" y="309830"/>
                  </a:cubicBezTo>
                  <a:lnTo>
                    <a:pt x="402575" y="309830"/>
                  </a:lnTo>
                  <a:cubicBezTo>
                    <a:pt x="401216" y="309830"/>
                    <a:pt x="400536" y="309150"/>
                    <a:pt x="400536" y="307791"/>
                  </a:cubicBezTo>
                  <a:lnTo>
                    <a:pt x="397479" y="309830"/>
                  </a:lnTo>
                  <a:lnTo>
                    <a:pt x="386268" y="307791"/>
                  </a:lnTo>
                  <a:cubicBezTo>
                    <a:pt x="386268" y="311868"/>
                    <a:pt x="382191" y="315945"/>
                    <a:pt x="374038" y="320021"/>
                  </a:cubicBezTo>
                  <a:cubicBezTo>
                    <a:pt x="374038" y="321380"/>
                    <a:pt x="373358" y="322060"/>
                    <a:pt x="371999" y="322060"/>
                  </a:cubicBezTo>
                  <a:cubicBezTo>
                    <a:pt x="365884" y="322060"/>
                    <a:pt x="361128" y="317983"/>
                    <a:pt x="357731" y="309830"/>
                  </a:cubicBezTo>
                  <a:lnTo>
                    <a:pt x="336328" y="304734"/>
                  </a:lnTo>
                  <a:lnTo>
                    <a:pt x="332251" y="304734"/>
                  </a:lnTo>
                  <a:lnTo>
                    <a:pt x="330213" y="295561"/>
                  </a:lnTo>
                  <a:cubicBezTo>
                    <a:pt x="331572" y="295561"/>
                    <a:pt x="332251" y="294882"/>
                    <a:pt x="332251" y="293523"/>
                  </a:cubicBezTo>
                  <a:cubicBezTo>
                    <a:pt x="331572" y="293523"/>
                    <a:pt x="329873" y="291484"/>
                    <a:pt x="327156" y="287408"/>
                  </a:cubicBezTo>
                  <a:cubicBezTo>
                    <a:pt x="323758" y="283331"/>
                    <a:pt x="320021" y="277556"/>
                    <a:pt x="315945" y="270082"/>
                  </a:cubicBezTo>
                  <a:cubicBezTo>
                    <a:pt x="317304" y="270082"/>
                    <a:pt x="317983" y="269402"/>
                    <a:pt x="317983" y="268043"/>
                  </a:cubicBezTo>
                  <a:cubicBezTo>
                    <a:pt x="313906" y="268043"/>
                    <a:pt x="310509" y="265665"/>
                    <a:pt x="307791" y="260909"/>
                  </a:cubicBezTo>
                  <a:lnTo>
                    <a:pt x="307791" y="259890"/>
                  </a:lnTo>
                  <a:cubicBezTo>
                    <a:pt x="308471" y="257172"/>
                    <a:pt x="309830" y="255813"/>
                    <a:pt x="311868" y="255813"/>
                  </a:cubicBezTo>
                  <a:cubicBezTo>
                    <a:pt x="311868" y="257172"/>
                    <a:pt x="312547" y="257852"/>
                    <a:pt x="313906" y="257852"/>
                  </a:cubicBezTo>
                  <a:lnTo>
                    <a:pt x="315945" y="253775"/>
                  </a:lnTo>
                  <a:cubicBezTo>
                    <a:pt x="329534" y="255134"/>
                    <a:pt x="337347" y="257172"/>
                    <a:pt x="339386" y="259890"/>
                  </a:cubicBezTo>
                  <a:cubicBezTo>
                    <a:pt x="349577" y="256493"/>
                    <a:pt x="354673" y="249019"/>
                    <a:pt x="354673" y="237468"/>
                  </a:cubicBezTo>
                  <a:lnTo>
                    <a:pt x="348558" y="235430"/>
                  </a:lnTo>
                  <a:lnTo>
                    <a:pt x="348558" y="231353"/>
                  </a:lnTo>
                  <a:lnTo>
                    <a:pt x="352635" y="219123"/>
                  </a:lnTo>
                  <a:lnTo>
                    <a:pt x="350597" y="207912"/>
                  </a:lnTo>
                  <a:lnTo>
                    <a:pt x="354673" y="206893"/>
                  </a:lnTo>
                  <a:lnTo>
                    <a:pt x="355693" y="206893"/>
                  </a:lnTo>
                  <a:lnTo>
                    <a:pt x="358750" y="207912"/>
                  </a:lnTo>
                  <a:cubicBezTo>
                    <a:pt x="358750" y="198400"/>
                    <a:pt x="362147" y="193644"/>
                    <a:pt x="368942" y="193644"/>
                  </a:cubicBezTo>
                  <a:lnTo>
                    <a:pt x="369961" y="189567"/>
                  </a:lnTo>
                  <a:lnTo>
                    <a:pt x="366903" y="188548"/>
                  </a:lnTo>
                  <a:lnTo>
                    <a:pt x="362827" y="188548"/>
                  </a:lnTo>
                  <a:cubicBezTo>
                    <a:pt x="362827" y="189907"/>
                    <a:pt x="360109" y="192285"/>
                    <a:pt x="354673" y="195682"/>
                  </a:cubicBezTo>
                  <a:lnTo>
                    <a:pt x="346520" y="195682"/>
                  </a:lnTo>
                  <a:lnTo>
                    <a:pt x="339386" y="194663"/>
                  </a:lnTo>
                  <a:lnTo>
                    <a:pt x="330213" y="193644"/>
                  </a:lnTo>
                  <a:cubicBezTo>
                    <a:pt x="325457" y="193644"/>
                    <a:pt x="315605" y="199079"/>
                    <a:pt x="300657" y="209950"/>
                  </a:cubicBezTo>
                  <a:cubicBezTo>
                    <a:pt x="296580" y="209950"/>
                    <a:pt x="291824" y="211649"/>
                    <a:pt x="286389" y="215046"/>
                  </a:cubicBezTo>
                  <a:lnTo>
                    <a:pt x="277216" y="213008"/>
                  </a:lnTo>
                  <a:cubicBezTo>
                    <a:pt x="264307" y="225917"/>
                    <a:pt x="255813" y="237128"/>
                    <a:pt x="251737" y="246641"/>
                  </a:cubicBezTo>
                  <a:lnTo>
                    <a:pt x="247660" y="249698"/>
                  </a:lnTo>
                  <a:lnTo>
                    <a:pt x="245622" y="251737"/>
                  </a:lnTo>
                  <a:lnTo>
                    <a:pt x="241545" y="253775"/>
                  </a:lnTo>
                  <a:lnTo>
                    <a:pt x="237468" y="254794"/>
                  </a:lnTo>
                  <a:lnTo>
                    <a:pt x="235430" y="255813"/>
                  </a:lnTo>
                  <a:cubicBezTo>
                    <a:pt x="235430" y="253095"/>
                    <a:pt x="234071" y="251737"/>
                    <a:pt x="231353" y="251737"/>
                  </a:cubicBezTo>
                  <a:lnTo>
                    <a:pt x="223200" y="251737"/>
                  </a:lnTo>
                  <a:lnTo>
                    <a:pt x="220142" y="245621"/>
                  </a:lnTo>
                  <a:lnTo>
                    <a:pt x="217085" y="241545"/>
                  </a:lnTo>
                  <a:cubicBezTo>
                    <a:pt x="215726" y="239506"/>
                    <a:pt x="215046" y="238148"/>
                    <a:pt x="215046" y="237468"/>
                  </a:cubicBezTo>
                  <a:lnTo>
                    <a:pt x="205874" y="239506"/>
                  </a:lnTo>
                  <a:lnTo>
                    <a:pt x="203835" y="239506"/>
                  </a:lnTo>
                  <a:lnTo>
                    <a:pt x="203835" y="235430"/>
                  </a:lnTo>
                  <a:cubicBezTo>
                    <a:pt x="207912" y="235430"/>
                    <a:pt x="212329" y="229994"/>
                    <a:pt x="217085" y="219123"/>
                  </a:cubicBezTo>
                  <a:lnTo>
                    <a:pt x="211989" y="196701"/>
                  </a:lnTo>
                  <a:lnTo>
                    <a:pt x="213008" y="193644"/>
                  </a:lnTo>
                  <a:cubicBezTo>
                    <a:pt x="206893" y="181413"/>
                    <a:pt x="203835" y="171222"/>
                    <a:pt x="203835" y="163068"/>
                  </a:cubicBezTo>
                  <a:cubicBezTo>
                    <a:pt x="206553" y="160350"/>
                    <a:pt x="209271" y="158992"/>
                    <a:pt x="211989" y="158992"/>
                  </a:cubicBezTo>
                  <a:cubicBezTo>
                    <a:pt x="209271" y="155594"/>
                    <a:pt x="207912" y="150838"/>
                    <a:pt x="207912" y="144723"/>
                  </a:cubicBezTo>
                  <a:lnTo>
                    <a:pt x="209951" y="134531"/>
                  </a:lnTo>
                  <a:lnTo>
                    <a:pt x="207572" y="133512"/>
                  </a:lnTo>
                  <a:lnTo>
                    <a:pt x="207912" y="133512"/>
                  </a:lnTo>
                  <a:lnTo>
                    <a:pt x="207912" y="126378"/>
                  </a:lnTo>
                  <a:cubicBezTo>
                    <a:pt x="201797" y="126378"/>
                    <a:pt x="198060" y="124340"/>
                    <a:pt x="196701" y="120263"/>
                  </a:cubicBezTo>
                  <a:lnTo>
                    <a:pt x="196701" y="118225"/>
                  </a:lnTo>
                  <a:lnTo>
                    <a:pt x="200778" y="118225"/>
                  </a:lnTo>
                  <a:lnTo>
                    <a:pt x="200778" y="117205"/>
                  </a:lnTo>
                  <a:cubicBezTo>
                    <a:pt x="195342" y="117205"/>
                    <a:pt x="190926" y="111090"/>
                    <a:pt x="187529" y="98860"/>
                  </a:cubicBezTo>
                  <a:cubicBezTo>
                    <a:pt x="176657" y="85951"/>
                    <a:pt x="169183" y="73041"/>
                    <a:pt x="165107" y="60132"/>
                  </a:cubicBezTo>
                  <a:lnTo>
                    <a:pt x="165107" y="56055"/>
                  </a:lnTo>
                  <a:lnTo>
                    <a:pt x="175298" y="58093"/>
                  </a:lnTo>
                  <a:lnTo>
                    <a:pt x="173260" y="62170"/>
                  </a:lnTo>
                  <a:cubicBezTo>
                    <a:pt x="184131" y="64888"/>
                    <a:pt x="189567" y="67606"/>
                    <a:pt x="189567" y="70323"/>
                  </a:cubicBezTo>
                  <a:lnTo>
                    <a:pt x="195682" y="69304"/>
                  </a:lnTo>
                  <a:lnTo>
                    <a:pt x="200778" y="69304"/>
                  </a:lnTo>
                  <a:lnTo>
                    <a:pt x="203835" y="68285"/>
                  </a:lnTo>
                  <a:lnTo>
                    <a:pt x="221161" y="70323"/>
                  </a:lnTo>
                  <a:lnTo>
                    <a:pt x="224219" y="69304"/>
                  </a:lnTo>
                  <a:lnTo>
                    <a:pt x="226257" y="68285"/>
                  </a:lnTo>
                  <a:cubicBezTo>
                    <a:pt x="226257" y="69644"/>
                    <a:pt x="226937" y="70323"/>
                    <a:pt x="228296" y="70323"/>
                  </a:cubicBezTo>
                  <a:cubicBezTo>
                    <a:pt x="228296" y="68285"/>
                    <a:pt x="229994" y="66247"/>
                    <a:pt x="233392" y="64208"/>
                  </a:cubicBezTo>
                  <a:lnTo>
                    <a:pt x="243583" y="64208"/>
                  </a:lnTo>
                  <a:cubicBezTo>
                    <a:pt x="257172" y="79836"/>
                    <a:pt x="273819" y="87649"/>
                    <a:pt x="293523" y="87649"/>
                  </a:cubicBezTo>
                  <a:cubicBezTo>
                    <a:pt x="324778" y="92406"/>
                    <a:pt x="341084" y="102257"/>
                    <a:pt x="342443" y="117205"/>
                  </a:cubicBezTo>
                  <a:cubicBezTo>
                    <a:pt x="345161" y="133512"/>
                    <a:pt x="349238" y="145403"/>
                    <a:pt x="354673" y="152877"/>
                  </a:cubicBezTo>
                  <a:cubicBezTo>
                    <a:pt x="354673" y="156953"/>
                    <a:pt x="357391" y="161030"/>
                    <a:pt x="362827" y="165107"/>
                  </a:cubicBezTo>
                  <a:cubicBezTo>
                    <a:pt x="364186" y="167145"/>
                    <a:pt x="365205" y="171222"/>
                    <a:pt x="365884" y="177337"/>
                  </a:cubicBezTo>
                  <a:lnTo>
                    <a:pt x="366903" y="180394"/>
                  </a:lnTo>
                  <a:lnTo>
                    <a:pt x="366903" y="182433"/>
                  </a:lnTo>
                  <a:lnTo>
                    <a:pt x="368942" y="182433"/>
                  </a:lnTo>
                  <a:lnTo>
                    <a:pt x="371999" y="177337"/>
                  </a:lnTo>
                  <a:lnTo>
                    <a:pt x="376076" y="172241"/>
                  </a:lnTo>
                  <a:lnTo>
                    <a:pt x="379134" y="168164"/>
                  </a:lnTo>
                  <a:lnTo>
                    <a:pt x="382191" y="164087"/>
                  </a:lnTo>
                  <a:lnTo>
                    <a:pt x="384229" y="161030"/>
                  </a:lnTo>
                  <a:lnTo>
                    <a:pt x="386268" y="158992"/>
                  </a:lnTo>
                  <a:lnTo>
                    <a:pt x="388306" y="157972"/>
                  </a:lnTo>
                  <a:lnTo>
                    <a:pt x="390344" y="156953"/>
                  </a:lnTo>
                  <a:cubicBezTo>
                    <a:pt x="390344" y="147441"/>
                    <a:pt x="392723" y="142685"/>
                    <a:pt x="397479" y="142685"/>
                  </a:cubicBezTo>
                  <a:lnTo>
                    <a:pt x="396460" y="134531"/>
                  </a:lnTo>
                  <a:lnTo>
                    <a:pt x="400536" y="120263"/>
                  </a:lnTo>
                  <a:lnTo>
                    <a:pt x="397479" y="118225"/>
                  </a:lnTo>
                  <a:cubicBezTo>
                    <a:pt x="403594" y="110751"/>
                    <a:pt x="406651" y="105655"/>
                    <a:pt x="406651" y="102937"/>
                  </a:cubicBezTo>
                  <a:lnTo>
                    <a:pt x="402575" y="96822"/>
                  </a:lnTo>
                  <a:lnTo>
                    <a:pt x="402575" y="94784"/>
                  </a:lnTo>
                  <a:lnTo>
                    <a:pt x="408690" y="87649"/>
                  </a:lnTo>
                  <a:lnTo>
                    <a:pt x="408690" y="72362"/>
                  </a:lnTo>
                  <a:lnTo>
                    <a:pt x="404613" y="74400"/>
                  </a:lnTo>
                  <a:lnTo>
                    <a:pt x="402575" y="71343"/>
                  </a:lnTo>
                  <a:lnTo>
                    <a:pt x="408690" y="64208"/>
                  </a:lnTo>
                  <a:lnTo>
                    <a:pt x="408690" y="55036"/>
                  </a:lnTo>
                  <a:lnTo>
                    <a:pt x="410728" y="36691"/>
                  </a:lnTo>
                  <a:cubicBezTo>
                    <a:pt x="397139" y="16987"/>
                    <a:pt x="390344" y="6115"/>
                    <a:pt x="390344" y="4077"/>
                  </a:cubicBezTo>
                  <a:cubicBezTo>
                    <a:pt x="391024" y="1359"/>
                    <a:pt x="392383" y="0"/>
                    <a:pt x="39442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solidFill>
                <a:effectLst/>
                <a:uLnTx/>
                <a:uFillTx/>
                <a:latin typeface="字魂24号-镇魂手书" panose="00000500000000000000" pitchFamily="2" charset="-122"/>
                <a:ea typeface="字魂24号-镇魂手书" panose="00000500000000000000" pitchFamily="2" charset="-122"/>
                <a:cs typeface="+mn-cs"/>
              </a:endParaRPr>
            </a:p>
          </p:txBody>
        </p:sp>
      </p:grpSp>
      <p:sp>
        <p:nvSpPr>
          <p:cNvPr id="19" name="文本框 18">
            <a:extLst>
              <a:ext uri="{FF2B5EF4-FFF2-40B4-BE49-F238E27FC236}">
                <a16:creationId xmlns="" xmlns:a16="http://schemas.microsoft.com/office/drawing/2014/main" id="{DC5FE921-4319-4BD9-8EAE-77FD252BC7BD}"/>
              </a:ext>
            </a:extLst>
          </p:cNvPr>
          <p:cNvSpPr txBox="1"/>
          <p:nvPr/>
        </p:nvSpPr>
        <p:spPr>
          <a:xfrm>
            <a:off x="305070" y="2636317"/>
            <a:ext cx="3366305" cy="61555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dobe 宋体 Std L" panose="02020300000000000000" pitchFamily="18" charset="-122"/>
                <a:ea typeface="Adobe 宋体 Std L" panose="02020300000000000000" pitchFamily="18" charset="-122"/>
                <a:cs typeface="+mn-cs"/>
              </a:rPr>
              <a:t>The Old Man And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dobe 宋体 Std L" panose="02020300000000000000" pitchFamily="18" charset="-122"/>
                <a:ea typeface="Adobe 宋体 Std L" panose="02020300000000000000" pitchFamily="18" charset="-122"/>
                <a:cs typeface="+mn-cs"/>
              </a:rPr>
              <a:t>	 The Sea</a:t>
            </a:r>
            <a:endParaRPr kumimoji="0" lang="zh-CN" altLang="en-US" sz="1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dobe 宋体 Std L" panose="02020300000000000000" pitchFamily="18" charset="-122"/>
              <a:ea typeface="Adobe 宋体 Std L" panose="02020300000000000000" pitchFamily="18" charset="-122"/>
              <a:cs typeface="+mn-cs"/>
            </a:endParaRPr>
          </a:p>
        </p:txBody>
      </p:sp>
      <p:sp>
        <p:nvSpPr>
          <p:cNvPr id="33" name="任意多边形: 形状 32">
            <a:extLst>
              <a:ext uri="{FF2B5EF4-FFF2-40B4-BE49-F238E27FC236}">
                <a16:creationId xmlns="" xmlns:a16="http://schemas.microsoft.com/office/drawing/2014/main" id="{B25ABCA8-307D-4CFF-BE17-D5EBF1217354}"/>
              </a:ext>
            </a:extLst>
          </p:cNvPr>
          <p:cNvSpPr/>
          <p:nvPr/>
        </p:nvSpPr>
        <p:spPr>
          <a:xfrm>
            <a:off x="400248" y="4288103"/>
            <a:ext cx="3848583" cy="196676"/>
          </a:xfrm>
          <a:custGeom>
            <a:avLst/>
            <a:gdLst>
              <a:gd name="connsiteX0" fmla="*/ 0 w 3848583"/>
              <a:gd name="connsiteY0" fmla="*/ 0 h 538223"/>
              <a:gd name="connsiteX1" fmla="*/ 1041722 w 3848583"/>
              <a:gd name="connsiteY1" fmla="*/ 515074 h 538223"/>
              <a:gd name="connsiteX2" fmla="*/ 2384385 w 3848583"/>
              <a:gd name="connsiteY2" fmla="*/ 23150 h 538223"/>
              <a:gd name="connsiteX3" fmla="*/ 3848583 w 3848583"/>
              <a:gd name="connsiteY3" fmla="*/ 538223 h 538223"/>
            </a:gdLst>
            <a:ahLst/>
            <a:cxnLst>
              <a:cxn ang="0">
                <a:pos x="connsiteX0" y="connsiteY0"/>
              </a:cxn>
              <a:cxn ang="0">
                <a:pos x="connsiteX1" y="connsiteY1"/>
              </a:cxn>
              <a:cxn ang="0">
                <a:pos x="connsiteX2" y="connsiteY2"/>
              </a:cxn>
              <a:cxn ang="0">
                <a:pos x="connsiteX3" y="connsiteY3"/>
              </a:cxn>
            </a:cxnLst>
            <a:rect l="l" t="t" r="r" b="b"/>
            <a:pathLst>
              <a:path w="3848583" h="538223">
                <a:moveTo>
                  <a:pt x="0" y="0"/>
                </a:moveTo>
                <a:cubicBezTo>
                  <a:pt x="322162" y="255608"/>
                  <a:pt x="644325" y="511216"/>
                  <a:pt x="1041722" y="515074"/>
                </a:cubicBezTo>
                <a:cubicBezTo>
                  <a:pt x="1439119" y="518932"/>
                  <a:pt x="1916575" y="19292"/>
                  <a:pt x="2384385" y="23150"/>
                </a:cubicBezTo>
                <a:cubicBezTo>
                  <a:pt x="2852195" y="27008"/>
                  <a:pt x="3350389" y="282615"/>
                  <a:pt x="3848583" y="538223"/>
                </a:cubicBezTo>
              </a:path>
            </a:pathLst>
          </a:custGeom>
          <a:noFill/>
          <a:ln>
            <a:gradFill flip="none" rotWithShape="1">
              <a:gsLst>
                <a:gs pos="44000">
                  <a:schemeClr val="bg1"/>
                </a:gs>
                <a:gs pos="0">
                  <a:schemeClr val="bg1">
                    <a:alpha val="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任意多边形: 形状 33">
            <a:extLst>
              <a:ext uri="{FF2B5EF4-FFF2-40B4-BE49-F238E27FC236}">
                <a16:creationId xmlns="" xmlns:a16="http://schemas.microsoft.com/office/drawing/2014/main" id="{3C1D31B3-7C6A-4CA4-97A7-EEA5B7AD5E14}"/>
              </a:ext>
            </a:extLst>
          </p:cNvPr>
          <p:cNvSpPr/>
          <p:nvPr/>
        </p:nvSpPr>
        <p:spPr>
          <a:xfrm>
            <a:off x="2753702" y="4347214"/>
            <a:ext cx="2974947" cy="196676"/>
          </a:xfrm>
          <a:custGeom>
            <a:avLst/>
            <a:gdLst>
              <a:gd name="connsiteX0" fmla="*/ 0 w 3848583"/>
              <a:gd name="connsiteY0" fmla="*/ 0 h 538223"/>
              <a:gd name="connsiteX1" fmla="*/ 1041722 w 3848583"/>
              <a:gd name="connsiteY1" fmla="*/ 515074 h 538223"/>
              <a:gd name="connsiteX2" fmla="*/ 2384385 w 3848583"/>
              <a:gd name="connsiteY2" fmla="*/ 23150 h 538223"/>
              <a:gd name="connsiteX3" fmla="*/ 3848583 w 3848583"/>
              <a:gd name="connsiteY3" fmla="*/ 538223 h 538223"/>
            </a:gdLst>
            <a:ahLst/>
            <a:cxnLst>
              <a:cxn ang="0">
                <a:pos x="connsiteX0" y="connsiteY0"/>
              </a:cxn>
              <a:cxn ang="0">
                <a:pos x="connsiteX1" y="connsiteY1"/>
              </a:cxn>
              <a:cxn ang="0">
                <a:pos x="connsiteX2" y="connsiteY2"/>
              </a:cxn>
              <a:cxn ang="0">
                <a:pos x="connsiteX3" y="connsiteY3"/>
              </a:cxn>
            </a:cxnLst>
            <a:rect l="l" t="t" r="r" b="b"/>
            <a:pathLst>
              <a:path w="3848583" h="538223">
                <a:moveTo>
                  <a:pt x="0" y="0"/>
                </a:moveTo>
                <a:cubicBezTo>
                  <a:pt x="322162" y="255608"/>
                  <a:pt x="644325" y="511216"/>
                  <a:pt x="1041722" y="515074"/>
                </a:cubicBezTo>
                <a:cubicBezTo>
                  <a:pt x="1439119" y="518932"/>
                  <a:pt x="1916575" y="19292"/>
                  <a:pt x="2384385" y="23150"/>
                </a:cubicBezTo>
                <a:cubicBezTo>
                  <a:pt x="2852195" y="27008"/>
                  <a:pt x="3350389" y="282615"/>
                  <a:pt x="3848583" y="538223"/>
                </a:cubicBezTo>
              </a:path>
            </a:pathLst>
          </a:custGeom>
          <a:noFill/>
          <a:ln>
            <a:gradFill flip="none" rotWithShape="1">
              <a:gsLst>
                <a:gs pos="44000">
                  <a:schemeClr val="bg1"/>
                </a:gs>
                <a:gs pos="0">
                  <a:schemeClr val="bg1">
                    <a:alpha val="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任意多边形: 形状 37">
            <a:extLst>
              <a:ext uri="{FF2B5EF4-FFF2-40B4-BE49-F238E27FC236}">
                <a16:creationId xmlns="" xmlns:a16="http://schemas.microsoft.com/office/drawing/2014/main" id="{530FFE29-342B-4803-B813-D06CBD730A36}"/>
              </a:ext>
            </a:extLst>
          </p:cNvPr>
          <p:cNvSpPr/>
          <p:nvPr/>
        </p:nvSpPr>
        <p:spPr>
          <a:xfrm>
            <a:off x="1724922" y="4317248"/>
            <a:ext cx="2974947" cy="196676"/>
          </a:xfrm>
          <a:custGeom>
            <a:avLst/>
            <a:gdLst>
              <a:gd name="connsiteX0" fmla="*/ 0 w 3848583"/>
              <a:gd name="connsiteY0" fmla="*/ 0 h 538223"/>
              <a:gd name="connsiteX1" fmla="*/ 1041722 w 3848583"/>
              <a:gd name="connsiteY1" fmla="*/ 515074 h 538223"/>
              <a:gd name="connsiteX2" fmla="*/ 2384385 w 3848583"/>
              <a:gd name="connsiteY2" fmla="*/ 23150 h 538223"/>
              <a:gd name="connsiteX3" fmla="*/ 3848583 w 3848583"/>
              <a:gd name="connsiteY3" fmla="*/ 538223 h 538223"/>
            </a:gdLst>
            <a:ahLst/>
            <a:cxnLst>
              <a:cxn ang="0">
                <a:pos x="connsiteX0" y="connsiteY0"/>
              </a:cxn>
              <a:cxn ang="0">
                <a:pos x="connsiteX1" y="connsiteY1"/>
              </a:cxn>
              <a:cxn ang="0">
                <a:pos x="connsiteX2" y="connsiteY2"/>
              </a:cxn>
              <a:cxn ang="0">
                <a:pos x="connsiteX3" y="connsiteY3"/>
              </a:cxn>
            </a:cxnLst>
            <a:rect l="l" t="t" r="r" b="b"/>
            <a:pathLst>
              <a:path w="3848583" h="538223">
                <a:moveTo>
                  <a:pt x="0" y="0"/>
                </a:moveTo>
                <a:cubicBezTo>
                  <a:pt x="322162" y="255608"/>
                  <a:pt x="644325" y="511216"/>
                  <a:pt x="1041722" y="515074"/>
                </a:cubicBezTo>
                <a:cubicBezTo>
                  <a:pt x="1439119" y="518932"/>
                  <a:pt x="1916575" y="19292"/>
                  <a:pt x="2384385" y="23150"/>
                </a:cubicBezTo>
                <a:cubicBezTo>
                  <a:pt x="2852195" y="27008"/>
                  <a:pt x="3350389" y="282615"/>
                  <a:pt x="3848583" y="538223"/>
                </a:cubicBezTo>
              </a:path>
            </a:pathLst>
          </a:custGeom>
          <a:noFill/>
          <a:ln w="15875">
            <a:gradFill flip="none" rotWithShape="1">
              <a:gsLst>
                <a:gs pos="44000">
                  <a:schemeClr val="bg1"/>
                </a:gs>
                <a:gs pos="0">
                  <a:schemeClr val="bg1">
                    <a:alpha val="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文本框 38">
            <a:extLst>
              <a:ext uri="{FF2B5EF4-FFF2-40B4-BE49-F238E27FC236}">
                <a16:creationId xmlns="" xmlns:a16="http://schemas.microsoft.com/office/drawing/2014/main" id="{85929860-907C-4E72-ACB1-E368EACE2617}"/>
              </a:ext>
            </a:extLst>
          </p:cNvPr>
          <p:cNvSpPr txBox="1"/>
          <p:nvPr/>
        </p:nvSpPr>
        <p:spPr>
          <a:xfrm>
            <a:off x="2610326" y="4725396"/>
            <a:ext cx="2460719"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gradFill>
                  <a:gsLst>
                    <a:gs pos="44000">
                      <a:prstClr val="white"/>
                    </a:gs>
                    <a:gs pos="0">
                      <a:prstClr val="white">
                        <a:alpha val="0"/>
                      </a:prstClr>
                    </a:gs>
                    <a:gs pos="100000">
                      <a:prstClr val="white">
                        <a:alpha val="0"/>
                      </a:prstClr>
                    </a:gs>
                  </a:gsLst>
                  <a:lin ang="0" scaled="1"/>
                </a:gradFill>
                <a:effectLst/>
                <a:uLnTx/>
                <a:uFillTx/>
                <a:latin typeface="微软雅黑 Light" panose="020B0502040204020203" pitchFamily="34" charset="-122"/>
                <a:ea typeface="微软雅黑 Light" panose="020B0502040204020203" pitchFamily="34" charset="-122"/>
                <a:cs typeface="+mn-cs"/>
              </a:rPr>
              <a:t>------------</a:t>
            </a:r>
            <a:r>
              <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读后感</a:t>
            </a:r>
          </a:p>
        </p:txBody>
      </p:sp>
    </p:spTree>
    <p:extLst>
      <p:ext uri="{BB962C8B-B14F-4D97-AF65-F5344CB8AC3E}">
        <p14:creationId xmlns:p14="http://schemas.microsoft.com/office/powerpoint/2010/main" val="6869513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9950915B-51F6-4E06-95B6-038E92C0DB4D}"/>
              </a:ext>
            </a:extLst>
          </p:cNvPr>
          <p:cNvPicPr>
            <a:picLocks noChangeAspect="1"/>
          </p:cNvPicPr>
          <p:nvPr/>
        </p:nvPicPr>
        <p:blipFill>
          <a:blip r:embed="rId192">
            <a:extLst>
              <a:ext uri="{28A0092B-C50C-407E-A947-70E740481C1C}">
                <a14:useLocalDpi xmlns:a14="http://schemas.microsoft.com/office/drawing/2010/main" val="0"/>
              </a:ext>
            </a:extLst>
          </a:blip>
          <a:stretch>
            <a:fillRect/>
          </a:stretch>
        </p:blipFill>
        <p:spPr>
          <a:xfrm>
            <a:off x="-27836" y="-15275"/>
            <a:ext cx="12247673" cy="6888551"/>
          </a:xfrm>
          <a:prstGeom prst="rect">
            <a:avLst/>
          </a:prstGeom>
        </p:spPr>
      </p:pic>
      <p:grpSp>
        <p:nvGrpSpPr>
          <p:cNvPr id="50" name="组合 49">
            <a:extLst>
              <a:ext uri="{FF2B5EF4-FFF2-40B4-BE49-F238E27FC236}">
                <a16:creationId xmlns="" xmlns:a16="http://schemas.microsoft.com/office/drawing/2014/main" id="{239C6BF8-1CDF-4705-9503-83D3B9B16866}"/>
              </a:ext>
            </a:extLst>
          </p:cNvPr>
          <p:cNvGrpSpPr/>
          <p:nvPr/>
        </p:nvGrpSpPr>
        <p:grpSpPr>
          <a:xfrm>
            <a:off x="-3224160" y="-1944968"/>
            <a:ext cx="17302244" cy="11935093"/>
            <a:chOff x="-3224160" y="-1944968"/>
            <a:chExt cx="17302244" cy="11935093"/>
          </a:xfrm>
        </p:grpSpPr>
        <p:cxnSp>
          <p:nvCxnSpPr>
            <p:cNvPr id="51" name="PA-直接连接符 38">
              <a:extLst>
                <a:ext uri="{FF2B5EF4-FFF2-40B4-BE49-F238E27FC236}">
                  <a16:creationId xmlns="" xmlns:a16="http://schemas.microsoft.com/office/drawing/2014/main" id="{B60E82A0-58CE-4BD9-98B2-B5908C374BA7}"/>
                </a:ext>
              </a:extLst>
            </p:cNvPr>
            <p:cNvCxnSpPr>
              <a:cxnSpLocks/>
            </p:cNvCxnSpPr>
            <p:nvPr>
              <p:custDataLst>
                <p:tags r:id="rId1"/>
              </p:custDataLst>
            </p:nvPr>
          </p:nvCxnSpPr>
          <p:spPr>
            <a:xfrm rot="404472" flipV="1">
              <a:off x="66535" y="-311593"/>
              <a:ext cx="4516529" cy="387131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PA-直接连接符 48">
              <a:extLst>
                <a:ext uri="{FF2B5EF4-FFF2-40B4-BE49-F238E27FC236}">
                  <a16:creationId xmlns="" xmlns:a16="http://schemas.microsoft.com/office/drawing/2014/main" id="{351613DF-A4E7-43BF-B3DE-653BEC9740D4}"/>
                </a:ext>
              </a:extLst>
            </p:cNvPr>
            <p:cNvCxnSpPr>
              <a:cxnSpLocks/>
            </p:cNvCxnSpPr>
            <p:nvPr>
              <p:custDataLst>
                <p:tags r:id="rId2"/>
              </p:custDataLst>
            </p:nvPr>
          </p:nvCxnSpPr>
          <p:spPr>
            <a:xfrm rot="404472" flipV="1">
              <a:off x="513767" y="-815700"/>
              <a:ext cx="1270059" cy="108861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PA-直接连接符 49">
              <a:extLst>
                <a:ext uri="{FF2B5EF4-FFF2-40B4-BE49-F238E27FC236}">
                  <a16:creationId xmlns="" xmlns:a16="http://schemas.microsoft.com/office/drawing/2014/main" id="{45DEBCFF-E896-49BE-B898-09375B845035}"/>
                </a:ext>
              </a:extLst>
            </p:cNvPr>
            <p:cNvCxnSpPr>
              <a:cxnSpLocks/>
            </p:cNvCxnSpPr>
            <p:nvPr>
              <p:custDataLst>
                <p:tags r:id="rId3"/>
              </p:custDataLst>
            </p:nvPr>
          </p:nvCxnSpPr>
          <p:spPr>
            <a:xfrm rot="404472" flipV="1">
              <a:off x="-166330" y="-726354"/>
              <a:ext cx="4294104" cy="366687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 name="PA-直接连接符 50">
              <a:extLst>
                <a:ext uri="{FF2B5EF4-FFF2-40B4-BE49-F238E27FC236}">
                  <a16:creationId xmlns="" xmlns:a16="http://schemas.microsoft.com/office/drawing/2014/main" id="{C0C94F4A-EB59-43B9-878D-2C95D098E5A7}"/>
                </a:ext>
              </a:extLst>
            </p:cNvPr>
            <p:cNvCxnSpPr>
              <a:cxnSpLocks/>
            </p:cNvCxnSpPr>
            <p:nvPr>
              <p:custDataLst>
                <p:tags r:id="rId4"/>
              </p:custDataLst>
            </p:nvPr>
          </p:nvCxnSpPr>
          <p:spPr>
            <a:xfrm rot="404472" flipV="1">
              <a:off x="-309203" y="346694"/>
              <a:ext cx="3249446" cy="277480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5" name="PA-直接连接符 51">
              <a:extLst>
                <a:ext uri="{FF2B5EF4-FFF2-40B4-BE49-F238E27FC236}">
                  <a16:creationId xmlns="" xmlns:a16="http://schemas.microsoft.com/office/drawing/2014/main" id="{1768AA52-CACE-47F3-86C1-2B6AAEDF158A}"/>
                </a:ext>
              </a:extLst>
            </p:cNvPr>
            <p:cNvCxnSpPr>
              <a:cxnSpLocks/>
            </p:cNvCxnSpPr>
            <p:nvPr>
              <p:custDataLst>
                <p:tags r:id="rId5"/>
              </p:custDataLst>
            </p:nvPr>
          </p:nvCxnSpPr>
          <p:spPr>
            <a:xfrm rot="404472" flipV="1">
              <a:off x="2585633" y="-810767"/>
              <a:ext cx="3978778" cy="339760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6" name="PA-直接连接符 52">
              <a:extLst>
                <a:ext uri="{FF2B5EF4-FFF2-40B4-BE49-F238E27FC236}">
                  <a16:creationId xmlns="" xmlns:a16="http://schemas.microsoft.com/office/drawing/2014/main" id="{0A8A7599-96A1-48ED-BEE4-391965DF51B5}"/>
                </a:ext>
              </a:extLst>
            </p:cNvPr>
            <p:cNvCxnSpPr>
              <a:cxnSpLocks/>
            </p:cNvCxnSpPr>
            <p:nvPr>
              <p:custDataLst>
                <p:tags r:id="rId6"/>
              </p:custDataLst>
            </p:nvPr>
          </p:nvCxnSpPr>
          <p:spPr>
            <a:xfrm rot="404472" flipV="1">
              <a:off x="6801767" y="-773567"/>
              <a:ext cx="105148" cy="9046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PA-直接连接符 53">
              <a:extLst>
                <a:ext uri="{FF2B5EF4-FFF2-40B4-BE49-F238E27FC236}">
                  <a16:creationId xmlns="" xmlns:a16="http://schemas.microsoft.com/office/drawing/2014/main" id="{BF0EBF67-8706-4CB5-B5D6-53AA3CBD5730}"/>
                </a:ext>
              </a:extLst>
            </p:cNvPr>
            <p:cNvCxnSpPr>
              <a:cxnSpLocks/>
            </p:cNvCxnSpPr>
            <p:nvPr>
              <p:custDataLst>
                <p:tags r:id="rId7"/>
              </p:custDataLst>
            </p:nvPr>
          </p:nvCxnSpPr>
          <p:spPr>
            <a:xfrm rot="404472" flipV="1">
              <a:off x="7601175" y="-392666"/>
              <a:ext cx="2651592" cy="22727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PA-直接连接符 54">
              <a:extLst>
                <a:ext uri="{FF2B5EF4-FFF2-40B4-BE49-F238E27FC236}">
                  <a16:creationId xmlns="" xmlns:a16="http://schemas.microsoft.com/office/drawing/2014/main" id="{767A383C-386A-4D8B-8A26-80C5E6177B6C}"/>
                </a:ext>
              </a:extLst>
            </p:cNvPr>
            <p:cNvCxnSpPr>
              <a:cxnSpLocks/>
            </p:cNvCxnSpPr>
            <p:nvPr>
              <p:custDataLst>
                <p:tags r:id="rId8"/>
              </p:custDataLst>
            </p:nvPr>
          </p:nvCxnSpPr>
          <p:spPr>
            <a:xfrm rot="404472" flipV="1">
              <a:off x="8505543" y="-213575"/>
              <a:ext cx="4043781" cy="346610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9" name="PA-直接连接符 56">
              <a:extLst>
                <a:ext uri="{FF2B5EF4-FFF2-40B4-BE49-F238E27FC236}">
                  <a16:creationId xmlns="" xmlns:a16="http://schemas.microsoft.com/office/drawing/2014/main" id="{2E56E3D5-C869-49DC-BDFD-E297E6A4170F}"/>
                </a:ext>
              </a:extLst>
            </p:cNvPr>
            <p:cNvCxnSpPr>
              <a:cxnSpLocks/>
            </p:cNvCxnSpPr>
            <p:nvPr>
              <p:custDataLst>
                <p:tags r:id="rId9"/>
              </p:custDataLst>
            </p:nvPr>
          </p:nvCxnSpPr>
          <p:spPr>
            <a:xfrm rot="404472" flipV="1">
              <a:off x="7712857" y="663514"/>
              <a:ext cx="3356874" cy="287737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PA-直接连接符 57">
              <a:extLst>
                <a:ext uri="{FF2B5EF4-FFF2-40B4-BE49-F238E27FC236}">
                  <a16:creationId xmlns="" xmlns:a16="http://schemas.microsoft.com/office/drawing/2014/main" id="{8D0700B8-6913-489A-B395-F8D3BEEF1510}"/>
                </a:ext>
              </a:extLst>
            </p:cNvPr>
            <p:cNvCxnSpPr>
              <a:cxnSpLocks/>
            </p:cNvCxnSpPr>
            <p:nvPr>
              <p:custDataLst>
                <p:tags r:id="rId10"/>
              </p:custDataLst>
            </p:nvPr>
          </p:nvCxnSpPr>
          <p:spPr>
            <a:xfrm rot="404472" flipV="1">
              <a:off x="8936717" y="124958"/>
              <a:ext cx="2783141" cy="237661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1" name="PA-直接连接符 58">
              <a:extLst>
                <a:ext uri="{FF2B5EF4-FFF2-40B4-BE49-F238E27FC236}">
                  <a16:creationId xmlns="" xmlns:a16="http://schemas.microsoft.com/office/drawing/2014/main" id="{C091F3FA-974F-4F81-A918-FC684A37BA07}"/>
                </a:ext>
              </a:extLst>
            </p:cNvPr>
            <p:cNvCxnSpPr>
              <a:cxnSpLocks/>
            </p:cNvCxnSpPr>
            <p:nvPr>
              <p:custDataLst>
                <p:tags r:id="rId11"/>
              </p:custDataLst>
            </p:nvPr>
          </p:nvCxnSpPr>
          <p:spPr>
            <a:xfrm rot="404472" flipV="1">
              <a:off x="8661338" y="752957"/>
              <a:ext cx="1640109" cy="140580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2" name="PA-直接连接符 59">
              <a:extLst>
                <a:ext uri="{FF2B5EF4-FFF2-40B4-BE49-F238E27FC236}">
                  <a16:creationId xmlns="" xmlns:a16="http://schemas.microsoft.com/office/drawing/2014/main" id="{5F8A3487-DF08-4B65-B44A-E1A131C8D4D4}"/>
                </a:ext>
              </a:extLst>
            </p:cNvPr>
            <p:cNvCxnSpPr>
              <a:cxnSpLocks/>
            </p:cNvCxnSpPr>
            <p:nvPr>
              <p:custDataLst>
                <p:tags r:id="rId12"/>
              </p:custDataLst>
            </p:nvPr>
          </p:nvCxnSpPr>
          <p:spPr>
            <a:xfrm rot="404472" flipV="1">
              <a:off x="8152999" y="681306"/>
              <a:ext cx="4624737" cy="394921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PA-直接连接符 60">
              <a:extLst>
                <a:ext uri="{FF2B5EF4-FFF2-40B4-BE49-F238E27FC236}">
                  <a16:creationId xmlns="" xmlns:a16="http://schemas.microsoft.com/office/drawing/2014/main" id="{9C3EE5BA-E2C2-4419-AB29-EAF40C46FACE}"/>
                </a:ext>
              </a:extLst>
            </p:cNvPr>
            <p:cNvCxnSpPr>
              <a:cxnSpLocks/>
            </p:cNvCxnSpPr>
            <p:nvPr>
              <p:custDataLst>
                <p:tags r:id="rId13"/>
              </p:custDataLst>
            </p:nvPr>
          </p:nvCxnSpPr>
          <p:spPr>
            <a:xfrm rot="404472" flipV="1">
              <a:off x="8846193" y="394955"/>
              <a:ext cx="510459" cy="43589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PA-直接连接符 61">
              <a:extLst>
                <a:ext uri="{FF2B5EF4-FFF2-40B4-BE49-F238E27FC236}">
                  <a16:creationId xmlns="" xmlns:a16="http://schemas.microsoft.com/office/drawing/2014/main" id="{D5DF91A0-8FBB-417A-A62D-A8A93E06583F}"/>
                </a:ext>
              </a:extLst>
            </p:cNvPr>
            <p:cNvCxnSpPr>
              <a:cxnSpLocks/>
            </p:cNvCxnSpPr>
            <p:nvPr>
              <p:custDataLst>
                <p:tags r:id="rId14"/>
              </p:custDataLst>
            </p:nvPr>
          </p:nvCxnSpPr>
          <p:spPr>
            <a:xfrm rot="404472" flipV="1">
              <a:off x="8398862" y="-67177"/>
              <a:ext cx="712078" cy="60806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PA-直接连接符 62">
              <a:extLst>
                <a:ext uri="{FF2B5EF4-FFF2-40B4-BE49-F238E27FC236}">
                  <a16:creationId xmlns="" xmlns:a16="http://schemas.microsoft.com/office/drawing/2014/main" id="{8B6F0436-72F0-4CD4-B11B-9323BFB59CBF}"/>
                </a:ext>
              </a:extLst>
            </p:cNvPr>
            <p:cNvCxnSpPr>
              <a:cxnSpLocks/>
            </p:cNvCxnSpPr>
            <p:nvPr>
              <p:custDataLst>
                <p:tags r:id="rId15"/>
              </p:custDataLst>
            </p:nvPr>
          </p:nvCxnSpPr>
          <p:spPr>
            <a:xfrm rot="404472" flipV="1">
              <a:off x="7973726" y="-67292"/>
              <a:ext cx="1816103" cy="155666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PA-直接连接符 63">
              <a:extLst>
                <a:ext uri="{FF2B5EF4-FFF2-40B4-BE49-F238E27FC236}">
                  <a16:creationId xmlns="" xmlns:a16="http://schemas.microsoft.com/office/drawing/2014/main" id="{FA75B14F-891A-4448-BC15-F1C363A9ED45}"/>
                </a:ext>
              </a:extLst>
            </p:cNvPr>
            <p:cNvCxnSpPr>
              <a:cxnSpLocks/>
            </p:cNvCxnSpPr>
            <p:nvPr>
              <p:custDataLst>
                <p:tags r:id="rId16"/>
              </p:custDataLst>
            </p:nvPr>
          </p:nvCxnSpPr>
          <p:spPr>
            <a:xfrm rot="404472" flipV="1">
              <a:off x="7451069" y="55986"/>
              <a:ext cx="2978855" cy="254374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PA-直接连接符 64">
              <a:extLst>
                <a:ext uri="{FF2B5EF4-FFF2-40B4-BE49-F238E27FC236}">
                  <a16:creationId xmlns="" xmlns:a16="http://schemas.microsoft.com/office/drawing/2014/main" id="{1F7B872D-A43A-4255-8B2C-F46C2DA0993B}"/>
                </a:ext>
              </a:extLst>
            </p:cNvPr>
            <p:cNvCxnSpPr>
              <a:cxnSpLocks/>
            </p:cNvCxnSpPr>
            <p:nvPr>
              <p:custDataLst>
                <p:tags r:id="rId17"/>
              </p:custDataLst>
            </p:nvPr>
          </p:nvCxnSpPr>
          <p:spPr>
            <a:xfrm rot="404472" flipV="1">
              <a:off x="7649228" y="2154648"/>
              <a:ext cx="1078377" cy="92086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PA-直接连接符 65">
              <a:extLst>
                <a:ext uri="{FF2B5EF4-FFF2-40B4-BE49-F238E27FC236}">
                  <a16:creationId xmlns="" xmlns:a16="http://schemas.microsoft.com/office/drawing/2014/main" id="{B9824615-33C1-4C61-AF52-28A4932624AB}"/>
                </a:ext>
              </a:extLst>
            </p:cNvPr>
            <p:cNvCxnSpPr>
              <a:cxnSpLocks/>
            </p:cNvCxnSpPr>
            <p:nvPr>
              <p:custDataLst>
                <p:tags r:id="rId18"/>
              </p:custDataLst>
            </p:nvPr>
          </p:nvCxnSpPr>
          <p:spPr>
            <a:xfrm rot="404472" flipV="1">
              <a:off x="5926372" y="3860095"/>
              <a:ext cx="1627895" cy="140060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PA-直接连接符 66">
              <a:extLst>
                <a:ext uri="{FF2B5EF4-FFF2-40B4-BE49-F238E27FC236}">
                  <a16:creationId xmlns="" xmlns:a16="http://schemas.microsoft.com/office/drawing/2014/main" id="{44ADD5CD-7F53-40E0-8585-585EB50B95F8}"/>
                </a:ext>
              </a:extLst>
            </p:cNvPr>
            <p:cNvCxnSpPr>
              <a:cxnSpLocks/>
            </p:cNvCxnSpPr>
            <p:nvPr>
              <p:custDataLst>
                <p:tags r:id="rId19"/>
              </p:custDataLst>
            </p:nvPr>
          </p:nvCxnSpPr>
          <p:spPr>
            <a:xfrm rot="404472" flipV="1">
              <a:off x="7385996" y="3710092"/>
              <a:ext cx="2221428" cy="191126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PA-直接连接符 67">
              <a:extLst>
                <a:ext uri="{FF2B5EF4-FFF2-40B4-BE49-F238E27FC236}">
                  <a16:creationId xmlns="" xmlns:a16="http://schemas.microsoft.com/office/drawing/2014/main" id="{A369ED71-78E0-4118-9EBF-89B319F6F5B2}"/>
                </a:ext>
              </a:extLst>
            </p:cNvPr>
            <p:cNvCxnSpPr>
              <a:cxnSpLocks/>
            </p:cNvCxnSpPr>
            <p:nvPr>
              <p:custDataLst>
                <p:tags r:id="rId20"/>
              </p:custDataLst>
            </p:nvPr>
          </p:nvCxnSpPr>
          <p:spPr>
            <a:xfrm rot="404472" flipV="1">
              <a:off x="7037248" y="4687744"/>
              <a:ext cx="2855485" cy="244755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PA-直接连接符 72">
              <a:extLst>
                <a:ext uri="{FF2B5EF4-FFF2-40B4-BE49-F238E27FC236}">
                  <a16:creationId xmlns="" xmlns:a16="http://schemas.microsoft.com/office/drawing/2014/main" id="{A5E3B3F3-C001-46A2-A32A-3AC6C5877A1F}"/>
                </a:ext>
              </a:extLst>
            </p:cNvPr>
            <p:cNvCxnSpPr>
              <a:cxnSpLocks/>
            </p:cNvCxnSpPr>
            <p:nvPr>
              <p:custDataLst>
                <p:tags r:id="rId21"/>
              </p:custDataLst>
            </p:nvPr>
          </p:nvCxnSpPr>
          <p:spPr>
            <a:xfrm rot="404472" flipV="1">
              <a:off x="8847124" y="2578168"/>
              <a:ext cx="3422395" cy="293348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2" name="PA-直接连接符 74">
              <a:extLst>
                <a:ext uri="{FF2B5EF4-FFF2-40B4-BE49-F238E27FC236}">
                  <a16:creationId xmlns="" xmlns:a16="http://schemas.microsoft.com/office/drawing/2014/main" id="{53B618B6-1674-466B-A38F-04CEAA9948FF}"/>
                </a:ext>
              </a:extLst>
            </p:cNvPr>
            <p:cNvCxnSpPr>
              <a:cxnSpLocks/>
            </p:cNvCxnSpPr>
            <p:nvPr>
              <p:custDataLst>
                <p:tags r:id="rId22"/>
              </p:custDataLst>
            </p:nvPr>
          </p:nvCxnSpPr>
          <p:spPr>
            <a:xfrm rot="404472" flipV="1">
              <a:off x="8361769" y="4125500"/>
              <a:ext cx="1920714" cy="165253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PA-直接连接符 75">
              <a:extLst>
                <a:ext uri="{FF2B5EF4-FFF2-40B4-BE49-F238E27FC236}">
                  <a16:creationId xmlns="" xmlns:a16="http://schemas.microsoft.com/office/drawing/2014/main" id="{274867ED-56E0-46CA-89B2-FA760AE1DA16}"/>
                </a:ext>
              </a:extLst>
            </p:cNvPr>
            <p:cNvCxnSpPr>
              <a:cxnSpLocks/>
            </p:cNvCxnSpPr>
            <p:nvPr>
              <p:custDataLst>
                <p:tags r:id="rId23"/>
              </p:custDataLst>
            </p:nvPr>
          </p:nvCxnSpPr>
          <p:spPr>
            <a:xfrm rot="404472" flipV="1">
              <a:off x="9131225" y="4532957"/>
              <a:ext cx="3890761" cy="332245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4" name="PA-直接连接符 81">
              <a:extLst>
                <a:ext uri="{FF2B5EF4-FFF2-40B4-BE49-F238E27FC236}">
                  <a16:creationId xmlns="" xmlns:a16="http://schemas.microsoft.com/office/drawing/2014/main" id="{D20E0480-4E72-4112-B836-98CF54EC600E}"/>
                </a:ext>
              </a:extLst>
            </p:cNvPr>
            <p:cNvCxnSpPr>
              <a:cxnSpLocks/>
            </p:cNvCxnSpPr>
            <p:nvPr>
              <p:custDataLst>
                <p:tags r:id="rId24"/>
              </p:custDataLst>
            </p:nvPr>
          </p:nvCxnSpPr>
          <p:spPr>
            <a:xfrm rot="404472" flipV="1">
              <a:off x="8655043" y="1149260"/>
              <a:ext cx="1319961" cy="113566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5" name="PA-直接连接符 82">
              <a:extLst>
                <a:ext uri="{FF2B5EF4-FFF2-40B4-BE49-F238E27FC236}">
                  <a16:creationId xmlns="" xmlns:a16="http://schemas.microsoft.com/office/drawing/2014/main" id="{BE3027D9-394F-4250-84CD-7A143B9F09BE}"/>
                </a:ext>
              </a:extLst>
            </p:cNvPr>
            <p:cNvCxnSpPr>
              <a:cxnSpLocks/>
            </p:cNvCxnSpPr>
            <p:nvPr>
              <p:custDataLst>
                <p:tags r:id="rId25"/>
              </p:custDataLst>
            </p:nvPr>
          </p:nvCxnSpPr>
          <p:spPr>
            <a:xfrm rot="404472" flipV="1">
              <a:off x="6970670" y="2855746"/>
              <a:ext cx="1322319" cy="11376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6" name="PA-直接连接符 83">
              <a:extLst>
                <a:ext uri="{FF2B5EF4-FFF2-40B4-BE49-F238E27FC236}">
                  <a16:creationId xmlns="" xmlns:a16="http://schemas.microsoft.com/office/drawing/2014/main" id="{01AF8A54-2AF1-4E88-A7E5-04D778DC9532}"/>
                </a:ext>
              </a:extLst>
            </p:cNvPr>
            <p:cNvCxnSpPr>
              <a:cxnSpLocks/>
            </p:cNvCxnSpPr>
            <p:nvPr>
              <p:custDataLst>
                <p:tags r:id="rId26"/>
              </p:custDataLst>
            </p:nvPr>
          </p:nvCxnSpPr>
          <p:spPr>
            <a:xfrm rot="404472" flipV="1">
              <a:off x="8406317" y="2880387"/>
              <a:ext cx="1175435" cy="100374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PA-直接连接符 84">
              <a:extLst>
                <a:ext uri="{FF2B5EF4-FFF2-40B4-BE49-F238E27FC236}">
                  <a16:creationId xmlns="" xmlns:a16="http://schemas.microsoft.com/office/drawing/2014/main" id="{2397721C-6E2C-44E1-923E-26E3606A2253}"/>
                </a:ext>
              </a:extLst>
            </p:cNvPr>
            <p:cNvCxnSpPr>
              <a:cxnSpLocks/>
            </p:cNvCxnSpPr>
            <p:nvPr>
              <p:custDataLst>
                <p:tags r:id="rId27"/>
              </p:custDataLst>
            </p:nvPr>
          </p:nvCxnSpPr>
          <p:spPr>
            <a:xfrm rot="404472" flipV="1">
              <a:off x="5753531" y="4001015"/>
              <a:ext cx="2953479" cy="253155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PA-直接连接符 85">
              <a:extLst>
                <a:ext uri="{FF2B5EF4-FFF2-40B4-BE49-F238E27FC236}">
                  <a16:creationId xmlns="" xmlns:a16="http://schemas.microsoft.com/office/drawing/2014/main" id="{F8339A73-6914-4FBB-9987-CEEAAC4D3ED2}"/>
                </a:ext>
              </a:extLst>
            </p:cNvPr>
            <p:cNvCxnSpPr>
              <a:cxnSpLocks/>
            </p:cNvCxnSpPr>
            <p:nvPr>
              <p:custDataLst>
                <p:tags r:id="rId28"/>
              </p:custDataLst>
            </p:nvPr>
          </p:nvCxnSpPr>
          <p:spPr>
            <a:xfrm rot="404472" flipV="1">
              <a:off x="2056154" y="4339453"/>
              <a:ext cx="3125794" cy="267925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PA-直接连接符 86">
              <a:extLst>
                <a:ext uri="{FF2B5EF4-FFF2-40B4-BE49-F238E27FC236}">
                  <a16:creationId xmlns="" xmlns:a16="http://schemas.microsoft.com/office/drawing/2014/main" id="{C0415858-4136-44FE-8AD6-D1043A9DACEB}"/>
                </a:ext>
              </a:extLst>
            </p:cNvPr>
            <p:cNvCxnSpPr>
              <a:cxnSpLocks/>
            </p:cNvCxnSpPr>
            <p:nvPr>
              <p:custDataLst>
                <p:tags r:id="rId29"/>
              </p:custDataLst>
            </p:nvPr>
          </p:nvCxnSpPr>
          <p:spPr>
            <a:xfrm rot="404472" flipV="1">
              <a:off x="70446" y="3668527"/>
              <a:ext cx="3187442" cy="274240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PA-直接连接符 87">
              <a:extLst>
                <a:ext uri="{FF2B5EF4-FFF2-40B4-BE49-F238E27FC236}">
                  <a16:creationId xmlns="" xmlns:a16="http://schemas.microsoft.com/office/drawing/2014/main" id="{A2990000-34BB-4E7A-B354-52E534293DD0}"/>
                </a:ext>
              </a:extLst>
            </p:cNvPr>
            <p:cNvCxnSpPr>
              <a:cxnSpLocks/>
            </p:cNvCxnSpPr>
            <p:nvPr>
              <p:custDataLst>
                <p:tags r:id="rId30"/>
              </p:custDataLst>
            </p:nvPr>
          </p:nvCxnSpPr>
          <p:spPr>
            <a:xfrm rot="404472" flipV="1">
              <a:off x="-164984" y="3120475"/>
              <a:ext cx="2624976" cy="224997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PA-直接连接符 88">
              <a:extLst>
                <a:ext uri="{FF2B5EF4-FFF2-40B4-BE49-F238E27FC236}">
                  <a16:creationId xmlns="" xmlns:a16="http://schemas.microsoft.com/office/drawing/2014/main" id="{2233353D-783D-4F3C-9487-88A8DFF7238C}"/>
                </a:ext>
              </a:extLst>
            </p:cNvPr>
            <p:cNvCxnSpPr>
              <a:cxnSpLocks/>
            </p:cNvCxnSpPr>
            <p:nvPr>
              <p:custDataLst>
                <p:tags r:id="rId31"/>
              </p:custDataLst>
            </p:nvPr>
          </p:nvCxnSpPr>
          <p:spPr>
            <a:xfrm rot="404472" flipV="1">
              <a:off x="-491220" y="2093872"/>
              <a:ext cx="183958" cy="15767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PA-直接连接符 89">
              <a:extLst>
                <a:ext uri="{FF2B5EF4-FFF2-40B4-BE49-F238E27FC236}">
                  <a16:creationId xmlns="" xmlns:a16="http://schemas.microsoft.com/office/drawing/2014/main" id="{DAD7EBEF-CBC1-4B6F-A194-C162DF22EEAC}"/>
                </a:ext>
              </a:extLst>
            </p:cNvPr>
            <p:cNvCxnSpPr>
              <a:cxnSpLocks/>
            </p:cNvCxnSpPr>
            <p:nvPr>
              <p:custDataLst>
                <p:tags r:id="rId32"/>
              </p:custDataLst>
            </p:nvPr>
          </p:nvCxnSpPr>
          <p:spPr>
            <a:xfrm rot="404472" flipV="1">
              <a:off x="-1017607" y="4328327"/>
              <a:ext cx="4226190" cy="363609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PA-直接连接符 90">
              <a:extLst>
                <a:ext uri="{FF2B5EF4-FFF2-40B4-BE49-F238E27FC236}">
                  <a16:creationId xmlns="" xmlns:a16="http://schemas.microsoft.com/office/drawing/2014/main" id="{03530F68-DE65-4265-99E2-A6EA7FE9A44F}"/>
                </a:ext>
              </a:extLst>
            </p:cNvPr>
            <p:cNvCxnSpPr>
              <a:cxnSpLocks/>
            </p:cNvCxnSpPr>
            <p:nvPr>
              <p:custDataLst>
                <p:tags r:id="rId33"/>
              </p:custDataLst>
            </p:nvPr>
          </p:nvCxnSpPr>
          <p:spPr>
            <a:xfrm rot="404472" flipV="1">
              <a:off x="280222" y="659569"/>
              <a:ext cx="1237700" cy="105691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4" name="PA-直接连接符 91">
              <a:extLst>
                <a:ext uri="{FF2B5EF4-FFF2-40B4-BE49-F238E27FC236}">
                  <a16:creationId xmlns="" xmlns:a16="http://schemas.microsoft.com/office/drawing/2014/main" id="{2E2BE369-546D-4C1C-AB72-F09717E0D663}"/>
                </a:ext>
              </a:extLst>
            </p:cNvPr>
            <p:cNvCxnSpPr>
              <a:cxnSpLocks/>
            </p:cNvCxnSpPr>
            <p:nvPr>
              <p:custDataLst>
                <p:tags r:id="rId34"/>
              </p:custDataLst>
            </p:nvPr>
          </p:nvCxnSpPr>
          <p:spPr>
            <a:xfrm rot="404472" flipV="1">
              <a:off x="1073752" y="2065617"/>
              <a:ext cx="2541350" cy="217013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PA-直接连接符 92">
              <a:extLst>
                <a:ext uri="{FF2B5EF4-FFF2-40B4-BE49-F238E27FC236}">
                  <a16:creationId xmlns="" xmlns:a16="http://schemas.microsoft.com/office/drawing/2014/main" id="{A0EA7EAA-CFB9-4D16-8553-33E1CB471C54}"/>
                </a:ext>
              </a:extLst>
            </p:cNvPr>
            <p:cNvCxnSpPr>
              <a:cxnSpLocks/>
            </p:cNvCxnSpPr>
            <p:nvPr>
              <p:custDataLst>
                <p:tags r:id="rId35"/>
              </p:custDataLst>
            </p:nvPr>
          </p:nvCxnSpPr>
          <p:spPr>
            <a:xfrm rot="404472" flipV="1">
              <a:off x="2044195" y="-1103907"/>
              <a:ext cx="2193444" cy="18800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6" name="PA-直接连接符 93">
              <a:extLst>
                <a:ext uri="{FF2B5EF4-FFF2-40B4-BE49-F238E27FC236}">
                  <a16:creationId xmlns="" xmlns:a16="http://schemas.microsoft.com/office/drawing/2014/main" id="{E2128646-144C-472E-9FD1-6BEC0A6FF0A4}"/>
                </a:ext>
              </a:extLst>
            </p:cNvPr>
            <p:cNvCxnSpPr>
              <a:cxnSpLocks/>
            </p:cNvCxnSpPr>
            <p:nvPr>
              <p:custDataLst>
                <p:tags r:id="rId36"/>
              </p:custDataLst>
            </p:nvPr>
          </p:nvCxnSpPr>
          <p:spPr>
            <a:xfrm rot="404472" flipV="1">
              <a:off x="-417415" y="-1259978"/>
              <a:ext cx="1900955" cy="162938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PA-直接连接符 94">
              <a:extLst>
                <a:ext uri="{FF2B5EF4-FFF2-40B4-BE49-F238E27FC236}">
                  <a16:creationId xmlns="" xmlns:a16="http://schemas.microsoft.com/office/drawing/2014/main" id="{B5A655E3-9A3C-4602-8EE4-681E199AACD4}"/>
                </a:ext>
              </a:extLst>
            </p:cNvPr>
            <p:cNvCxnSpPr>
              <a:cxnSpLocks/>
            </p:cNvCxnSpPr>
            <p:nvPr>
              <p:custDataLst>
                <p:tags r:id="rId37"/>
              </p:custDataLst>
            </p:nvPr>
          </p:nvCxnSpPr>
          <p:spPr>
            <a:xfrm rot="404472" flipV="1">
              <a:off x="6461392" y="-717306"/>
              <a:ext cx="1974824" cy="168636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PA-直接连接符 95">
              <a:extLst>
                <a:ext uri="{FF2B5EF4-FFF2-40B4-BE49-F238E27FC236}">
                  <a16:creationId xmlns="" xmlns:a16="http://schemas.microsoft.com/office/drawing/2014/main" id="{096EAC8B-ACA9-473C-8B0A-430CCEEB4F39}"/>
                </a:ext>
              </a:extLst>
            </p:cNvPr>
            <p:cNvCxnSpPr>
              <a:cxnSpLocks/>
            </p:cNvCxnSpPr>
            <p:nvPr>
              <p:custDataLst>
                <p:tags r:id="rId38"/>
              </p:custDataLst>
            </p:nvPr>
          </p:nvCxnSpPr>
          <p:spPr>
            <a:xfrm rot="404472" flipV="1">
              <a:off x="1174108" y="4029839"/>
              <a:ext cx="3666606" cy="315467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PA-直接连接符 96">
              <a:extLst>
                <a:ext uri="{FF2B5EF4-FFF2-40B4-BE49-F238E27FC236}">
                  <a16:creationId xmlns="" xmlns:a16="http://schemas.microsoft.com/office/drawing/2014/main" id="{7205148A-6326-48E9-B24F-A716010F5980}"/>
                </a:ext>
              </a:extLst>
            </p:cNvPr>
            <p:cNvCxnSpPr>
              <a:cxnSpLocks/>
            </p:cNvCxnSpPr>
            <p:nvPr>
              <p:custDataLst>
                <p:tags r:id="rId39"/>
              </p:custDataLst>
            </p:nvPr>
          </p:nvCxnSpPr>
          <p:spPr>
            <a:xfrm rot="404472" flipV="1">
              <a:off x="51493" y="3872670"/>
              <a:ext cx="3389749" cy="290550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0" name="PA-直接连接符 97">
              <a:extLst>
                <a:ext uri="{FF2B5EF4-FFF2-40B4-BE49-F238E27FC236}">
                  <a16:creationId xmlns="" xmlns:a16="http://schemas.microsoft.com/office/drawing/2014/main" id="{0EDAD47F-6539-480E-A49F-CC1BE2F0131B}"/>
                </a:ext>
              </a:extLst>
            </p:cNvPr>
            <p:cNvCxnSpPr>
              <a:cxnSpLocks/>
            </p:cNvCxnSpPr>
            <p:nvPr>
              <p:custDataLst>
                <p:tags r:id="rId40"/>
              </p:custDataLst>
            </p:nvPr>
          </p:nvCxnSpPr>
          <p:spPr>
            <a:xfrm rot="404472" flipV="1">
              <a:off x="4508589" y="4667044"/>
              <a:ext cx="2946977" cy="25165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PA-直接连接符 98">
              <a:extLst>
                <a:ext uri="{FF2B5EF4-FFF2-40B4-BE49-F238E27FC236}">
                  <a16:creationId xmlns="" xmlns:a16="http://schemas.microsoft.com/office/drawing/2014/main" id="{C58FEC49-8247-4C4C-95C8-4444F1B30F8B}"/>
                </a:ext>
              </a:extLst>
            </p:cNvPr>
            <p:cNvCxnSpPr>
              <a:cxnSpLocks/>
            </p:cNvCxnSpPr>
            <p:nvPr>
              <p:custDataLst>
                <p:tags r:id="rId41"/>
              </p:custDataLst>
            </p:nvPr>
          </p:nvCxnSpPr>
          <p:spPr>
            <a:xfrm rot="404472" flipV="1">
              <a:off x="6885266" y="4591845"/>
              <a:ext cx="1914948" cy="164757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2" name="PA-直接连接符 99">
              <a:extLst>
                <a:ext uri="{FF2B5EF4-FFF2-40B4-BE49-F238E27FC236}">
                  <a16:creationId xmlns="" xmlns:a16="http://schemas.microsoft.com/office/drawing/2014/main" id="{7663FF24-E14C-48E2-8984-B544BA5EBED7}"/>
                </a:ext>
              </a:extLst>
            </p:cNvPr>
            <p:cNvCxnSpPr>
              <a:cxnSpLocks/>
            </p:cNvCxnSpPr>
            <p:nvPr>
              <p:custDataLst>
                <p:tags r:id="rId42"/>
              </p:custDataLst>
            </p:nvPr>
          </p:nvCxnSpPr>
          <p:spPr>
            <a:xfrm rot="404472" flipV="1">
              <a:off x="4467869" y="4915124"/>
              <a:ext cx="3388303" cy="290426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PA-直接连接符 100">
              <a:extLst>
                <a:ext uri="{FF2B5EF4-FFF2-40B4-BE49-F238E27FC236}">
                  <a16:creationId xmlns="" xmlns:a16="http://schemas.microsoft.com/office/drawing/2014/main" id="{FF25A1CE-EB85-4862-B0DB-DC62CAC89FE3}"/>
                </a:ext>
              </a:extLst>
            </p:cNvPr>
            <p:cNvCxnSpPr>
              <a:cxnSpLocks/>
            </p:cNvCxnSpPr>
            <p:nvPr>
              <p:custDataLst>
                <p:tags r:id="rId43"/>
              </p:custDataLst>
            </p:nvPr>
          </p:nvCxnSpPr>
          <p:spPr>
            <a:xfrm rot="404472" flipV="1">
              <a:off x="7387999" y="4291139"/>
              <a:ext cx="4198802" cy="361255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PA-直接连接符 101">
              <a:extLst>
                <a:ext uri="{FF2B5EF4-FFF2-40B4-BE49-F238E27FC236}">
                  <a16:creationId xmlns="" xmlns:a16="http://schemas.microsoft.com/office/drawing/2014/main" id="{C9B971A2-AFB1-46E5-918F-69C9627D1419}"/>
                </a:ext>
              </a:extLst>
            </p:cNvPr>
            <p:cNvCxnSpPr>
              <a:cxnSpLocks/>
            </p:cNvCxnSpPr>
            <p:nvPr>
              <p:custDataLst>
                <p:tags r:id="rId44"/>
              </p:custDataLst>
            </p:nvPr>
          </p:nvCxnSpPr>
          <p:spPr>
            <a:xfrm rot="404472" flipV="1">
              <a:off x="8603241" y="4244030"/>
              <a:ext cx="2057338" cy="175682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PA-直接连接符 102">
              <a:extLst>
                <a:ext uri="{FF2B5EF4-FFF2-40B4-BE49-F238E27FC236}">
                  <a16:creationId xmlns="" xmlns:a16="http://schemas.microsoft.com/office/drawing/2014/main" id="{9AD72542-670E-468C-B60E-1C0235D6ED88}"/>
                </a:ext>
              </a:extLst>
            </p:cNvPr>
            <p:cNvCxnSpPr>
              <a:cxnSpLocks/>
            </p:cNvCxnSpPr>
            <p:nvPr>
              <p:custDataLst>
                <p:tags r:id="rId45"/>
              </p:custDataLst>
            </p:nvPr>
          </p:nvCxnSpPr>
          <p:spPr>
            <a:xfrm rot="404472" flipV="1">
              <a:off x="8957293" y="1660658"/>
              <a:ext cx="1137208" cy="97842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PA-直接连接符 103">
              <a:extLst>
                <a:ext uri="{FF2B5EF4-FFF2-40B4-BE49-F238E27FC236}">
                  <a16:creationId xmlns="" xmlns:a16="http://schemas.microsoft.com/office/drawing/2014/main" id="{BF389E8B-596A-4CB0-BB78-88118A13FC8E}"/>
                </a:ext>
              </a:extLst>
            </p:cNvPr>
            <p:cNvCxnSpPr>
              <a:cxnSpLocks/>
            </p:cNvCxnSpPr>
            <p:nvPr>
              <p:custDataLst>
                <p:tags r:id="rId46"/>
              </p:custDataLst>
            </p:nvPr>
          </p:nvCxnSpPr>
          <p:spPr>
            <a:xfrm rot="404472" flipV="1">
              <a:off x="7194385" y="3394410"/>
              <a:ext cx="2219222" cy="190938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7" name="PA-直接连接符 104">
              <a:extLst>
                <a:ext uri="{FF2B5EF4-FFF2-40B4-BE49-F238E27FC236}">
                  <a16:creationId xmlns="" xmlns:a16="http://schemas.microsoft.com/office/drawing/2014/main" id="{CE04444D-0A76-4E21-8A63-2446A59881AD}"/>
                </a:ext>
              </a:extLst>
            </p:cNvPr>
            <p:cNvCxnSpPr>
              <a:cxnSpLocks/>
            </p:cNvCxnSpPr>
            <p:nvPr>
              <p:custDataLst>
                <p:tags r:id="rId47"/>
              </p:custDataLst>
            </p:nvPr>
          </p:nvCxnSpPr>
          <p:spPr>
            <a:xfrm rot="404472" flipV="1">
              <a:off x="8731579" y="3164305"/>
              <a:ext cx="1375050" cy="118305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PA-直接连接符 105">
              <a:extLst>
                <a:ext uri="{FF2B5EF4-FFF2-40B4-BE49-F238E27FC236}">
                  <a16:creationId xmlns="" xmlns:a16="http://schemas.microsoft.com/office/drawing/2014/main" id="{4F654CA2-BDE1-4C4A-A1A8-590D8439436F}"/>
                </a:ext>
              </a:extLst>
            </p:cNvPr>
            <p:cNvCxnSpPr>
              <a:cxnSpLocks/>
            </p:cNvCxnSpPr>
            <p:nvPr>
              <p:custDataLst>
                <p:tags r:id="rId48"/>
              </p:custDataLst>
            </p:nvPr>
          </p:nvCxnSpPr>
          <p:spPr>
            <a:xfrm rot="404472" flipV="1">
              <a:off x="8380306" y="4144395"/>
              <a:ext cx="2053051" cy="175976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9" name="PA-直接连接符 106">
              <a:extLst>
                <a:ext uri="{FF2B5EF4-FFF2-40B4-BE49-F238E27FC236}">
                  <a16:creationId xmlns="" xmlns:a16="http://schemas.microsoft.com/office/drawing/2014/main" id="{A90F8911-03B7-41F3-B928-A5DD1587679D}"/>
                </a:ext>
              </a:extLst>
            </p:cNvPr>
            <p:cNvCxnSpPr>
              <a:cxnSpLocks/>
            </p:cNvCxnSpPr>
            <p:nvPr>
              <p:custDataLst>
                <p:tags r:id="rId49"/>
              </p:custDataLst>
            </p:nvPr>
          </p:nvCxnSpPr>
          <p:spPr>
            <a:xfrm rot="404472" flipV="1">
              <a:off x="10176505" y="2055152"/>
              <a:ext cx="2972988" cy="255789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0" name="PA-直接连接符 107">
              <a:extLst>
                <a:ext uri="{FF2B5EF4-FFF2-40B4-BE49-F238E27FC236}">
                  <a16:creationId xmlns="" xmlns:a16="http://schemas.microsoft.com/office/drawing/2014/main" id="{83615BDC-852B-45F2-95A9-91BD5DF33B73}"/>
                </a:ext>
              </a:extLst>
            </p:cNvPr>
            <p:cNvCxnSpPr>
              <a:cxnSpLocks/>
            </p:cNvCxnSpPr>
            <p:nvPr>
              <p:custDataLst>
                <p:tags r:id="rId50"/>
              </p:custDataLst>
            </p:nvPr>
          </p:nvCxnSpPr>
          <p:spPr>
            <a:xfrm rot="404472" flipV="1">
              <a:off x="9514070" y="3773509"/>
              <a:ext cx="4564014" cy="391201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PA-直接连接符 108">
              <a:extLst>
                <a:ext uri="{FF2B5EF4-FFF2-40B4-BE49-F238E27FC236}">
                  <a16:creationId xmlns="" xmlns:a16="http://schemas.microsoft.com/office/drawing/2014/main" id="{1911B959-79CA-450A-B42B-3A2FD51D9CCD}"/>
                </a:ext>
              </a:extLst>
            </p:cNvPr>
            <p:cNvCxnSpPr>
              <a:cxnSpLocks/>
            </p:cNvCxnSpPr>
            <p:nvPr>
              <p:custDataLst>
                <p:tags r:id="rId51"/>
              </p:custDataLst>
            </p:nvPr>
          </p:nvCxnSpPr>
          <p:spPr>
            <a:xfrm rot="404472" flipV="1">
              <a:off x="10502779" y="3966044"/>
              <a:ext cx="2653835" cy="227471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PA-直接连接符 109">
              <a:extLst>
                <a:ext uri="{FF2B5EF4-FFF2-40B4-BE49-F238E27FC236}">
                  <a16:creationId xmlns="" xmlns:a16="http://schemas.microsoft.com/office/drawing/2014/main" id="{72CE5B09-CC40-4909-989D-AF9867E594D9}"/>
                </a:ext>
              </a:extLst>
            </p:cNvPr>
            <p:cNvCxnSpPr>
              <a:cxnSpLocks/>
            </p:cNvCxnSpPr>
            <p:nvPr>
              <p:custDataLst>
                <p:tags r:id="rId52"/>
              </p:custDataLst>
            </p:nvPr>
          </p:nvCxnSpPr>
          <p:spPr>
            <a:xfrm rot="404472" flipV="1">
              <a:off x="8125271" y="2501245"/>
              <a:ext cx="3920694" cy="336059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3" name="PA-直接连接符 110">
              <a:extLst>
                <a:ext uri="{FF2B5EF4-FFF2-40B4-BE49-F238E27FC236}">
                  <a16:creationId xmlns="" xmlns:a16="http://schemas.microsoft.com/office/drawing/2014/main" id="{693109A3-2A69-4492-9393-8A9650BED1C8}"/>
                </a:ext>
              </a:extLst>
            </p:cNvPr>
            <p:cNvCxnSpPr>
              <a:cxnSpLocks/>
            </p:cNvCxnSpPr>
            <p:nvPr>
              <p:custDataLst>
                <p:tags r:id="rId53"/>
              </p:custDataLst>
            </p:nvPr>
          </p:nvCxnSpPr>
          <p:spPr>
            <a:xfrm rot="404472" flipV="1">
              <a:off x="9716519" y="2371061"/>
              <a:ext cx="983538" cy="83987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PA-直接连接符 111">
              <a:extLst>
                <a:ext uri="{FF2B5EF4-FFF2-40B4-BE49-F238E27FC236}">
                  <a16:creationId xmlns="" xmlns:a16="http://schemas.microsoft.com/office/drawing/2014/main" id="{7EABA133-A927-4021-AB46-DB8A01ADE586}"/>
                </a:ext>
              </a:extLst>
            </p:cNvPr>
            <p:cNvCxnSpPr>
              <a:cxnSpLocks/>
            </p:cNvCxnSpPr>
            <p:nvPr>
              <p:custDataLst>
                <p:tags r:id="rId54"/>
              </p:custDataLst>
            </p:nvPr>
          </p:nvCxnSpPr>
          <p:spPr>
            <a:xfrm rot="404472" flipV="1">
              <a:off x="7053037" y="3508950"/>
              <a:ext cx="3059409" cy="263224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PA-直接连接符 112">
              <a:extLst>
                <a:ext uri="{FF2B5EF4-FFF2-40B4-BE49-F238E27FC236}">
                  <a16:creationId xmlns="" xmlns:a16="http://schemas.microsoft.com/office/drawing/2014/main" id="{8EFE60C1-7572-4061-BD9A-74AB4E12EE54}"/>
                </a:ext>
              </a:extLst>
            </p:cNvPr>
            <p:cNvCxnSpPr>
              <a:cxnSpLocks/>
            </p:cNvCxnSpPr>
            <p:nvPr>
              <p:custDataLst>
                <p:tags r:id="rId55"/>
              </p:custDataLst>
            </p:nvPr>
          </p:nvCxnSpPr>
          <p:spPr>
            <a:xfrm rot="404472" flipV="1">
              <a:off x="5858093" y="4129494"/>
              <a:ext cx="2224755" cy="191412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6" name="PA-直接连接符 113">
              <a:extLst>
                <a:ext uri="{FF2B5EF4-FFF2-40B4-BE49-F238E27FC236}">
                  <a16:creationId xmlns="" xmlns:a16="http://schemas.microsoft.com/office/drawing/2014/main" id="{88EEBA29-FC39-415D-ABB0-EAB8A1F015C5}"/>
                </a:ext>
              </a:extLst>
            </p:cNvPr>
            <p:cNvCxnSpPr>
              <a:cxnSpLocks/>
            </p:cNvCxnSpPr>
            <p:nvPr>
              <p:custDataLst>
                <p:tags r:id="rId56"/>
              </p:custDataLst>
            </p:nvPr>
          </p:nvCxnSpPr>
          <p:spPr>
            <a:xfrm rot="404472" flipV="1">
              <a:off x="8148445" y="4131153"/>
              <a:ext cx="2595816" cy="223338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PA-直接连接符 114">
              <a:extLst>
                <a:ext uri="{FF2B5EF4-FFF2-40B4-BE49-F238E27FC236}">
                  <a16:creationId xmlns="" xmlns:a16="http://schemas.microsoft.com/office/drawing/2014/main" id="{2B901F97-6179-4F84-B13E-514B45A1BEC0}"/>
                </a:ext>
              </a:extLst>
            </p:cNvPr>
            <p:cNvCxnSpPr>
              <a:cxnSpLocks/>
            </p:cNvCxnSpPr>
            <p:nvPr>
              <p:custDataLst>
                <p:tags r:id="rId57"/>
              </p:custDataLst>
            </p:nvPr>
          </p:nvCxnSpPr>
          <p:spPr>
            <a:xfrm rot="404472" flipV="1">
              <a:off x="5842278" y="4345620"/>
              <a:ext cx="2104453" cy="181063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PA-直接连接符 115">
              <a:extLst>
                <a:ext uri="{FF2B5EF4-FFF2-40B4-BE49-F238E27FC236}">
                  <a16:creationId xmlns="" xmlns:a16="http://schemas.microsoft.com/office/drawing/2014/main" id="{1250E36E-188F-40C8-8D79-147CC2BB4926}"/>
                </a:ext>
              </a:extLst>
            </p:cNvPr>
            <p:cNvCxnSpPr>
              <a:cxnSpLocks/>
            </p:cNvCxnSpPr>
            <p:nvPr>
              <p:custDataLst>
                <p:tags r:id="rId58"/>
              </p:custDataLst>
            </p:nvPr>
          </p:nvCxnSpPr>
          <p:spPr>
            <a:xfrm rot="404472" flipV="1">
              <a:off x="8748692" y="3723614"/>
              <a:ext cx="2974142" cy="254926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9" name="PA-直接连接符 116">
              <a:extLst>
                <a:ext uri="{FF2B5EF4-FFF2-40B4-BE49-F238E27FC236}">
                  <a16:creationId xmlns="" xmlns:a16="http://schemas.microsoft.com/office/drawing/2014/main" id="{B7569666-36D6-4FBF-A647-A6BB6791BFF0}"/>
                </a:ext>
              </a:extLst>
            </p:cNvPr>
            <p:cNvCxnSpPr>
              <a:cxnSpLocks/>
            </p:cNvCxnSpPr>
            <p:nvPr>
              <p:custDataLst>
                <p:tags r:id="rId59"/>
              </p:custDataLst>
            </p:nvPr>
          </p:nvCxnSpPr>
          <p:spPr>
            <a:xfrm rot="404472" flipV="1">
              <a:off x="9921134" y="3739487"/>
              <a:ext cx="1927127" cy="165805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0" name="PA-直接连接符 117">
              <a:extLst>
                <a:ext uri="{FF2B5EF4-FFF2-40B4-BE49-F238E27FC236}">
                  <a16:creationId xmlns="" xmlns:a16="http://schemas.microsoft.com/office/drawing/2014/main" id="{55665AC3-6E64-4D22-A7C6-EB7417D00234}"/>
                </a:ext>
              </a:extLst>
            </p:cNvPr>
            <p:cNvCxnSpPr>
              <a:cxnSpLocks/>
            </p:cNvCxnSpPr>
            <p:nvPr>
              <p:custDataLst>
                <p:tags r:id="rId60"/>
              </p:custDataLst>
            </p:nvPr>
          </p:nvCxnSpPr>
          <p:spPr>
            <a:xfrm rot="404472" flipV="1">
              <a:off x="8722366" y="2621280"/>
              <a:ext cx="2803344" cy="239386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PA-直接连接符 118">
              <a:extLst>
                <a:ext uri="{FF2B5EF4-FFF2-40B4-BE49-F238E27FC236}">
                  <a16:creationId xmlns="" xmlns:a16="http://schemas.microsoft.com/office/drawing/2014/main" id="{44FBD5CC-EE0A-4647-9F7C-B64728E6F7F2}"/>
                </a:ext>
              </a:extLst>
            </p:cNvPr>
            <p:cNvCxnSpPr>
              <a:cxnSpLocks/>
            </p:cNvCxnSpPr>
            <p:nvPr>
              <p:custDataLst>
                <p:tags r:id="rId61"/>
              </p:custDataLst>
            </p:nvPr>
          </p:nvCxnSpPr>
          <p:spPr>
            <a:xfrm rot="404472" flipV="1">
              <a:off x="7078500" y="4244447"/>
              <a:ext cx="1876824" cy="161478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2" name="PA-直接连接符 119">
              <a:extLst>
                <a:ext uri="{FF2B5EF4-FFF2-40B4-BE49-F238E27FC236}">
                  <a16:creationId xmlns="" xmlns:a16="http://schemas.microsoft.com/office/drawing/2014/main" id="{F9236CF7-C3EC-4C8E-A763-B8A12268289C}"/>
                </a:ext>
              </a:extLst>
            </p:cNvPr>
            <p:cNvCxnSpPr>
              <a:cxnSpLocks/>
            </p:cNvCxnSpPr>
            <p:nvPr>
              <p:custDataLst>
                <p:tags r:id="rId62"/>
              </p:custDataLst>
            </p:nvPr>
          </p:nvCxnSpPr>
          <p:spPr>
            <a:xfrm rot="404472" flipV="1">
              <a:off x="8442052" y="4193656"/>
              <a:ext cx="4250954" cy="365742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PA-直接连接符 120">
              <a:extLst>
                <a:ext uri="{FF2B5EF4-FFF2-40B4-BE49-F238E27FC236}">
                  <a16:creationId xmlns="" xmlns:a16="http://schemas.microsoft.com/office/drawing/2014/main" id="{C1CA889A-4D1F-4BE4-BACB-392C1B6632C9}"/>
                </a:ext>
              </a:extLst>
            </p:cNvPr>
            <p:cNvCxnSpPr>
              <a:cxnSpLocks/>
            </p:cNvCxnSpPr>
            <p:nvPr>
              <p:custDataLst>
                <p:tags r:id="rId63"/>
              </p:custDataLst>
            </p:nvPr>
          </p:nvCxnSpPr>
          <p:spPr>
            <a:xfrm rot="404472" flipV="1">
              <a:off x="8304584" y="4946132"/>
              <a:ext cx="856339" cy="73125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4" name="PA-直接连接符 121">
              <a:extLst>
                <a:ext uri="{FF2B5EF4-FFF2-40B4-BE49-F238E27FC236}">
                  <a16:creationId xmlns="" xmlns:a16="http://schemas.microsoft.com/office/drawing/2014/main" id="{A97A7AD4-F5C2-4DC6-99B4-50CCD0DAEB84}"/>
                </a:ext>
              </a:extLst>
            </p:cNvPr>
            <p:cNvCxnSpPr>
              <a:cxnSpLocks/>
            </p:cNvCxnSpPr>
            <p:nvPr>
              <p:custDataLst>
                <p:tags r:id="rId64"/>
              </p:custDataLst>
            </p:nvPr>
          </p:nvCxnSpPr>
          <p:spPr>
            <a:xfrm rot="404472" flipV="1">
              <a:off x="10151606" y="2798022"/>
              <a:ext cx="731899" cy="62499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5" name="PA-直接连接符 122">
              <a:extLst>
                <a:ext uri="{FF2B5EF4-FFF2-40B4-BE49-F238E27FC236}">
                  <a16:creationId xmlns="" xmlns:a16="http://schemas.microsoft.com/office/drawing/2014/main" id="{41896A2B-3406-4AF5-8AE9-8CDB9B57330C}"/>
                </a:ext>
              </a:extLst>
            </p:cNvPr>
            <p:cNvCxnSpPr>
              <a:cxnSpLocks/>
            </p:cNvCxnSpPr>
            <p:nvPr>
              <p:custDataLst>
                <p:tags r:id="rId65"/>
              </p:custDataLst>
            </p:nvPr>
          </p:nvCxnSpPr>
          <p:spPr>
            <a:xfrm rot="404472" flipV="1">
              <a:off x="9485349" y="4533123"/>
              <a:ext cx="2599182" cy="222787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6" name="PA-直接连接符 123">
              <a:extLst>
                <a:ext uri="{FF2B5EF4-FFF2-40B4-BE49-F238E27FC236}">
                  <a16:creationId xmlns="" xmlns:a16="http://schemas.microsoft.com/office/drawing/2014/main" id="{C79A7399-AA94-4727-A2E8-58743D27C7AF}"/>
                </a:ext>
              </a:extLst>
            </p:cNvPr>
            <p:cNvCxnSpPr>
              <a:cxnSpLocks/>
            </p:cNvCxnSpPr>
            <p:nvPr>
              <p:custDataLst>
                <p:tags r:id="rId66"/>
              </p:custDataLst>
            </p:nvPr>
          </p:nvCxnSpPr>
          <p:spPr>
            <a:xfrm rot="404472" flipV="1">
              <a:off x="10401556" y="4807139"/>
              <a:ext cx="2139076" cy="184041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7" name="PA-直接连接符 124">
              <a:extLst>
                <a:ext uri="{FF2B5EF4-FFF2-40B4-BE49-F238E27FC236}">
                  <a16:creationId xmlns="" xmlns:a16="http://schemas.microsoft.com/office/drawing/2014/main" id="{0B41B32D-6D4A-4BB9-A00F-EE2CAD28EA1C}"/>
                </a:ext>
              </a:extLst>
            </p:cNvPr>
            <p:cNvCxnSpPr>
              <a:cxnSpLocks/>
            </p:cNvCxnSpPr>
            <p:nvPr>
              <p:custDataLst>
                <p:tags r:id="rId67"/>
              </p:custDataLst>
            </p:nvPr>
          </p:nvCxnSpPr>
          <p:spPr>
            <a:xfrm rot="404472" flipV="1">
              <a:off x="8019604" y="3340616"/>
              <a:ext cx="3387037" cy="290318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8" name="PA-直接连接符 125">
              <a:extLst>
                <a:ext uri="{FF2B5EF4-FFF2-40B4-BE49-F238E27FC236}">
                  <a16:creationId xmlns="" xmlns:a16="http://schemas.microsoft.com/office/drawing/2014/main" id="{D6DDB1FC-FB17-4885-8802-E5E6D0283E93}"/>
                </a:ext>
              </a:extLst>
            </p:cNvPr>
            <p:cNvCxnSpPr>
              <a:cxnSpLocks/>
            </p:cNvCxnSpPr>
            <p:nvPr>
              <p:custDataLst>
                <p:tags r:id="rId68"/>
              </p:custDataLst>
            </p:nvPr>
          </p:nvCxnSpPr>
          <p:spPr>
            <a:xfrm rot="404472" flipV="1">
              <a:off x="122578" y="3289634"/>
              <a:ext cx="2694265" cy="231808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9" name="PA-直接连接符 126">
              <a:extLst>
                <a:ext uri="{FF2B5EF4-FFF2-40B4-BE49-F238E27FC236}">
                  <a16:creationId xmlns="" xmlns:a16="http://schemas.microsoft.com/office/drawing/2014/main" id="{DD9F0258-9B6F-42E0-9C1D-71DE38591464}"/>
                </a:ext>
              </a:extLst>
            </p:cNvPr>
            <p:cNvCxnSpPr>
              <a:cxnSpLocks/>
            </p:cNvCxnSpPr>
            <p:nvPr>
              <p:custDataLst>
                <p:tags r:id="rId69"/>
              </p:custDataLst>
            </p:nvPr>
          </p:nvCxnSpPr>
          <p:spPr>
            <a:xfrm rot="404472" flipV="1">
              <a:off x="6903480" y="4387678"/>
              <a:ext cx="3243790" cy="278039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0" name="PA-直接连接符 127">
              <a:extLst>
                <a:ext uri="{FF2B5EF4-FFF2-40B4-BE49-F238E27FC236}">
                  <a16:creationId xmlns="" xmlns:a16="http://schemas.microsoft.com/office/drawing/2014/main" id="{2A5B843C-455B-4A61-B8E6-7507505040D0}"/>
                </a:ext>
              </a:extLst>
            </p:cNvPr>
            <p:cNvCxnSpPr>
              <a:cxnSpLocks/>
            </p:cNvCxnSpPr>
            <p:nvPr>
              <p:custDataLst>
                <p:tags r:id="rId70"/>
              </p:custDataLst>
            </p:nvPr>
          </p:nvCxnSpPr>
          <p:spPr>
            <a:xfrm rot="404472" flipV="1">
              <a:off x="5588421" y="5132554"/>
              <a:ext cx="4640304" cy="397739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1" name="PA-直接连接符 128">
              <a:extLst>
                <a:ext uri="{FF2B5EF4-FFF2-40B4-BE49-F238E27FC236}">
                  <a16:creationId xmlns="" xmlns:a16="http://schemas.microsoft.com/office/drawing/2014/main" id="{82767262-2B03-481F-A5AF-4C3D581CD864}"/>
                </a:ext>
              </a:extLst>
            </p:cNvPr>
            <p:cNvCxnSpPr>
              <a:cxnSpLocks/>
            </p:cNvCxnSpPr>
            <p:nvPr>
              <p:custDataLst>
                <p:tags r:id="rId71"/>
              </p:custDataLst>
            </p:nvPr>
          </p:nvCxnSpPr>
          <p:spPr>
            <a:xfrm rot="404472" flipV="1">
              <a:off x="8094297" y="4910891"/>
              <a:ext cx="1004031" cy="86060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2" name="PA-直接连接符 129">
              <a:extLst>
                <a:ext uri="{FF2B5EF4-FFF2-40B4-BE49-F238E27FC236}">
                  <a16:creationId xmlns="" xmlns:a16="http://schemas.microsoft.com/office/drawing/2014/main" id="{64E7F55F-03B3-4EFF-9058-5B43FC93B8D7}"/>
                </a:ext>
              </a:extLst>
            </p:cNvPr>
            <p:cNvCxnSpPr>
              <a:cxnSpLocks/>
            </p:cNvCxnSpPr>
            <p:nvPr>
              <p:custDataLst>
                <p:tags r:id="rId72"/>
              </p:custDataLst>
            </p:nvPr>
          </p:nvCxnSpPr>
          <p:spPr>
            <a:xfrm rot="404472" flipV="1">
              <a:off x="5700707" y="5215869"/>
              <a:ext cx="2136927" cy="183165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3" name="PA-直接连接符 130">
              <a:extLst>
                <a:ext uri="{FF2B5EF4-FFF2-40B4-BE49-F238E27FC236}">
                  <a16:creationId xmlns="" xmlns:a16="http://schemas.microsoft.com/office/drawing/2014/main" id="{D76B1A7A-906B-410B-AC42-1B7C0D6B84CB}"/>
                </a:ext>
              </a:extLst>
            </p:cNvPr>
            <p:cNvCxnSpPr>
              <a:cxnSpLocks/>
            </p:cNvCxnSpPr>
            <p:nvPr>
              <p:custDataLst>
                <p:tags r:id="rId73"/>
              </p:custDataLst>
            </p:nvPr>
          </p:nvCxnSpPr>
          <p:spPr>
            <a:xfrm rot="404472" flipV="1">
              <a:off x="8620221" y="4592782"/>
              <a:ext cx="2963302" cy="254955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4" name="PA-直接连接符 131">
              <a:extLst>
                <a:ext uri="{FF2B5EF4-FFF2-40B4-BE49-F238E27FC236}">
                  <a16:creationId xmlns="" xmlns:a16="http://schemas.microsoft.com/office/drawing/2014/main" id="{0845F023-32F1-41BA-8CB2-95A77EC450BF}"/>
                </a:ext>
              </a:extLst>
            </p:cNvPr>
            <p:cNvCxnSpPr>
              <a:cxnSpLocks/>
            </p:cNvCxnSpPr>
            <p:nvPr>
              <p:custDataLst>
                <p:tags r:id="rId74"/>
              </p:custDataLst>
            </p:nvPr>
          </p:nvCxnSpPr>
          <p:spPr>
            <a:xfrm rot="404472" flipV="1">
              <a:off x="9674958" y="4724073"/>
              <a:ext cx="3999606" cy="344116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5" name="PA-直接连接符 132">
              <a:extLst>
                <a:ext uri="{FF2B5EF4-FFF2-40B4-BE49-F238E27FC236}">
                  <a16:creationId xmlns="" xmlns:a16="http://schemas.microsoft.com/office/drawing/2014/main" id="{A6BC2BF4-B1B6-4662-A5EE-171BE7AAF0FB}"/>
                </a:ext>
              </a:extLst>
            </p:cNvPr>
            <p:cNvCxnSpPr>
              <a:cxnSpLocks/>
            </p:cNvCxnSpPr>
            <p:nvPr>
              <p:custDataLst>
                <p:tags r:id="rId75"/>
              </p:custDataLst>
            </p:nvPr>
          </p:nvCxnSpPr>
          <p:spPr>
            <a:xfrm rot="404472" flipV="1">
              <a:off x="5999336" y="2830800"/>
              <a:ext cx="940537" cy="80921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6" name="PA-直接连接符 133">
              <a:extLst>
                <a:ext uri="{FF2B5EF4-FFF2-40B4-BE49-F238E27FC236}">
                  <a16:creationId xmlns="" xmlns:a16="http://schemas.microsoft.com/office/drawing/2014/main" id="{9A7CB83A-B0B1-4271-A99E-0F952A916CB2}"/>
                </a:ext>
              </a:extLst>
            </p:cNvPr>
            <p:cNvCxnSpPr>
              <a:cxnSpLocks/>
            </p:cNvCxnSpPr>
            <p:nvPr>
              <p:custDataLst>
                <p:tags r:id="rId76"/>
              </p:custDataLst>
            </p:nvPr>
          </p:nvCxnSpPr>
          <p:spPr>
            <a:xfrm rot="404472" flipV="1">
              <a:off x="4331995" y="4452374"/>
              <a:ext cx="34091" cy="2911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7" name="PA-直接连接符 134">
              <a:extLst>
                <a:ext uri="{FF2B5EF4-FFF2-40B4-BE49-F238E27FC236}">
                  <a16:creationId xmlns="" xmlns:a16="http://schemas.microsoft.com/office/drawing/2014/main" id="{F9FA20CF-DA22-4D29-8669-EB488DF8A5D0}"/>
                </a:ext>
              </a:extLst>
            </p:cNvPr>
            <p:cNvCxnSpPr>
              <a:cxnSpLocks/>
            </p:cNvCxnSpPr>
            <p:nvPr>
              <p:custDataLst>
                <p:tags r:id="rId77"/>
              </p:custDataLst>
            </p:nvPr>
          </p:nvCxnSpPr>
          <p:spPr>
            <a:xfrm rot="404472" flipV="1">
              <a:off x="5705171" y="4405135"/>
              <a:ext cx="2447066" cy="210540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8" name="PA-直接连接符 135">
              <a:extLst>
                <a:ext uri="{FF2B5EF4-FFF2-40B4-BE49-F238E27FC236}">
                  <a16:creationId xmlns="" xmlns:a16="http://schemas.microsoft.com/office/drawing/2014/main" id="{9E80ACC2-FDC9-4AFF-9724-BE1114EF3AB1}"/>
                </a:ext>
              </a:extLst>
            </p:cNvPr>
            <p:cNvCxnSpPr>
              <a:cxnSpLocks/>
            </p:cNvCxnSpPr>
            <p:nvPr>
              <p:custDataLst>
                <p:tags r:id="rId78"/>
              </p:custDataLst>
            </p:nvPr>
          </p:nvCxnSpPr>
          <p:spPr>
            <a:xfrm rot="404472" flipV="1">
              <a:off x="5423547" y="5313256"/>
              <a:ext cx="1833424" cy="157150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9" name="PA-直接连接符 136">
              <a:extLst>
                <a:ext uri="{FF2B5EF4-FFF2-40B4-BE49-F238E27FC236}">
                  <a16:creationId xmlns="" xmlns:a16="http://schemas.microsoft.com/office/drawing/2014/main" id="{B94BEC0E-8C64-4AC0-A242-DFAA2E784728}"/>
                </a:ext>
              </a:extLst>
            </p:cNvPr>
            <p:cNvCxnSpPr>
              <a:cxnSpLocks/>
            </p:cNvCxnSpPr>
            <p:nvPr>
              <p:custDataLst>
                <p:tags r:id="rId79"/>
              </p:custDataLst>
            </p:nvPr>
          </p:nvCxnSpPr>
          <p:spPr>
            <a:xfrm rot="404472" flipV="1">
              <a:off x="7352652" y="3080094"/>
              <a:ext cx="182753" cy="15664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0" name="PA-直接连接符 137">
              <a:extLst>
                <a:ext uri="{FF2B5EF4-FFF2-40B4-BE49-F238E27FC236}">
                  <a16:creationId xmlns="" xmlns:a16="http://schemas.microsoft.com/office/drawing/2014/main" id="{39B0451F-6D56-4BDD-9717-60470663D3EF}"/>
                </a:ext>
              </a:extLst>
            </p:cNvPr>
            <p:cNvCxnSpPr>
              <a:cxnSpLocks/>
            </p:cNvCxnSpPr>
            <p:nvPr>
              <p:custDataLst>
                <p:tags r:id="rId80"/>
              </p:custDataLst>
            </p:nvPr>
          </p:nvCxnSpPr>
          <p:spPr>
            <a:xfrm rot="404472" flipV="1">
              <a:off x="6579915" y="4912955"/>
              <a:ext cx="3828253" cy="326907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1" name="PA-直接连接符 138">
              <a:extLst>
                <a:ext uri="{FF2B5EF4-FFF2-40B4-BE49-F238E27FC236}">
                  <a16:creationId xmlns="" xmlns:a16="http://schemas.microsoft.com/office/drawing/2014/main" id="{6A22319F-F78C-4F3C-BD10-815FEA8DEDB9}"/>
                </a:ext>
              </a:extLst>
            </p:cNvPr>
            <p:cNvCxnSpPr>
              <a:cxnSpLocks/>
            </p:cNvCxnSpPr>
            <p:nvPr>
              <p:custDataLst>
                <p:tags r:id="rId81"/>
              </p:custDataLst>
            </p:nvPr>
          </p:nvCxnSpPr>
          <p:spPr>
            <a:xfrm rot="404472" flipV="1">
              <a:off x="7428566" y="5250811"/>
              <a:ext cx="4525540" cy="386450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2" name="PA-直接连接符 139">
              <a:extLst>
                <a:ext uri="{FF2B5EF4-FFF2-40B4-BE49-F238E27FC236}">
                  <a16:creationId xmlns="" xmlns:a16="http://schemas.microsoft.com/office/drawing/2014/main" id="{3903B850-525F-4DE7-9BD4-C223F0E9567D}"/>
                </a:ext>
              </a:extLst>
            </p:cNvPr>
            <p:cNvCxnSpPr>
              <a:cxnSpLocks/>
            </p:cNvCxnSpPr>
            <p:nvPr>
              <p:custDataLst>
                <p:tags r:id="rId82"/>
              </p:custDataLst>
            </p:nvPr>
          </p:nvCxnSpPr>
          <p:spPr>
            <a:xfrm rot="404472" flipV="1">
              <a:off x="5313392" y="3513344"/>
              <a:ext cx="900428" cy="76890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3" name="PA-直接连接符 140">
              <a:extLst>
                <a:ext uri="{FF2B5EF4-FFF2-40B4-BE49-F238E27FC236}">
                  <a16:creationId xmlns="" xmlns:a16="http://schemas.microsoft.com/office/drawing/2014/main" id="{E3F07DE6-5FAE-4032-8EF2-7FA2F47018D9}"/>
                </a:ext>
              </a:extLst>
            </p:cNvPr>
            <p:cNvCxnSpPr>
              <a:cxnSpLocks/>
            </p:cNvCxnSpPr>
            <p:nvPr>
              <p:custDataLst>
                <p:tags r:id="rId83"/>
              </p:custDataLst>
            </p:nvPr>
          </p:nvCxnSpPr>
          <p:spPr>
            <a:xfrm rot="404472" flipV="1">
              <a:off x="6804131" y="3507238"/>
              <a:ext cx="152806" cy="13148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4" name="PA-直接连接符 141">
              <a:extLst>
                <a:ext uri="{FF2B5EF4-FFF2-40B4-BE49-F238E27FC236}">
                  <a16:creationId xmlns="" xmlns:a16="http://schemas.microsoft.com/office/drawing/2014/main" id="{F2E8692A-D794-4B15-85DC-60D3A7C5E5CB}"/>
                </a:ext>
              </a:extLst>
            </p:cNvPr>
            <p:cNvCxnSpPr>
              <a:cxnSpLocks/>
            </p:cNvCxnSpPr>
            <p:nvPr>
              <p:custDataLst>
                <p:tags r:id="rId84"/>
              </p:custDataLst>
            </p:nvPr>
          </p:nvCxnSpPr>
          <p:spPr>
            <a:xfrm rot="404472" flipV="1">
              <a:off x="4058404" y="4704850"/>
              <a:ext cx="3348584" cy="285946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5" name="PA-直接连接符 142">
              <a:extLst>
                <a:ext uri="{FF2B5EF4-FFF2-40B4-BE49-F238E27FC236}">
                  <a16:creationId xmlns="" xmlns:a16="http://schemas.microsoft.com/office/drawing/2014/main" id="{04316596-6372-4A83-B747-561E58224A8A}"/>
                </a:ext>
              </a:extLst>
            </p:cNvPr>
            <p:cNvCxnSpPr>
              <a:cxnSpLocks/>
            </p:cNvCxnSpPr>
            <p:nvPr>
              <p:custDataLst>
                <p:tags r:id="rId85"/>
              </p:custDataLst>
            </p:nvPr>
          </p:nvCxnSpPr>
          <p:spPr>
            <a:xfrm rot="404472" flipV="1">
              <a:off x="2746217" y="5447021"/>
              <a:ext cx="4696296" cy="401032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6" name="PA-直接连接符 143">
              <a:extLst>
                <a:ext uri="{FF2B5EF4-FFF2-40B4-BE49-F238E27FC236}">
                  <a16:creationId xmlns="" xmlns:a16="http://schemas.microsoft.com/office/drawing/2014/main" id="{347C4BF9-BC81-49BC-9014-72D0B837CA89}"/>
                </a:ext>
              </a:extLst>
            </p:cNvPr>
            <p:cNvCxnSpPr>
              <a:cxnSpLocks/>
            </p:cNvCxnSpPr>
            <p:nvPr>
              <p:custDataLst>
                <p:tags r:id="rId86"/>
              </p:custDataLst>
            </p:nvPr>
          </p:nvCxnSpPr>
          <p:spPr>
            <a:xfrm rot="404472" flipV="1">
              <a:off x="5266605" y="5222694"/>
              <a:ext cx="988421" cy="85041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7" name="PA-直接连接符 144">
              <a:extLst>
                <a:ext uri="{FF2B5EF4-FFF2-40B4-BE49-F238E27FC236}">
                  <a16:creationId xmlns="" xmlns:a16="http://schemas.microsoft.com/office/drawing/2014/main" id="{D0B08703-1B4E-4FD5-8EF9-E062ED5FA4EF}"/>
                </a:ext>
              </a:extLst>
            </p:cNvPr>
            <p:cNvCxnSpPr>
              <a:cxnSpLocks/>
            </p:cNvCxnSpPr>
            <p:nvPr>
              <p:custDataLst>
                <p:tags r:id="rId87"/>
              </p:custDataLst>
            </p:nvPr>
          </p:nvCxnSpPr>
          <p:spPr>
            <a:xfrm rot="404472" flipV="1">
              <a:off x="2812300" y="5590136"/>
              <a:ext cx="3242651" cy="278990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8" name="PA-直接连接符 145">
              <a:extLst>
                <a:ext uri="{FF2B5EF4-FFF2-40B4-BE49-F238E27FC236}">
                  <a16:creationId xmlns="" xmlns:a16="http://schemas.microsoft.com/office/drawing/2014/main" id="{7CF7531B-670A-4154-9A4A-F3352D08DB5E}"/>
                </a:ext>
              </a:extLst>
            </p:cNvPr>
            <p:cNvCxnSpPr>
              <a:cxnSpLocks/>
            </p:cNvCxnSpPr>
            <p:nvPr>
              <p:custDataLst>
                <p:tags r:id="rId88"/>
              </p:custDataLst>
            </p:nvPr>
          </p:nvCxnSpPr>
          <p:spPr>
            <a:xfrm rot="404472" flipV="1">
              <a:off x="5783923" y="4900773"/>
              <a:ext cx="2903446" cy="248866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9" name="PA-直接连接符 146">
              <a:extLst>
                <a:ext uri="{FF2B5EF4-FFF2-40B4-BE49-F238E27FC236}">
                  <a16:creationId xmlns="" xmlns:a16="http://schemas.microsoft.com/office/drawing/2014/main" id="{F2E2FCF2-70CE-4AD4-8D52-D2960BEDD257}"/>
                </a:ext>
              </a:extLst>
            </p:cNvPr>
            <p:cNvCxnSpPr>
              <a:cxnSpLocks/>
            </p:cNvCxnSpPr>
            <p:nvPr>
              <p:custDataLst>
                <p:tags r:id="rId89"/>
              </p:custDataLst>
            </p:nvPr>
          </p:nvCxnSpPr>
          <p:spPr>
            <a:xfrm rot="404472" flipV="1">
              <a:off x="7027855" y="4829470"/>
              <a:ext cx="316594" cy="27035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0" name="PA-直接连接符 147">
              <a:extLst>
                <a:ext uri="{FF2B5EF4-FFF2-40B4-BE49-F238E27FC236}">
                  <a16:creationId xmlns="" xmlns:a16="http://schemas.microsoft.com/office/drawing/2014/main" id="{7B6BF2F1-BD25-4119-836B-CA84DE714133}"/>
                </a:ext>
              </a:extLst>
            </p:cNvPr>
            <p:cNvCxnSpPr>
              <a:cxnSpLocks/>
            </p:cNvCxnSpPr>
            <p:nvPr>
              <p:custDataLst>
                <p:tags r:id="rId90"/>
              </p:custDataLst>
            </p:nvPr>
          </p:nvCxnSpPr>
          <p:spPr>
            <a:xfrm rot="404472" flipV="1">
              <a:off x="7721540" y="2233096"/>
              <a:ext cx="4322785" cy="371923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1" name="PA-直接连接符 148">
              <a:extLst>
                <a:ext uri="{FF2B5EF4-FFF2-40B4-BE49-F238E27FC236}">
                  <a16:creationId xmlns="" xmlns:a16="http://schemas.microsoft.com/office/drawing/2014/main" id="{6EC003D2-348D-4AF7-92CE-AD0003AFF726}"/>
                </a:ext>
              </a:extLst>
            </p:cNvPr>
            <p:cNvCxnSpPr>
              <a:cxnSpLocks/>
            </p:cNvCxnSpPr>
            <p:nvPr>
              <p:custDataLst>
                <p:tags r:id="rId91"/>
              </p:custDataLst>
            </p:nvPr>
          </p:nvCxnSpPr>
          <p:spPr>
            <a:xfrm rot="404472" flipV="1">
              <a:off x="6001274" y="3917000"/>
              <a:ext cx="4521658" cy="387570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2" name="PA-直接连接符 149">
              <a:extLst>
                <a:ext uri="{FF2B5EF4-FFF2-40B4-BE49-F238E27FC236}">
                  <a16:creationId xmlns="" xmlns:a16="http://schemas.microsoft.com/office/drawing/2014/main" id="{D9659295-13F1-4111-B66D-152662B6D39A}"/>
                </a:ext>
              </a:extLst>
            </p:cNvPr>
            <p:cNvCxnSpPr>
              <a:cxnSpLocks/>
            </p:cNvCxnSpPr>
            <p:nvPr>
              <p:custDataLst>
                <p:tags r:id="rId92"/>
              </p:custDataLst>
            </p:nvPr>
          </p:nvCxnSpPr>
          <p:spPr>
            <a:xfrm rot="404472" flipV="1">
              <a:off x="7530544" y="3688925"/>
              <a:ext cx="3725838" cy="318162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3" name="PA-直接连接符 150">
              <a:extLst>
                <a:ext uri="{FF2B5EF4-FFF2-40B4-BE49-F238E27FC236}">
                  <a16:creationId xmlns="" xmlns:a16="http://schemas.microsoft.com/office/drawing/2014/main" id="{3AC68C14-41DA-4DCD-9D36-88F020452B5F}"/>
                </a:ext>
              </a:extLst>
            </p:cNvPr>
            <p:cNvCxnSpPr>
              <a:cxnSpLocks/>
            </p:cNvCxnSpPr>
            <p:nvPr>
              <p:custDataLst>
                <p:tags r:id="rId93"/>
              </p:custDataLst>
            </p:nvPr>
          </p:nvCxnSpPr>
          <p:spPr>
            <a:xfrm rot="404472" flipV="1">
              <a:off x="7338824" y="4522536"/>
              <a:ext cx="1739479" cy="149660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4" name="PA-直接连接符 151">
              <a:extLst>
                <a:ext uri="{FF2B5EF4-FFF2-40B4-BE49-F238E27FC236}">
                  <a16:creationId xmlns="" xmlns:a16="http://schemas.microsoft.com/office/drawing/2014/main" id="{E96E641C-8E7D-4415-ABA1-DA7FFADAE121}"/>
                </a:ext>
              </a:extLst>
            </p:cNvPr>
            <p:cNvCxnSpPr>
              <a:cxnSpLocks/>
            </p:cNvCxnSpPr>
            <p:nvPr>
              <p:custDataLst>
                <p:tags r:id="rId94"/>
              </p:custDataLst>
            </p:nvPr>
          </p:nvCxnSpPr>
          <p:spPr>
            <a:xfrm rot="404472" flipV="1">
              <a:off x="9241395" y="2317119"/>
              <a:ext cx="586405" cy="50452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5" name="PA-直接连接符 152">
              <a:extLst>
                <a:ext uri="{FF2B5EF4-FFF2-40B4-BE49-F238E27FC236}">
                  <a16:creationId xmlns="" xmlns:a16="http://schemas.microsoft.com/office/drawing/2014/main" id="{92740D8A-D97E-4D51-9AFA-29B4CEC7EBBF}"/>
                </a:ext>
              </a:extLst>
            </p:cNvPr>
            <p:cNvCxnSpPr>
              <a:cxnSpLocks/>
            </p:cNvCxnSpPr>
            <p:nvPr>
              <p:custDataLst>
                <p:tags r:id="rId95"/>
              </p:custDataLst>
            </p:nvPr>
          </p:nvCxnSpPr>
          <p:spPr>
            <a:xfrm rot="404472" flipV="1">
              <a:off x="8632374" y="3973059"/>
              <a:ext cx="1070153" cy="91383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6" name="PA-直接连接符 153">
              <a:extLst>
                <a:ext uri="{FF2B5EF4-FFF2-40B4-BE49-F238E27FC236}">
                  <a16:creationId xmlns="" xmlns:a16="http://schemas.microsoft.com/office/drawing/2014/main" id="{AAEEDC86-76DE-4943-AACD-3C46AEF9A9D8}"/>
                </a:ext>
              </a:extLst>
            </p:cNvPr>
            <p:cNvCxnSpPr>
              <a:cxnSpLocks/>
            </p:cNvCxnSpPr>
            <p:nvPr>
              <p:custDataLst>
                <p:tags r:id="rId96"/>
              </p:custDataLst>
            </p:nvPr>
          </p:nvCxnSpPr>
          <p:spPr>
            <a:xfrm rot="404472" flipV="1">
              <a:off x="9447714" y="4345566"/>
              <a:ext cx="2389150" cy="204017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7" name="PA-直接连接符 154">
              <a:extLst>
                <a:ext uri="{FF2B5EF4-FFF2-40B4-BE49-F238E27FC236}">
                  <a16:creationId xmlns="" xmlns:a16="http://schemas.microsoft.com/office/drawing/2014/main" id="{9EDB42D9-367B-4E0C-8EBC-80248DD923A5}"/>
                </a:ext>
              </a:extLst>
            </p:cNvPr>
            <p:cNvCxnSpPr>
              <a:cxnSpLocks/>
            </p:cNvCxnSpPr>
            <p:nvPr>
              <p:custDataLst>
                <p:tags r:id="rId97"/>
              </p:custDataLst>
            </p:nvPr>
          </p:nvCxnSpPr>
          <p:spPr>
            <a:xfrm rot="404472" flipV="1">
              <a:off x="7135993" y="2818789"/>
              <a:ext cx="2531965" cy="217140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8" name="PA-直接连接符 155">
              <a:extLst>
                <a:ext uri="{FF2B5EF4-FFF2-40B4-BE49-F238E27FC236}">
                  <a16:creationId xmlns="" xmlns:a16="http://schemas.microsoft.com/office/drawing/2014/main" id="{FB68DE8F-795A-4B55-9882-920359FDA1C5}"/>
                </a:ext>
              </a:extLst>
            </p:cNvPr>
            <p:cNvCxnSpPr>
              <a:cxnSpLocks/>
            </p:cNvCxnSpPr>
            <p:nvPr>
              <p:custDataLst>
                <p:tags r:id="rId98"/>
              </p:custDataLst>
            </p:nvPr>
          </p:nvCxnSpPr>
          <p:spPr>
            <a:xfrm rot="404472" flipV="1">
              <a:off x="8530010" y="2905736"/>
              <a:ext cx="3466904" cy="298284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9" name="PA-直接连接符 156">
              <a:extLst>
                <a:ext uri="{FF2B5EF4-FFF2-40B4-BE49-F238E27FC236}">
                  <a16:creationId xmlns="" xmlns:a16="http://schemas.microsoft.com/office/drawing/2014/main" id="{B715EBDA-AC45-48D9-A1FF-BC86C37CD0BA}"/>
                </a:ext>
              </a:extLst>
            </p:cNvPr>
            <p:cNvCxnSpPr>
              <a:cxnSpLocks/>
            </p:cNvCxnSpPr>
            <p:nvPr>
              <p:custDataLst>
                <p:tags r:id="rId99"/>
              </p:custDataLst>
            </p:nvPr>
          </p:nvCxnSpPr>
          <p:spPr>
            <a:xfrm rot="404472" flipV="1">
              <a:off x="5923449" y="3965866"/>
              <a:ext cx="4183312" cy="35856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0" name="PA-直接连接符 157">
              <a:extLst>
                <a:ext uri="{FF2B5EF4-FFF2-40B4-BE49-F238E27FC236}">
                  <a16:creationId xmlns="" xmlns:a16="http://schemas.microsoft.com/office/drawing/2014/main" id="{5E85AEDE-3B2C-42C2-96D4-E20D0C113ECF}"/>
                </a:ext>
              </a:extLst>
            </p:cNvPr>
            <p:cNvCxnSpPr>
              <a:cxnSpLocks/>
            </p:cNvCxnSpPr>
            <p:nvPr>
              <p:custDataLst>
                <p:tags r:id="rId100"/>
              </p:custDataLst>
            </p:nvPr>
          </p:nvCxnSpPr>
          <p:spPr>
            <a:xfrm rot="404472" flipV="1">
              <a:off x="4703040" y="4606628"/>
              <a:ext cx="3723288" cy="317943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1" name="PA-直接连接符 158">
              <a:extLst>
                <a:ext uri="{FF2B5EF4-FFF2-40B4-BE49-F238E27FC236}">
                  <a16:creationId xmlns="" xmlns:a16="http://schemas.microsoft.com/office/drawing/2014/main" id="{DCB7DCBE-92FB-4BC5-BC6F-E2C30C25CA8F}"/>
                </a:ext>
              </a:extLst>
            </p:cNvPr>
            <p:cNvCxnSpPr>
              <a:cxnSpLocks/>
            </p:cNvCxnSpPr>
            <p:nvPr>
              <p:custDataLst>
                <p:tags r:id="rId101"/>
              </p:custDataLst>
            </p:nvPr>
          </p:nvCxnSpPr>
          <p:spPr>
            <a:xfrm rot="404472" flipV="1">
              <a:off x="7032689" y="4579671"/>
              <a:ext cx="3557341" cy="306065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2" name="PA-直接连接符 159">
              <a:extLst>
                <a:ext uri="{FF2B5EF4-FFF2-40B4-BE49-F238E27FC236}">
                  <a16:creationId xmlns="" xmlns:a16="http://schemas.microsoft.com/office/drawing/2014/main" id="{BF9ADBBC-9D30-4C9D-A7C3-A4DCE432C384}"/>
                </a:ext>
              </a:extLst>
            </p:cNvPr>
            <p:cNvCxnSpPr>
              <a:cxnSpLocks/>
            </p:cNvCxnSpPr>
            <p:nvPr>
              <p:custDataLst>
                <p:tags r:id="rId102"/>
              </p:custDataLst>
            </p:nvPr>
          </p:nvCxnSpPr>
          <p:spPr>
            <a:xfrm rot="404472" flipV="1">
              <a:off x="4708178" y="4813075"/>
              <a:ext cx="3405940" cy="29303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3" name="PA-直接连接符 160">
              <a:extLst>
                <a:ext uri="{FF2B5EF4-FFF2-40B4-BE49-F238E27FC236}">
                  <a16:creationId xmlns="" xmlns:a16="http://schemas.microsoft.com/office/drawing/2014/main" id="{8AB7CECA-80F7-430A-993D-F5E23026C36B}"/>
                </a:ext>
              </a:extLst>
            </p:cNvPr>
            <p:cNvCxnSpPr>
              <a:cxnSpLocks/>
            </p:cNvCxnSpPr>
            <p:nvPr>
              <p:custDataLst>
                <p:tags r:id="rId103"/>
              </p:custDataLst>
            </p:nvPr>
          </p:nvCxnSpPr>
          <p:spPr>
            <a:xfrm rot="404472" flipV="1">
              <a:off x="7654690" y="4149779"/>
              <a:ext cx="3534418" cy="302950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4" name="PA-直接连接符 161">
              <a:extLst>
                <a:ext uri="{FF2B5EF4-FFF2-40B4-BE49-F238E27FC236}">
                  <a16:creationId xmlns="" xmlns:a16="http://schemas.microsoft.com/office/drawing/2014/main" id="{4A49F2C9-C91D-4CEC-96FF-DADDBBD161AE}"/>
                </a:ext>
              </a:extLst>
            </p:cNvPr>
            <p:cNvCxnSpPr>
              <a:cxnSpLocks/>
            </p:cNvCxnSpPr>
            <p:nvPr>
              <p:custDataLst>
                <p:tags r:id="rId104"/>
              </p:custDataLst>
            </p:nvPr>
          </p:nvCxnSpPr>
          <p:spPr>
            <a:xfrm rot="404472" flipV="1">
              <a:off x="8796251" y="4197430"/>
              <a:ext cx="3057841" cy="26308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5" name="PA-直接连接符 162">
              <a:extLst>
                <a:ext uri="{FF2B5EF4-FFF2-40B4-BE49-F238E27FC236}">
                  <a16:creationId xmlns="" xmlns:a16="http://schemas.microsoft.com/office/drawing/2014/main" id="{F979232C-4D99-4848-B8A8-819A6FB632BE}"/>
                </a:ext>
              </a:extLst>
            </p:cNvPr>
            <p:cNvCxnSpPr>
              <a:cxnSpLocks/>
            </p:cNvCxnSpPr>
            <p:nvPr>
              <p:custDataLst>
                <p:tags r:id="rId105"/>
              </p:custDataLst>
            </p:nvPr>
          </p:nvCxnSpPr>
          <p:spPr>
            <a:xfrm rot="404472" flipV="1">
              <a:off x="7802362" y="3816365"/>
              <a:ext cx="3559983" cy="305141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6" name="PA-直接连接符 163">
              <a:extLst>
                <a:ext uri="{FF2B5EF4-FFF2-40B4-BE49-F238E27FC236}">
                  <a16:creationId xmlns="" xmlns:a16="http://schemas.microsoft.com/office/drawing/2014/main" id="{B17739E7-DB24-4B7D-946A-F658F21A011B}"/>
                </a:ext>
              </a:extLst>
            </p:cNvPr>
            <p:cNvCxnSpPr>
              <a:cxnSpLocks/>
            </p:cNvCxnSpPr>
            <p:nvPr>
              <p:custDataLst>
                <p:tags r:id="rId106"/>
              </p:custDataLst>
            </p:nvPr>
          </p:nvCxnSpPr>
          <p:spPr>
            <a:xfrm rot="404472" flipV="1">
              <a:off x="6261444" y="5320243"/>
              <a:ext cx="516908" cy="44306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7" name="PA-直接连接符 164">
              <a:extLst>
                <a:ext uri="{FF2B5EF4-FFF2-40B4-BE49-F238E27FC236}">
                  <a16:creationId xmlns="" xmlns:a16="http://schemas.microsoft.com/office/drawing/2014/main" id="{62209606-86A1-447F-8AF2-DE819FFC8B72}"/>
                </a:ext>
              </a:extLst>
            </p:cNvPr>
            <p:cNvCxnSpPr>
              <a:cxnSpLocks/>
            </p:cNvCxnSpPr>
            <p:nvPr>
              <p:custDataLst>
                <p:tags r:id="rId107"/>
              </p:custDataLst>
            </p:nvPr>
          </p:nvCxnSpPr>
          <p:spPr>
            <a:xfrm rot="404472" flipV="1">
              <a:off x="7723724" y="5161036"/>
              <a:ext cx="957392" cy="81754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8" name="PA-直接连接符 165">
              <a:extLst>
                <a:ext uri="{FF2B5EF4-FFF2-40B4-BE49-F238E27FC236}">
                  <a16:creationId xmlns="" xmlns:a16="http://schemas.microsoft.com/office/drawing/2014/main" id="{B854BDFB-F7A0-4624-BF10-BD15002970D1}"/>
                </a:ext>
              </a:extLst>
            </p:cNvPr>
            <p:cNvCxnSpPr>
              <a:cxnSpLocks/>
            </p:cNvCxnSpPr>
            <p:nvPr>
              <p:custDataLst>
                <p:tags r:id="rId108"/>
              </p:custDataLst>
            </p:nvPr>
          </p:nvCxnSpPr>
          <p:spPr>
            <a:xfrm rot="404472" flipV="1">
              <a:off x="7374238" y="6145919"/>
              <a:ext cx="1709088" cy="145944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9" name="PA-直接连接符 166">
              <a:extLst>
                <a:ext uri="{FF2B5EF4-FFF2-40B4-BE49-F238E27FC236}">
                  <a16:creationId xmlns="" xmlns:a16="http://schemas.microsoft.com/office/drawing/2014/main" id="{23B673F9-1872-491F-8AAD-2C47E58653FE}"/>
                </a:ext>
              </a:extLst>
            </p:cNvPr>
            <p:cNvCxnSpPr>
              <a:cxnSpLocks/>
            </p:cNvCxnSpPr>
            <p:nvPr>
              <p:custDataLst>
                <p:tags r:id="rId109"/>
              </p:custDataLst>
            </p:nvPr>
          </p:nvCxnSpPr>
          <p:spPr>
            <a:xfrm rot="404472" flipV="1">
              <a:off x="9203568" y="4028928"/>
              <a:ext cx="2118872" cy="182302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0" name="PA-直接连接符 167">
              <a:extLst>
                <a:ext uri="{FF2B5EF4-FFF2-40B4-BE49-F238E27FC236}">
                  <a16:creationId xmlns="" xmlns:a16="http://schemas.microsoft.com/office/drawing/2014/main" id="{1DCE7E66-87FE-454C-B624-63CEA5069A1A}"/>
                </a:ext>
              </a:extLst>
            </p:cNvPr>
            <p:cNvCxnSpPr>
              <a:cxnSpLocks/>
            </p:cNvCxnSpPr>
            <p:nvPr>
              <p:custDataLst>
                <p:tags r:id="rId110"/>
              </p:custDataLst>
            </p:nvPr>
          </p:nvCxnSpPr>
          <p:spPr>
            <a:xfrm rot="404472" flipV="1">
              <a:off x="8617196" y="5661942"/>
              <a:ext cx="2190664" cy="187067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1" name="PA-直接连接符 168">
              <a:extLst>
                <a:ext uri="{FF2B5EF4-FFF2-40B4-BE49-F238E27FC236}">
                  <a16:creationId xmlns="" xmlns:a16="http://schemas.microsoft.com/office/drawing/2014/main" id="{05C600C7-8D1D-4DBC-92C7-EAAC51BC449D}"/>
                </a:ext>
              </a:extLst>
            </p:cNvPr>
            <p:cNvCxnSpPr>
              <a:cxnSpLocks/>
            </p:cNvCxnSpPr>
            <p:nvPr>
              <p:custDataLst>
                <p:tags r:id="rId111"/>
              </p:custDataLst>
            </p:nvPr>
          </p:nvCxnSpPr>
          <p:spPr>
            <a:xfrm rot="404472" flipV="1">
              <a:off x="9618443" y="5847802"/>
              <a:ext cx="148748" cy="12749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2" name="PA-直接连接符 169">
              <a:extLst>
                <a:ext uri="{FF2B5EF4-FFF2-40B4-BE49-F238E27FC236}">
                  <a16:creationId xmlns="" xmlns:a16="http://schemas.microsoft.com/office/drawing/2014/main" id="{A3C89935-B3D0-4F18-B958-A4DB8CCA68F0}"/>
                </a:ext>
              </a:extLst>
            </p:cNvPr>
            <p:cNvCxnSpPr>
              <a:cxnSpLocks/>
            </p:cNvCxnSpPr>
            <p:nvPr>
              <p:custDataLst>
                <p:tags r:id="rId112"/>
              </p:custDataLst>
            </p:nvPr>
          </p:nvCxnSpPr>
          <p:spPr>
            <a:xfrm rot="404472" flipV="1">
              <a:off x="7308289" y="4319908"/>
              <a:ext cx="271030" cy="23318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3" name="PA-直接连接符 170">
              <a:extLst>
                <a:ext uri="{FF2B5EF4-FFF2-40B4-BE49-F238E27FC236}">
                  <a16:creationId xmlns="" xmlns:a16="http://schemas.microsoft.com/office/drawing/2014/main" id="{CF8D6F6A-C5E0-4BB5-9892-E12CF3D7339B}"/>
                </a:ext>
              </a:extLst>
            </p:cNvPr>
            <p:cNvCxnSpPr>
              <a:cxnSpLocks/>
            </p:cNvCxnSpPr>
            <p:nvPr>
              <p:custDataLst>
                <p:tags r:id="rId113"/>
              </p:custDataLst>
            </p:nvPr>
          </p:nvCxnSpPr>
          <p:spPr>
            <a:xfrm rot="404472" flipV="1">
              <a:off x="8611297" y="4494522"/>
              <a:ext cx="2791390" cy="240196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4" name="PA-直接连接符 171">
              <a:extLst>
                <a:ext uri="{FF2B5EF4-FFF2-40B4-BE49-F238E27FC236}">
                  <a16:creationId xmlns="" xmlns:a16="http://schemas.microsoft.com/office/drawing/2014/main" id="{24989415-8182-45D3-B44E-7AD34412CB34}"/>
                </a:ext>
              </a:extLst>
            </p:cNvPr>
            <p:cNvCxnSpPr>
              <a:cxnSpLocks/>
            </p:cNvCxnSpPr>
            <p:nvPr>
              <p:custDataLst>
                <p:tags r:id="rId114"/>
              </p:custDataLst>
            </p:nvPr>
          </p:nvCxnSpPr>
          <p:spPr>
            <a:xfrm rot="404472" flipV="1">
              <a:off x="6046719" y="5517203"/>
              <a:ext cx="2824030" cy="242971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5" name="PA-直接连接符 172">
              <a:extLst>
                <a:ext uri="{FF2B5EF4-FFF2-40B4-BE49-F238E27FC236}">
                  <a16:creationId xmlns="" xmlns:a16="http://schemas.microsoft.com/office/drawing/2014/main" id="{D3F94C47-A917-422D-9BA4-E40D199364D4}"/>
                </a:ext>
              </a:extLst>
            </p:cNvPr>
            <p:cNvCxnSpPr>
              <a:cxnSpLocks/>
            </p:cNvCxnSpPr>
            <p:nvPr>
              <p:custDataLst>
                <p:tags r:id="rId115"/>
              </p:custDataLst>
            </p:nvPr>
          </p:nvCxnSpPr>
          <p:spPr>
            <a:xfrm rot="404472" flipV="1">
              <a:off x="4786490" y="6192902"/>
              <a:ext cx="3002959" cy="256432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6" name="PA-直接连接符 173">
              <a:extLst>
                <a:ext uri="{FF2B5EF4-FFF2-40B4-BE49-F238E27FC236}">
                  <a16:creationId xmlns="" xmlns:a16="http://schemas.microsoft.com/office/drawing/2014/main" id="{B3D59CA6-55C1-4774-AA0B-C0944452C1B2}"/>
                </a:ext>
              </a:extLst>
            </p:cNvPr>
            <p:cNvCxnSpPr>
              <a:cxnSpLocks/>
            </p:cNvCxnSpPr>
            <p:nvPr>
              <p:custDataLst>
                <p:tags r:id="rId116"/>
              </p:custDataLst>
            </p:nvPr>
          </p:nvCxnSpPr>
          <p:spPr>
            <a:xfrm rot="404472" flipV="1">
              <a:off x="7211120" y="6061608"/>
              <a:ext cx="976398" cy="83691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7" name="PA-直接连接符 174">
              <a:extLst>
                <a:ext uri="{FF2B5EF4-FFF2-40B4-BE49-F238E27FC236}">
                  <a16:creationId xmlns="" xmlns:a16="http://schemas.microsoft.com/office/drawing/2014/main" id="{17B65EF4-3B21-4BB8-8393-FA2F0FD9F435}"/>
                </a:ext>
              </a:extLst>
            </p:cNvPr>
            <p:cNvCxnSpPr>
              <a:cxnSpLocks/>
            </p:cNvCxnSpPr>
            <p:nvPr>
              <p:custDataLst>
                <p:tags r:id="rId117"/>
              </p:custDataLst>
            </p:nvPr>
          </p:nvCxnSpPr>
          <p:spPr>
            <a:xfrm rot="404472" flipV="1">
              <a:off x="4710602" y="6477422"/>
              <a:ext cx="4098149" cy="351270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8" name="PA-直接连接符 175">
              <a:extLst>
                <a:ext uri="{FF2B5EF4-FFF2-40B4-BE49-F238E27FC236}">
                  <a16:creationId xmlns="" xmlns:a16="http://schemas.microsoft.com/office/drawing/2014/main" id="{990C5C8E-598B-4170-8F36-2B7E35C6FAE0}"/>
                </a:ext>
              </a:extLst>
            </p:cNvPr>
            <p:cNvCxnSpPr>
              <a:cxnSpLocks/>
            </p:cNvCxnSpPr>
            <p:nvPr>
              <p:custDataLst>
                <p:tags r:id="rId118"/>
              </p:custDataLst>
            </p:nvPr>
          </p:nvCxnSpPr>
          <p:spPr>
            <a:xfrm rot="404472" flipV="1">
              <a:off x="7764079" y="5703005"/>
              <a:ext cx="2232911" cy="190675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9" name="PA-直接连接符 176">
              <a:extLst>
                <a:ext uri="{FF2B5EF4-FFF2-40B4-BE49-F238E27FC236}">
                  <a16:creationId xmlns="" xmlns:a16="http://schemas.microsoft.com/office/drawing/2014/main" id="{2D33D279-B20D-41E2-99F4-664DF903EA3E}"/>
                </a:ext>
              </a:extLst>
            </p:cNvPr>
            <p:cNvCxnSpPr>
              <a:cxnSpLocks/>
            </p:cNvCxnSpPr>
            <p:nvPr>
              <p:custDataLst>
                <p:tags r:id="rId119"/>
              </p:custDataLst>
            </p:nvPr>
          </p:nvCxnSpPr>
          <p:spPr>
            <a:xfrm rot="404472" flipV="1">
              <a:off x="8953605" y="5694495"/>
              <a:ext cx="760758" cy="64963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0" name="PA-直接连接符 177">
              <a:extLst>
                <a:ext uri="{FF2B5EF4-FFF2-40B4-BE49-F238E27FC236}">
                  <a16:creationId xmlns="" xmlns:a16="http://schemas.microsoft.com/office/drawing/2014/main" id="{928BFBC8-80A8-4DC0-9787-229C046FA5D1}"/>
                </a:ext>
              </a:extLst>
            </p:cNvPr>
            <p:cNvCxnSpPr>
              <a:cxnSpLocks/>
            </p:cNvCxnSpPr>
            <p:nvPr>
              <p:custDataLst>
                <p:tags r:id="rId120"/>
              </p:custDataLst>
            </p:nvPr>
          </p:nvCxnSpPr>
          <p:spPr>
            <a:xfrm rot="404472" flipV="1">
              <a:off x="8690268" y="2024255"/>
              <a:ext cx="1610762" cy="138065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1" name="PA-直接连接符 178">
              <a:extLst>
                <a:ext uri="{FF2B5EF4-FFF2-40B4-BE49-F238E27FC236}">
                  <a16:creationId xmlns="" xmlns:a16="http://schemas.microsoft.com/office/drawing/2014/main" id="{DA9699CF-FC31-426D-9080-7F58EF01F11D}"/>
                </a:ext>
              </a:extLst>
            </p:cNvPr>
            <p:cNvCxnSpPr>
              <a:cxnSpLocks/>
            </p:cNvCxnSpPr>
            <p:nvPr>
              <p:custDataLst>
                <p:tags r:id="rId121"/>
              </p:custDataLst>
            </p:nvPr>
          </p:nvCxnSpPr>
          <p:spPr>
            <a:xfrm rot="404472" flipV="1">
              <a:off x="6872443" y="3809128"/>
              <a:ext cx="3621581" cy="309258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2" name="PA-直接连接符 179">
              <a:extLst>
                <a:ext uri="{FF2B5EF4-FFF2-40B4-BE49-F238E27FC236}">
                  <a16:creationId xmlns="" xmlns:a16="http://schemas.microsoft.com/office/drawing/2014/main" id="{4099BB48-1700-4725-A7CF-880208A65074}"/>
                </a:ext>
              </a:extLst>
            </p:cNvPr>
            <p:cNvCxnSpPr>
              <a:cxnSpLocks/>
            </p:cNvCxnSpPr>
            <p:nvPr>
              <p:custDataLst>
                <p:tags r:id="rId122"/>
              </p:custDataLst>
            </p:nvPr>
          </p:nvCxnSpPr>
          <p:spPr>
            <a:xfrm rot="404472" flipV="1">
              <a:off x="8537990" y="3451832"/>
              <a:ext cx="483592" cy="41450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PA-直接连接符 180">
              <a:extLst>
                <a:ext uri="{FF2B5EF4-FFF2-40B4-BE49-F238E27FC236}">
                  <a16:creationId xmlns="" xmlns:a16="http://schemas.microsoft.com/office/drawing/2014/main" id="{2B1A5540-1C1E-40E4-B054-5D1369CAE556}"/>
                </a:ext>
              </a:extLst>
            </p:cNvPr>
            <p:cNvCxnSpPr>
              <a:cxnSpLocks/>
            </p:cNvCxnSpPr>
            <p:nvPr>
              <p:custDataLst>
                <p:tags r:id="rId123"/>
              </p:custDataLst>
            </p:nvPr>
          </p:nvCxnSpPr>
          <p:spPr>
            <a:xfrm rot="404472" flipV="1">
              <a:off x="8126938" y="4500374"/>
              <a:ext cx="2377671" cy="203800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4" name="PA-直接连接符 181">
              <a:extLst>
                <a:ext uri="{FF2B5EF4-FFF2-40B4-BE49-F238E27FC236}">
                  <a16:creationId xmlns="" xmlns:a16="http://schemas.microsoft.com/office/drawing/2014/main" id="{272D5168-53EE-4C84-846B-44BA45117F5A}"/>
                </a:ext>
              </a:extLst>
            </p:cNvPr>
            <p:cNvCxnSpPr>
              <a:cxnSpLocks/>
            </p:cNvCxnSpPr>
            <p:nvPr>
              <p:custDataLst>
                <p:tags r:id="rId124"/>
              </p:custDataLst>
            </p:nvPr>
          </p:nvCxnSpPr>
          <p:spPr>
            <a:xfrm rot="404472" flipV="1">
              <a:off x="9899094" y="2429892"/>
              <a:ext cx="3646161" cy="312528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5" name="PA-直接连接符 182">
              <a:extLst>
                <a:ext uri="{FF2B5EF4-FFF2-40B4-BE49-F238E27FC236}">
                  <a16:creationId xmlns="" xmlns:a16="http://schemas.microsoft.com/office/drawing/2014/main" id="{C0D750B0-4284-4D48-A9BC-66B719EC8A89}"/>
                </a:ext>
              </a:extLst>
            </p:cNvPr>
            <p:cNvCxnSpPr>
              <a:cxnSpLocks/>
            </p:cNvCxnSpPr>
            <p:nvPr>
              <p:custDataLst>
                <p:tags r:id="rId125"/>
              </p:custDataLst>
            </p:nvPr>
          </p:nvCxnSpPr>
          <p:spPr>
            <a:xfrm rot="404472" flipV="1">
              <a:off x="9517157" y="3863658"/>
              <a:ext cx="118645" cy="10169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6" name="PA-直接连接符 183">
              <a:extLst>
                <a:ext uri="{FF2B5EF4-FFF2-40B4-BE49-F238E27FC236}">
                  <a16:creationId xmlns="" xmlns:a16="http://schemas.microsoft.com/office/drawing/2014/main" id="{93E5B9DF-9052-496B-97E7-5C41B2B4DB5A}"/>
                </a:ext>
              </a:extLst>
            </p:cNvPr>
            <p:cNvCxnSpPr>
              <a:cxnSpLocks/>
            </p:cNvCxnSpPr>
            <p:nvPr>
              <p:custDataLst>
                <p:tags r:id="rId126"/>
              </p:custDataLst>
            </p:nvPr>
          </p:nvCxnSpPr>
          <p:spPr>
            <a:xfrm rot="404472" flipV="1">
              <a:off x="10296348" y="4267007"/>
              <a:ext cx="2003350" cy="171072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7" name="PA-直接连接符 184">
              <a:extLst>
                <a:ext uri="{FF2B5EF4-FFF2-40B4-BE49-F238E27FC236}">
                  <a16:creationId xmlns="" xmlns:a16="http://schemas.microsoft.com/office/drawing/2014/main" id="{8A8191E9-19AC-4276-BDAE-6271B84674C8}"/>
                </a:ext>
              </a:extLst>
            </p:cNvPr>
            <p:cNvCxnSpPr>
              <a:cxnSpLocks/>
            </p:cNvCxnSpPr>
            <p:nvPr>
              <p:custDataLst>
                <p:tags r:id="rId127"/>
              </p:custDataLst>
            </p:nvPr>
          </p:nvCxnSpPr>
          <p:spPr>
            <a:xfrm rot="404472" flipV="1">
              <a:off x="8072992" y="2642091"/>
              <a:ext cx="397448" cy="3393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8" name="PA-直接连接符 185">
              <a:extLst>
                <a:ext uri="{FF2B5EF4-FFF2-40B4-BE49-F238E27FC236}">
                  <a16:creationId xmlns="" xmlns:a16="http://schemas.microsoft.com/office/drawing/2014/main" id="{23319630-02EB-4173-AD10-1BDF44A71EFF}"/>
                </a:ext>
              </a:extLst>
            </p:cNvPr>
            <p:cNvCxnSpPr>
              <a:cxnSpLocks/>
            </p:cNvCxnSpPr>
            <p:nvPr>
              <p:custDataLst>
                <p:tags r:id="rId128"/>
              </p:custDataLst>
            </p:nvPr>
          </p:nvCxnSpPr>
          <p:spPr>
            <a:xfrm rot="404472" flipV="1">
              <a:off x="8762379" y="1233544"/>
              <a:ext cx="2376898" cy="202970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9" name="PA-直接连接符 186">
              <a:extLst>
                <a:ext uri="{FF2B5EF4-FFF2-40B4-BE49-F238E27FC236}">
                  <a16:creationId xmlns="" xmlns:a16="http://schemas.microsoft.com/office/drawing/2014/main" id="{D81D5412-BDA9-474B-B714-8B01BB8D211A}"/>
                </a:ext>
              </a:extLst>
            </p:cNvPr>
            <p:cNvCxnSpPr>
              <a:cxnSpLocks/>
            </p:cNvCxnSpPr>
            <p:nvPr>
              <p:custDataLst>
                <p:tags r:id="rId129"/>
              </p:custDataLst>
            </p:nvPr>
          </p:nvCxnSpPr>
          <p:spPr>
            <a:xfrm rot="404472" flipV="1">
              <a:off x="6813511" y="3838273"/>
              <a:ext cx="2929453" cy="250155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0" name="PA-直接连接符 187">
              <a:extLst>
                <a:ext uri="{FF2B5EF4-FFF2-40B4-BE49-F238E27FC236}">
                  <a16:creationId xmlns="" xmlns:a16="http://schemas.microsoft.com/office/drawing/2014/main" id="{AC6671EA-6EAF-4A46-9293-6AB6B319E276}"/>
                </a:ext>
              </a:extLst>
            </p:cNvPr>
            <p:cNvCxnSpPr>
              <a:cxnSpLocks/>
            </p:cNvCxnSpPr>
            <p:nvPr>
              <p:custDataLst>
                <p:tags r:id="rId130"/>
              </p:custDataLst>
            </p:nvPr>
          </p:nvCxnSpPr>
          <p:spPr>
            <a:xfrm rot="404472" flipV="1">
              <a:off x="5554937" y="4524671"/>
              <a:ext cx="3276542" cy="279794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1" name="PA-直接连接符 188">
              <a:extLst>
                <a:ext uri="{FF2B5EF4-FFF2-40B4-BE49-F238E27FC236}">
                  <a16:creationId xmlns="" xmlns:a16="http://schemas.microsoft.com/office/drawing/2014/main" id="{6045688B-C13A-4DA2-88A3-DC7A9E72C3D5}"/>
                </a:ext>
              </a:extLst>
            </p:cNvPr>
            <p:cNvCxnSpPr>
              <a:cxnSpLocks/>
            </p:cNvCxnSpPr>
            <p:nvPr>
              <p:custDataLst>
                <p:tags r:id="rId131"/>
              </p:custDataLst>
            </p:nvPr>
          </p:nvCxnSpPr>
          <p:spPr>
            <a:xfrm rot="404472" flipV="1">
              <a:off x="7932412" y="4448506"/>
              <a:ext cx="2227283" cy="191631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2" name="PA-直接连接符 189">
              <a:extLst>
                <a:ext uri="{FF2B5EF4-FFF2-40B4-BE49-F238E27FC236}">
                  <a16:creationId xmlns="" xmlns:a16="http://schemas.microsoft.com/office/drawing/2014/main" id="{3B35F97A-D07C-4E5C-85B8-AF879F1A6B00}"/>
                </a:ext>
              </a:extLst>
            </p:cNvPr>
            <p:cNvCxnSpPr>
              <a:cxnSpLocks/>
            </p:cNvCxnSpPr>
            <p:nvPr>
              <p:custDataLst>
                <p:tags r:id="rId132"/>
              </p:custDataLst>
            </p:nvPr>
          </p:nvCxnSpPr>
          <p:spPr>
            <a:xfrm rot="404472" flipV="1">
              <a:off x="5509657" y="4771396"/>
              <a:ext cx="3705318" cy="316409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3" name="PA-直接连接符 190">
              <a:extLst>
                <a:ext uri="{FF2B5EF4-FFF2-40B4-BE49-F238E27FC236}">
                  <a16:creationId xmlns="" xmlns:a16="http://schemas.microsoft.com/office/drawing/2014/main" id="{6E5B8F7D-54B5-49A5-AE1F-7848578DCBE8}"/>
                </a:ext>
              </a:extLst>
            </p:cNvPr>
            <p:cNvCxnSpPr>
              <a:cxnSpLocks/>
            </p:cNvCxnSpPr>
            <p:nvPr>
              <p:custDataLst>
                <p:tags r:id="rId133"/>
              </p:custDataLst>
            </p:nvPr>
          </p:nvCxnSpPr>
          <p:spPr>
            <a:xfrm rot="404472" flipV="1">
              <a:off x="8539556" y="4027457"/>
              <a:ext cx="2375268" cy="202831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4" name="PA-直接连接符 191">
              <a:extLst>
                <a:ext uri="{FF2B5EF4-FFF2-40B4-BE49-F238E27FC236}">
                  <a16:creationId xmlns="" xmlns:a16="http://schemas.microsoft.com/office/drawing/2014/main" id="{DCF34179-D2A2-463A-99E6-81293556DC3F}"/>
                </a:ext>
              </a:extLst>
            </p:cNvPr>
            <p:cNvCxnSpPr>
              <a:cxnSpLocks/>
            </p:cNvCxnSpPr>
            <p:nvPr>
              <p:custDataLst>
                <p:tags r:id="rId134"/>
              </p:custDataLst>
            </p:nvPr>
          </p:nvCxnSpPr>
          <p:spPr>
            <a:xfrm rot="404472" flipV="1">
              <a:off x="9713997" y="4034640"/>
              <a:ext cx="1184621" cy="101158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5" name="PA-直接连接符 192">
              <a:extLst>
                <a:ext uri="{FF2B5EF4-FFF2-40B4-BE49-F238E27FC236}">
                  <a16:creationId xmlns="" xmlns:a16="http://schemas.microsoft.com/office/drawing/2014/main" id="{F78A0262-9F31-4505-992F-EE758FE8A3DB}"/>
                </a:ext>
              </a:extLst>
            </p:cNvPr>
            <p:cNvCxnSpPr>
              <a:cxnSpLocks/>
            </p:cNvCxnSpPr>
            <p:nvPr>
              <p:custDataLst>
                <p:tags r:id="rId135"/>
              </p:custDataLst>
            </p:nvPr>
          </p:nvCxnSpPr>
          <p:spPr>
            <a:xfrm rot="404472" flipV="1">
              <a:off x="7116325" y="2410488"/>
              <a:ext cx="270912" cy="23308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6" name="PA-直接连接符 193">
              <a:extLst>
                <a:ext uri="{FF2B5EF4-FFF2-40B4-BE49-F238E27FC236}">
                  <a16:creationId xmlns="" xmlns:a16="http://schemas.microsoft.com/office/drawing/2014/main" id="{A9812A7F-7058-4FD7-877F-326B8428948A}"/>
                </a:ext>
              </a:extLst>
            </p:cNvPr>
            <p:cNvCxnSpPr>
              <a:cxnSpLocks/>
            </p:cNvCxnSpPr>
            <p:nvPr>
              <p:custDataLst>
                <p:tags r:id="rId136"/>
              </p:custDataLst>
            </p:nvPr>
          </p:nvCxnSpPr>
          <p:spPr>
            <a:xfrm rot="404472" flipV="1">
              <a:off x="5366006" y="4131242"/>
              <a:ext cx="1119601" cy="96327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7" name="PA-直接连接符 194">
              <a:extLst>
                <a:ext uri="{FF2B5EF4-FFF2-40B4-BE49-F238E27FC236}">
                  <a16:creationId xmlns="" xmlns:a16="http://schemas.microsoft.com/office/drawing/2014/main" id="{ED09F9CB-356B-4320-B1FD-27919541B24E}"/>
                </a:ext>
              </a:extLst>
            </p:cNvPr>
            <p:cNvCxnSpPr>
              <a:cxnSpLocks/>
            </p:cNvCxnSpPr>
            <p:nvPr>
              <p:custDataLst>
                <p:tags r:id="rId137"/>
              </p:custDataLst>
            </p:nvPr>
          </p:nvCxnSpPr>
          <p:spPr>
            <a:xfrm rot="404472" flipV="1">
              <a:off x="6799765" y="4001633"/>
              <a:ext cx="2091165" cy="179243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8" name="PA-直接连接符 195">
              <a:extLst>
                <a:ext uri="{FF2B5EF4-FFF2-40B4-BE49-F238E27FC236}">
                  <a16:creationId xmlns="" xmlns:a16="http://schemas.microsoft.com/office/drawing/2014/main" id="{C6EDAC5F-D310-4009-B40D-368992A1D7E8}"/>
                </a:ext>
              </a:extLst>
            </p:cNvPr>
            <p:cNvCxnSpPr>
              <a:cxnSpLocks/>
            </p:cNvCxnSpPr>
            <p:nvPr>
              <p:custDataLst>
                <p:tags r:id="rId138"/>
              </p:custDataLst>
            </p:nvPr>
          </p:nvCxnSpPr>
          <p:spPr>
            <a:xfrm rot="404472" flipV="1">
              <a:off x="6499601" y="4928839"/>
              <a:ext cx="1820121" cy="155426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9" name="PA-直接连接符 196">
              <a:extLst>
                <a:ext uri="{FF2B5EF4-FFF2-40B4-BE49-F238E27FC236}">
                  <a16:creationId xmlns="" xmlns:a16="http://schemas.microsoft.com/office/drawing/2014/main" id="{F25E22F8-1FDF-4269-B75B-13C83E9C9A66}"/>
                </a:ext>
              </a:extLst>
            </p:cNvPr>
            <p:cNvCxnSpPr>
              <a:cxnSpLocks/>
            </p:cNvCxnSpPr>
            <p:nvPr>
              <p:custDataLst>
                <p:tags r:id="rId139"/>
              </p:custDataLst>
            </p:nvPr>
          </p:nvCxnSpPr>
          <p:spPr>
            <a:xfrm rot="404472" flipV="1">
              <a:off x="8200655" y="2938457"/>
              <a:ext cx="4513756" cy="386893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0" name="PA-直接连接符 197">
              <a:extLst>
                <a:ext uri="{FF2B5EF4-FFF2-40B4-BE49-F238E27FC236}">
                  <a16:creationId xmlns="" xmlns:a16="http://schemas.microsoft.com/office/drawing/2014/main" id="{01EB020F-8F2A-42FE-A184-E75701B7EBED}"/>
                </a:ext>
              </a:extLst>
            </p:cNvPr>
            <p:cNvCxnSpPr>
              <a:cxnSpLocks/>
            </p:cNvCxnSpPr>
            <p:nvPr>
              <p:custDataLst>
                <p:tags r:id="rId140"/>
              </p:custDataLst>
            </p:nvPr>
          </p:nvCxnSpPr>
          <p:spPr>
            <a:xfrm rot="404472" flipV="1">
              <a:off x="7647042" y="4550174"/>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1" name="PA-直接连接符 198">
              <a:extLst>
                <a:ext uri="{FF2B5EF4-FFF2-40B4-BE49-F238E27FC236}">
                  <a16:creationId xmlns="" xmlns:a16="http://schemas.microsoft.com/office/drawing/2014/main" id="{4A90A124-0F08-412A-8861-056F18E33463}"/>
                </a:ext>
              </a:extLst>
            </p:cNvPr>
            <p:cNvCxnSpPr>
              <a:cxnSpLocks/>
            </p:cNvCxnSpPr>
            <p:nvPr>
              <p:custDataLst>
                <p:tags r:id="rId141"/>
              </p:custDataLst>
            </p:nvPr>
          </p:nvCxnSpPr>
          <p:spPr>
            <a:xfrm rot="404472" flipV="1">
              <a:off x="8756087" y="4617974"/>
              <a:ext cx="31029" cy="2659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2" name="PA-直接连接符 199">
              <a:extLst>
                <a:ext uri="{FF2B5EF4-FFF2-40B4-BE49-F238E27FC236}">
                  <a16:creationId xmlns="" xmlns:a16="http://schemas.microsoft.com/office/drawing/2014/main" id="{96213197-0C4D-44F1-919C-87547A098DBF}"/>
                </a:ext>
              </a:extLst>
            </p:cNvPr>
            <p:cNvCxnSpPr>
              <a:cxnSpLocks/>
            </p:cNvCxnSpPr>
            <p:nvPr>
              <p:custDataLst>
                <p:tags r:id="rId142"/>
              </p:custDataLst>
            </p:nvPr>
          </p:nvCxnSpPr>
          <p:spPr>
            <a:xfrm rot="404472" flipV="1">
              <a:off x="6365909" y="3166311"/>
              <a:ext cx="1533562" cy="131448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3" name="PA-直接连接符 200">
              <a:extLst>
                <a:ext uri="{FF2B5EF4-FFF2-40B4-BE49-F238E27FC236}">
                  <a16:creationId xmlns="" xmlns:a16="http://schemas.microsoft.com/office/drawing/2014/main" id="{1DE751A5-EB90-4B27-8FBD-3F176D9FF995}"/>
                </a:ext>
              </a:extLst>
            </p:cNvPr>
            <p:cNvCxnSpPr>
              <a:cxnSpLocks/>
            </p:cNvCxnSpPr>
            <p:nvPr>
              <p:custDataLst>
                <p:tags r:id="rId143"/>
              </p:custDataLst>
            </p:nvPr>
          </p:nvCxnSpPr>
          <p:spPr>
            <a:xfrm rot="404472" flipV="1">
              <a:off x="7845190" y="3158755"/>
              <a:ext cx="784574" cy="67249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4" name="PA-直接连接符 201">
              <a:extLst>
                <a:ext uri="{FF2B5EF4-FFF2-40B4-BE49-F238E27FC236}">
                  <a16:creationId xmlns="" xmlns:a16="http://schemas.microsoft.com/office/drawing/2014/main" id="{87B6B5A9-E3FE-4080-8CDD-A22623A52EF4}"/>
                </a:ext>
              </a:extLst>
            </p:cNvPr>
            <p:cNvCxnSpPr>
              <a:cxnSpLocks/>
            </p:cNvCxnSpPr>
            <p:nvPr>
              <p:custDataLst>
                <p:tags r:id="rId144"/>
              </p:custDataLst>
            </p:nvPr>
          </p:nvCxnSpPr>
          <p:spPr>
            <a:xfrm rot="404472" flipV="1">
              <a:off x="5176572" y="4295440"/>
              <a:ext cx="2851087" cy="245302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5" name="PA-直接连接符 202">
              <a:extLst>
                <a:ext uri="{FF2B5EF4-FFF2-40B4-BE49-F238E27FC236}">
                  <a16:creationId xmlns="" xmlns:a16="http://schemas.microsoft.com/office/drawing/2014/main" id="{F3F7434B-A405-4010-8819-77D948FCD747}"/>
                </a:ext>
              </a:extLst>
            </p:cNvPr>
            <p:cNvCxnSpPr>
              <a:cxnSpLocks/>
            </p:cNvCxnSpPr>
            <p:nvPr>
              <p:custDataLst>
                <p:tags r:id="rId145"/>
              </p:custDataLst>
            </p:nvPr>
          </p:nvCxnSpPr>
          <p:spPr>
            <a:xfrm rot="404472" flipV="1">
              <a:off x="3855062" y="5034907"/>
              <a:ext cx="4174036" cy="356433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6" name="PA-直接连接符 203">
              <a:extLst>
                <a:ext uri="{FF2B5EF4-FFF2-40B4-BE49-F238E27FC236}">
                  <a16:creationId xmlns="" xmlns:a16="http://schemas.microsoft.com/office/drawing/2014/main" id="{C87F2FAE-CFA3-4BE0-8B30-D2CE8AE04855}"/>
                </a:ext>
              </a:extLst>
            </p:cNvPr>
            <p:cNvCxnSpPr>
              <a:cxnSpLocks/>
            </p:cNvCxnSpPr>
            <p:nvPr>
              <p:custDataLst>
                <p:tags r:id="rId146"/>
              </p:custDataLst>
            </p:nvPr>
          </p:nvCxnSpPr>
          <p:spPr>
            <a:xfrm rot="404472" flipV="1">
              <a:off x="6166395" y="5020809"/>
              <a:ext cx="4250628" cy="364339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7" name="PA-直接连接符 204">
              <a:extLst>
                <a:ext uri="{FF2B5EF4-FFF2-40B4-BE49-F238E27FC236}">
                  <a16:creationId xmlns="" xmlns:a16="http://schemas.microsoft.com/office/drawing/2014/main" id="{284C62D3-9166-4A67-A81E-D09315444966}"/>
                </a:ext>
              </a:extLst>
            </p:cNvPr>
            <p:cNvCxnSpPr>
              <a:cxnSpLocks/>
            </p:cNvCxnSpPr>
            <p:nvPr>
              <p:custDataLst>
                <p:tags r:id="rId147"/>
              </p:custDataLst>
            </p:nvPr>
          </p:nvCxnSpPr>
          <p:spPr>
            <a:xfrm rot="404472" flipV="1">
              <a:off x="4006319" y="5077159"/>
              <a:ext cx="934448" cy="79795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8" name="PA-直接连接符 205">
              <a:extLst>
                <a:ext uri="{FF2B5EF4-FFF2-40B4-BE49-F238E27FC236}">
                  <a16:creationId xmlns="" xmlns:a16="http://schemas.microsoft.com/office/drawing/2014/main" id="{81E5F7EB-C798-4094-91CD-3114B28EC321}"/>
                </a:ext>
              </a:extLst>
            </p:cNvPr>
            <p:cNvCxnSpPr>
              <a:cxnSpLocks/>
            </p:cNvCxnSpPr>
            <p:nvPr>
              <p:custDataLst>
                <p:tags r:id="rId148"/>
              </p:custDataLst>
            </p:nvPr>
          </p:nvCxnSpPr>
          <p:spPr>
            <a:xfrm rot="404472" flipV="1">
              <a:off x="6819972" y="4558200"/>
              <a:ext cx="3640605" cy="310882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9" name="PA-直接连接符 206">
              <a:extLst>
                <a:ext uri="{FF2B5EF4-FFF2-40B4-BE49-F238E27FC236}">
                  <a16:creationId xmlns="" xmlns:a16="http://schemas.microsoft.com/office/drawing/2014/main" id="{51E100DE-21BC-4DD4-AEC8-0B3A7AB371C4}"/>
                </a:ext>
              </a:extLst>
            </p:cNvPr>
            <p:cNvCxnSpPr>
              <a:cxnSpLocks/>
            </p:cNvCxnSpPr>
            <p:nvPr>
              <p:custDataLst>
                <p:tags r:id="rId149"/>
              </p:custDataLst>
            </p:nvPr>
          </p:nvCxnSpPr>
          <p:spPr>
            <a:xfrm rot="404472" flipV="1">
              <a:off x="8012846" y="4558841"/>
              <a:ext cx="2308601" cy="198626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0" name="PA-直接连接符 208">
              <a:extLst>
                <a:ext uri="{FF2B5EF4-FFF2-40B4-BE49-F238E27FC236}">
                  <a16:creationId xmlns="" xmlns:a16="http://schemas.microsoft.com/office/drawing/2014/main" id="{840EA102-B5FF-489C-ACFB-70A9C2B83B9D}"/>
                </a:ext>
              </a:extLst>
            </p:cNvPr>
            <p:cNvCxnSpPr>
              <a:cxnSpLocks/>
            </p:cNvCxnSpPr>
            <p:nvPr>
              <p:custDataLst>
                <p:tags r:id="rId150"/>
              </p:custDataLst>
            </p:nvPr>
          </p:nvCxnSpPr>
          <p:spPr>
            <a:xfrm rot="404472" flipV="1">
              <a:off x="-956371" y="2779042"/>
              <a:ext cx="93755" cy="8066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1" name="PA-直接连接符 209">
              <a:extLst>
                <a:ext uri="{FF2B5EF4-FFF2-40B4-BE49-F238E27FC236}">
                  <a16:creationId xmlns="" xmlns:a16="http://schemas.microsoft.com/office/drawing/2014/main" id="{6C10F5BD-D6E5-45DF-A9AF-F8D8A0A51210}"/>
                </a:ext>
              </a:extLst>
            </p:cNvPr>
            <p:cNvCxnSpPr>
              <a:cxnSpLocks/>
            </p:cNvCxnSpPr>
            <p:nvPr>
              <p:custDataLst>
                <p:tags r:id="rId151"/>
              </p:custDataLst>
            </p:nvPr>
          </p:nvCxnSpPr>
          <p:spPr>
            <a:xfrm rot="404472" flipV="1">
              <a:off x="-824738" y="-1533077"/>
              <a:ext cx="3016157" cy="257559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2" name="PA-直接连接符 210">
              <a:extLst>
                <a:ext uri="{FF2B5EF4-FFF2-40B4-BE49-F238E27FC236}">
                  <a16:creationId xmlns="" xmlns:a16="http://schemas.microsoft.com/office/drawing/2014/main" id="{361E4CC9-1087-4703-BBDD-430E43775001}"/>
                </a:ext>
              </a:extLst>
            </p:cNvPr>
            <p:cNvCxnSpPr>
              <a:cxnSpLocks/>
            </p:cNvCxnSpPr>
            <p:nvPr>
              <p:custDataLst>
                <p:tags r:id="rId152"/>
              </p:custDataLst>
            </p:nvPr>
          </p:nvCxnSpPr>
          <p:spPr>
            <a:xfrm rot="404472" flipV="1">
              <a:off x="1419171" y="-1944968"/>
              <a:ext cx="299053" cy="25633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3" name="PA-直接连接符 211">
              <a:extLst>
                <a:ext uri="{FF2B5EF4-FFF2-40B4-BE49-F238E27FC236}">
                  <a16:creationId xmlns="" xmlns:a16="http://schemas.microsoft.com/office/drawing/2014/main" id="{1B7CAFE4-6013-4C4F-9E76-81AA9DD72E86}"/>
                </a:ext>
              </a:extLst>
            </p:cNvPr>
            <p:cNvCxnSpPr>
              <a:cxnSpLocks/>
            </p:cNvCxnSpPr>
            <p:nvPr>
              <p:custDataLst>
                <p:tags r:id="rId153"/>
              </p:custDataLst>
            </p:nvPr>
          </p:nvCxnSpPr>
          <p:spPr>
            <a:xfrm rot="404472" flipV="1">
              <a:off x="-490087" y="-954560"/>
              <a:ext cx="2706145" cy="231955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4" name="PA-直接连接符 212">
              <a:extLst>
                <a:ext uri="{FF2B5EF4-FFF2-40B4-BE49-F238E27FC236}">
                  <a16:creationId xmlns="" xmlns:a16="http://schemas.microsoft.com/office/drawing/2014/main" id="{780E4CDF-3B1D-4AC3-890C-77FFF82266B7}"/>
                </a:ext>
              </a:extLst>
            </p:cNvPr>
            <p:cNvCxnSpPr>
              <a:cxnSpLocks/>
            </p:cNvCxnSpPr>
            <p:nvPr>
              <p:custDataLst>
                <p:tags r:id="rId154"/>
              </p:custDataLst>
            </p:nvPr>
          </p:nvCxnSpPr>
          <p:spPr>
            <a:xfrm rot="404472" flipV="1">
              <a:off x="1633951" y="3535050"/>
              <a:ext cx="2572550" cy="220504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5" name="PA-直接连接符 213">
              <a:extLst>
                <a:ext uri="{FF2B5EF4-FFF2-40B4-BE49-F238E27FC236}">
                  <a16:creationId xmlns="" xmlns:a16="http://schemas.microsoft.com/office/drawing/2014/main" id="{7E63BACC-6CA6-4E98-99E1-6AB7BF75A4B7}"/>
                </a:ext>
              </a:extLst>
            </p:cNvPr>
            <p:cNvCxnSpPr>
              <a:cxnSpLocks/>
            </p:cNvCxnSpPr>
            <p:nvPr>
              <p:custDataLst>
                <p:tags r:id="rId155"/>
              </p:custDataLst>
            </p:nvPr>
          </p:nvCxnSpPr>
          <p:spPr>
            <a:xfrm rot="404472" flipV="1">
              <a:off x="2172031" y="2795837"/>
              <a:ext cx="101707" cy="8717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6" name="PA-直接连接符 214">
              <a:extLst>
                <a:ext uri="{FF2B5EF4-FFF2-40B4-BE49-F238E27FC236}">
                  <a16:creationId xmlns="" xmlns:a16="http://schemas.microsoft.com/office/drawing/2014/main" id="{BD857C1B-EF9F-4B82-8278-BEB7570FDEC1}"/>
                </a:ext>
              </a:extLst>
            </p:cNvPr>
            <p:cNvCxnSpPr>
              <a:cxnSpLocks/>
            </p:cNvCxnSpPr>
            <p:nvPr>
              <p:custDataLst>
                <p:tags r:id="rId156"/>
              </p:custDataLst>
            </p:nvPr>
          </p:nvCxnSpPr>
          <p:spPr>
            <a:xfrm rot="404472" flipV="1">
              <a:off x="169333" y="2916181"/>
              <a:ext cx="3073749" cy="2634640"/>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7" name="PA-直接连接符 215">
              <a:extLst>
                <a:ext uri="{FF2B5EF4-FFF2-40B4-BE49-F238E27FC236}">
                  <a16:creationId xmlns="" xmlns:a16="http://schemas.microsoft.com/office/drawing/2014/main" id="{0CE43A28-BA39-4ACF-8310-7B3B2D9955D3}"/>
                </a:ext>
              </a:extLst>
            </p:cNvPr>
            <p:cNvCxnSpPr>
              <a:cxnSpLocks/>
            </p:cNvCxnSpPr>
            <p:nvPr>
              <p:custDataLst>
                <p:tags r:id="rId157"/>
              </p:custDataLst>
            </p:nvPr>
          </p:nvCxnSpPr>
          <p:spPr>
            <a:xfrm rot="404472" flipV="1">
              <a:off x="1533759" y="2586502"/>
              <a:ext cx="1028268" cy="88137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8" name="PA-直接连接符 216">
              <a:extLst>
                <a:ext uri="{FF2B5EF4-FFF2-40B4-BE49-F238E27FC236}">
                  <a16:creationId xmlns="" xmlns:a16="http://schemas.microsoft.com/office/drawing/2014/main" id="{14B00540-D175-4300-A777-DF2A65406272}"/>
                </a:ext>
              </a:extLst>
            </p:cNvPr>
            <p:cNvCxnSpPr>
              <a:cxnSpLocks/>
            </p:cNvCxnSpPr>
            <p:nvPr>
              <p:custDataLst>
                <p:tags r:id="rId158"/>
              </p:custDataLst>
            </p:nvPr>
          </p:nvCxnSpPr>
          <p:spPr>
            <a:xfrm rot="404472" flipV="1">
              <a:off x="2046843" y="3818985"/>
              <a:ext cx="4613413" cy="3954351"/>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9" name="PA-直接连接符 217">
              <a:extLst>
                <a:ext uri="{FF2B5EF4-FFF2-40B4-BE49-F238E27FC236}">
                  <a16:creationId xmlns="" xmlns:a16="http://schemas.microsoft.com/office/drawing/2014/main" id="{01D4E460-2D80-4E18-ACB4-3E2AA44C66A0}"/>
                </a:ext>
              </a:extLst>
            </p:cNvPr>
            <p:cNvCxnSpPr>
              <a:cxnSpLocks/>
            </p:cNvCxnSpPr>
            <p:nvPr>
              <p:custDataLst>
                <p:tags r:id="rId159"/>
              </p:custDataLst>
            </p:nvPr>
          </p:nvCxnSpPr>
          <p:spPr>
            <a:xfrm rot="404472" flipV="1">
              <a:off x="-352764" y="3959772"/>
              <a:ext cx="2939196" cy="2519299"/>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0" name="PA-直接连接符 218">
              <a:extLst>
                <a:ext uri="{FF2B5EF4-FFF2-40B4-BE49-F238E27FC236}">
                  <a16:creationId xmlns="" xmlns:a16="http://schemas.microsoft.com/office/drawing/2014/main" id="{FD036C69-E820-4FBF-AA68-925EE0AC3ACD}"/>
                </a:ext>
              </a:extLst>
            </p:cNvPr>
            <p:cNvCxnSpPr>
              <a:cxnSpLocks/>
            </p:cNvCxnSpPr>
            <p:nvPr>
              <p:custDataLst>
                <p:tags r:id="rId160"/>
              </p:custDataLst>
            </p:nvPr>
          </p:nvCxnSpPr>
          <p:spPr>
            <a:xfrm rot="404472" flipV="1">
              <a:off x="302192" y="2544961"/>
              <a:ext cx="1556633" cy="1334258"/>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1" name="PA-直接连接符 219">
              <a:extLst>
                <a:ext uri="{FF2B5EF4-FFF2-40B4-BE49-F238E27FC236}">
                  <a16:creationId xmlns="" xmlns:a16="http://schemas.microsoft.com/office/drawing/2014/main" id="{063776B2-A39E-4DB1-9D8F-DFD78AFC9086}"/>
                </a:ext>
              </a:extLst>
            </p:cNvPr>
            <p:cNvCxnSpPr>
              <a:cxnSpLocks/>
            </p:cNvCxnSpPr>
            <p:nvPr>
              <p:custDataLst>
                <p:tags r:id="rId161"/>
              </p:custDataLst>
            </p:nvPr>
          </p:nvCxnSpPr>
          <p:spPr>
            <a:xfrm rot="404472" flipV="1">
              <a:off x="1337840" y="2621640"/>
              <a:ext cx="119460" cy="10239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2" name="PA-直接连接符 220">
              <a:extLst>
                <a:ext uri="{FF2B5EF4-FFF2-40B4-BE49-F238E27FC236}">
                  <a16:creationId xmlns="" xmlns:a16="http://schemas.microsoft.com/office/drawing/2014/main" id="{258300EF-4254-49CB-81EA-77791CEE0CAF}"/>
                </a:ext>
              </a:extLst>
            </p:cNvPr>
            <p:cNvCxnSpPr>
              <a:cxnSpLocks/>
            </p:cNvCxnSpPr>
            <p:nvPr>
              <p:custDataLst>
                <p:tags r:id="rId162"/>
              </p:custDataLst>
            </p:nvPr>
          </p:nvCxnSpPr>
          <p:spPr>
            <a:xfrm rot="404472" flipV="1">
              <a:off x="974203" y="3941819"/>
              <a:ext cx="3305650" cy="2833417"/>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3" name="PA-直接连接符 123">
              <a:extLst>
                <a:ext uri="{FF2B5EF4-FFF2-40B4-BE49-F238E27FC236}">
                  <a16:creationId xmlns="" xmlns:a16="http://schemas.microsoft.com/office/drawing/2014/main" id="{D9625344-80CF-4BD5-906F-EE7BD03A8B8B}"/>
                </a:ext>
              </a:extLst>
            </p:cNvPr>
            <p:cNvCxnSpPr>
              <a:cxnSpLocks/>
            </p:cNvCxnSpPr>
            <p:nvPr>
              <p:custDataLst>
                <p:tags r:id="rId163"/>
              </p:custDataLst>
            </p:nvPr>
          </p:nvCxnSpPr>
          <p:spPr>
            <a:xfrm rot="404472" flipV="1">
              <a:off x="10401243" y="5500490"/>
              <a:ext cx="2139076" cy="184041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4" name="PA-直接连接符 197">
              <a:extLst>
                <a:ext uri="{FF2B5EF4-FFF2-40B4-BE49-F238E27FC236}">
                  <a16:creationId xmlns="" xmlns:a16="http://schemas.microsoft.com/office/drawing/2014/main" id="{63820B61-45BB-4E63-AB6F-773B1C30D25F}"/>
                </a:ext>
              </a:extLst>
            </p:cNvPr>
            <p:cNvCxnSpPr>
              <a:cxnSpLocks/>
            </p:cNvCxnSpPr>
            <p:nvPr>
              <p:custDataLst>
                <p:tags r:id="rId164"/>
              </p:custDataLst>
            </p:nvPr>
          </p:nvCxnSpPr>
          <p:spPr>
            <a:xfrm rot="404472" flipV="1">
              <a:off x="7646729" y="5243525"/>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5" name="PA-直接连接符 123">
              <a:extLst>
                <a:ext uri="{FF2B5EF4-FFF2-40B4-BE49-F238E27FC236}">
                  <a16:creationId xmlns="" xmlns:a16="http://schemas.microsoft.com/office/drawing/2014/main" id="{FDC58D09-FD11-43D1-81D4-1DB01710940A}"/>
                </a:ext>
              </a:extLst>
            </p:cNvPr>
            <p:cNvCxnSpPr>
              <a:cxnSpLocks/>
            </p:cNvCxnSpPr>
            <p:nvPr>
              <p:custDataLst>
                <p:tags r:id="rId165"/>
              </p:custDataLst>
            </p:nvPr>
          </p:nvCxnSpPr>
          <p:spPr>
            <a:xfrm rot="404472" flipV="1">
              <a:off x="10829759" y="4957675"/>
              <a:ext cx="2139076" cy="184041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6" name="PA-直接连接符 197">
              <a:extLst>
                <a:ext uri="{FF2B5EF4-FFF2-40B4-BE49-F238E27FC236}">
                  <a16:creationId xmlns="" xmlns:a16="http://schemas.microsoft.com/office/drawing/2014/main" id="{E484DB64-75D7-4D97-8E4B-E4A74F0D76D6}"/>
                </a:ext>
              </a:extLst>
            </p:cNvPr>
            <p:cNvCxnSpPr>
              <a:cxnSpLocks/>
            </p:cNvCxnSpPr>
            <p:nvPr>
              <p:custDataLst>
                <p:tags r:id="rId166"/>
              </p:custDataLst>
            </p:nvPr>
          </p:nvCxnSpPr>
          <p:spPr>
            <a:xfrm rot="404472" flipV="1">
              <a:off x="8075245" y="4700710"/>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7" name="PA-直接连接符 123">
              <a:extLst>
                <a:ext uri="{FF2B5EF4-FFF2-40B4-BE49-F238E27FC236}">
                  <a16:creationId xmlns="" xmlns:a16="http://schemas.microsoft.com/office/drawing/2014/main" id="{711CE6DC-D51A-46C9-A5B5-78E0BA2EDA04}"/>
                </a:ext>
              </a:extLst>
            </p:cNvPr>
            <p:cNvCxnSpPr>
              <a:cxnSpLocks/>
            </p:cNvCxnSpPr>
            <p:nvPr>
              <p:custDataLst>
                <p:tags r:id="rId167"/>
              </p:custDataLst>
            </p:nvPr>
          </p:nvCxnSpPr>
          <p:spPr>
            <a:xfrm rot="404472" flipV="1">
              <a:off x="11119537" y="5871702"/>
              <a:ext cx="2139076" cy="1840413"/>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8" name="PA-直接连接符 197">
              <a:extLst>
                <a:ext uri="{FF2B5EF4-FFF2-40B4-BE49-F238E27FC236}">
                  <a16:creationId xmlns="" xmlns:a16="http://schemas.microsoft.com/office/drawing/2014/main" id="{139F71D7-2FD1-406D-9811-F7E716FB80CB}"/>
                </a:ext>
              </a:extLst>
            </p:cNvPr>
            <p:cNvCxnSpPr>
              <a:cxnSpLocks/>
            </p:cNvCxnSpPr>
            <p:nvPr>
              <p:custDataLst>
                <p:tags r:id="rId168"/>
              </p:custDataLst>
            </p:nvPr>
          </p:nvCxnSpPr>
          <p:spPr>
            <a:xfrm rot="404472" flipV="1">
              <a:off x="8365023" y="5614737"/>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9" name="PA-直接连接符 197">
              <a:extLst>
                <a:ext uri="{FF2B5EF4-FFF2-40B4-BE49-F238E27FC236}">
                  <a16:creationId xmlns="" xmlns:a16="http://schemas.microsoft.com/office/drawing/2014/main" id="{AED02DE1-6526-43D8-966D-42A81B229FC5}"/>
                </a:ext>
              </a:extLst>
            </p:cNvPr>
            <p:cNvCxnSpPr>
              <a:cxnSpLocks/>
            </p:cNvCxnSpPr>
            <p:nvPr>
              <p:custDataLst>
                <p:tags r:id="rId169"/>
              </p:custDataLst>
            </p:nvPr>
          </p:nvCxnSpPr>
          <p:spPr>
            <a:xfrm rot="404472" flipV="1">
              <a:off x="7854458" y="185214"/>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0" name="PA-直接连接符 197">
              <a:extLst>
                <a:ext uri="{FF2B5EF4-FFF2-40B4-BE49-F238E27FC236}">
                  <a16:creationId xmlns="" xmlns:a16="http://schemas.microsoft.com/office/drawing/2014/main" id="{6565EFCE-5B37-4AC4-BD85-DA90640F8014}"/>
                </a:ext>
              </a:extLst>
            </p:cNvPr>
            <p:cNvCxnSpPr>
              <a:cxnSpLocks/>
            </p:cNvCxnSpPr>
            <p:nvPr>
              <p:custDataLst>
                <p:tags r:id="rId170"/>
              </p:custDataLst>
            </p:nvPr>
          </p:nvCxnSpPr>
          <p:spPr>
            <a:xfrm rot="404472" flipV="1">
              <a:off x="7889182" y="879232"/>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1" name="PA-直接连接符 197">
              <a:extLst>
                <a:ext uri="{FF2B5EF4-FFF2-40B4-BE49-F238E27FC236}">
                  <a16:creationId xmlns="" xmlns:a16="http://schemas.microsoft.com/office/drawing/2014/main" id="{529AF99A-EFEC-41D6-8762-EC42E8087271}"/>
                </a:ext>
              </a:extLst>
            </p:cNvPr>
            <p:cNvCxnSpPr>
              <a:cxnSpLocks/>
            </p:cNvCxnSpPr>
            <p:nvPr>
              <p:custDataLst>
                <p:tags r:id="rId171"/>
              </p:custDataLst>
            </p:nvPr>
          </p:nvCxnSpPr>
          <p:spPr>
            <a:xfrm rot="404472" flipV="1">
              <a:off x="8063332" y="-638330"/>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2" name="PA-直接连接符 197">
              <a:extLst>
                <a:ext uri="{FF2B5EF4-FFF2-40B4-BE49-F238E27FC236}">
                  <a16:creationId xmlns="" xmlns:a16="http://schemas.microsoft.com/office/drawing/2014/main" id="{9D5E5697-F690-4F72-961B-6ACD724FA58D}"/>
                </a:ext>
              </a:extLst>
            </p:cNvPr>
            <p:cNvCxnSpPr>
              <a:cxnSpLocks/>
            </p:cNvCxnSpPr>
            <p:nvPr>
              <p:custDataLst>
                <p:tags r:id="rId172"/>
              </p:custDataLst>
            </p:nvPr>
          </p:nvCxnSpPr>
          <p:spPr>
            <a:xfrm rot="404472" flipV="1">
              <a:off x="6095573" y="-245769"/>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3" name="PA-直接连接符 197">
              <a:extLst>
                <a:ext uri="{FF2B5EF4-FFF2-40B4-BE49-F238E27FC236}">
                  <a16:creationId xmlns="" xmlns:a16="http://schemas.microsoft.com/office/drawing/2014/main" id="{9B23EDC0-E042-4120-87FE-26B95A40EBE8}"/>
                </a:ext>
              </a:extLst>
            </p:cNvPr>
            <p:cNvCxnSpPr>
              <a:cxnSpLocks/>
            </p:cNvCxnSpPr>
            <p:nvPr>
              <p:custDataLst>
                <p:tags r:id="rId173"/>
              </p:custDataLst>
            </p:nvPr>
          </p:nvCxnSpPr>
          <p:spPr>
            <a:xfrm rot="404472" flipV="1">
              <a:off x="7111187" y="-430989"/>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4" name="PA-直接连接符 197">
              <a:extLst>
                <a:ext uri="{FF2B5EF4-FFF2-40B4-BE49-F238E27FC236}">
                  <a16:creationId xmlns="" xmlns:a16="http://schemas.microsoft.com/office/drawing/2014/main" id="{DE2734A9-68D3-4A29-B108-09B41FA321CA}"/>
                </a:ext>
              </a:extLst>
            </p:cNvPr>
            <p:cNvCxnSpPr>
              <a:cxnSpLocks/>
            </p:cNvCxnSpPr>
            <p:nvPr>
              <p:custDataLst>
                <p:tags r:id="rId174"/>
              </p:custDataLst>
            </p:nvPr>
          </p:nvCxnSpPr>
          <p:spPr>
            <a:xfrm rot="404472" flipV="1">
              <a:off x="8547264" y="414168"/>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5" name="PA-直接连接符 197">
              <a:extLst>
                <a:ext uri="{FF2B5EF4-FFF2-40B4-BE49-F238E27FC236}">
                  <a16:creationId xmlns="" xmlns:a16="http://schemas.microsoft.com/office/drawing/2014/main" id="{E334104C-6E44-4EF1-9D0D-50520CD429A6}"/>
                </a:ext>
              </a:extLst>
            </p:cNvPr>
            <p:cNvCxnSpPr>
              <a:cxnSpLocks/>
            </p:cNvCxnSpPr>
            <p:nvPr>
              <p:custDataLst>
                <p:tags r:id="rId175"/>
              </p:custDataLst>
            </p:nvPr>
          </p:nvCxnSpPr>
          <p:spPr>
            <a:xfrm rot="404472" flipV="1">
              <a:off x="-5801" y="-336925"/>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6" name="PA-直接连接符 197">
              <a:extLst>
                <a:ext uri="{FF2B5EF4-FFF2-40B4-BE49-F238E27FC236}">
                  <a16:creationId xmlns="" xmlns:a16="http://schemas.microsoft.com/office/drawing/2014/main" id="{13218C58-354B-4B8B-9C21-C65169E15872}"/>
                </a:ext>
              </a:extLst>
            </p:cNvPr>
            <p:cNvCxnSpPr>
              <a:cxnSpLocks/>
            </p:cNvCxnSpPr>
            <p:nvPr>
              <p:custDataLst>
                <p:tags r:id="rId176"/>
              </p:custDataLst>
            </p:nvPr>
          </p:nvCxnSpPr>
          <p:spPr>
            <a:xfrm rot="404472" flipV="1">
              <a:off x="-2043034" y="417638"/>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7" name="PA-直接连接符 197">
              <a:extLst>
                <a:ext uri="{FF2B5EF4-FFF2-40B4-BE49-F238E27FC236}">
                  <a16:creationId xmlns="" xmlns:a16="http://schemas.microsoft.com/office/drawing/2014/main" id="{614ED39F-C520-4CAB-88C2-48A65A6072E7}"/>
                </a:ext>
              </a:extLst>
            </p:cNvPr>
            <p:cNvCxnSpPr>
              <a:cxnSpLocks/>
            </p:cNvCxnSpPr>
            <p:nvPr>
              <p:custDataLst>
                <p:tags r:id="rId177"/>
              </p:custDataLst>
            </p:nvPr>
          </p:nvCxnSpPr>
          <p:spPr>
            <a:xfrm rot="404472" flipV="1">
              <a:off x="-3095744" y="321345"/>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8" name="PA-直接连接符 197">
              <a:extLst>
                <a:ext uri="{FF2B5EF4-FFF2-40B4-BE49-F238E27FC236}">
                  <a16:creationId xmlns="" xmlns:a16="http://schemas.microsoft.com/office/drawing/2014/main" id="{600793AD-BA12-4C55-8CA5-602F2B906D21}"/>
                </a:ext>
              </a:extLst>
            </p:cNvPr>
            <p:cNvCxnSpPr>
              <a:cxnSpLocks/>
            </p:cNvCxnSpPr>
            <p:nvPr>
              <p:custDataLst>
                <p:tags r:id="rId178"/>
              </p:custDataLst>
            </p:nvPr>
          </p:nvCxnSpPr>
          <p:spPr>
            <a:xfrm rot="404472" flipV="1">
              <a:off x="-2215580" y="-83200"/>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9" name="PA-直接连接符 197">
              <a:extLst>
                <a:ext uri="{FF2B5EF4-FFF2-40B4-BE49-F238E27FC236}">
                  <a16:creationId xmlns="" xmlns:a16="http://schemas.microsoft.com/office/drawing/2014/main" id="{2C1A0429-E54B-4C74-860F-6C8375770435}"/>
                </a:ext>
              </a:extLst>
            </p:cNvPr>
            <p:cNvCxnSpPr>
              <a:cxnSpLocks/>
            </p:cNvCxnSpPr>
            <p:nvPr>
              <p:custDataLst>
                <p:tags r:id="rId179"/>
              </p:custDataLst>
            </p:nvPr>
          </p:nvCxnSpPr>
          <p:spPr>
            <a:xfrm rot="404472" flipV="1">
              <a:off x="-2911527" y="-209070"/>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0" name="PA-直接连接符 197">
              <a:extLst>
                <a:ext uri="{FF2B5EF4-FFF2-40B4-BE49-F238E27FC236}">
                  <a16:creationId xmlns="" xmlns:a16="http://schemas.microsoft.com/office/drawing/2014/main" id="{421C71C5-A484-4EBE-ACD5-944912B59866}"/>
                </a:ext>
              </a:extLst>
            </p:cNvPr>
            <p:cNvCxnSpPr>
              <a:cxnSpLocks/>
            </p:cNvCxnSpPr>
            <p:nvPr>
              <p:custDataLst>
                <p:tags r:id="rId180"/>
              </p:custDataLst>
            </p:nvPr>
          </p:nvCxnSpPr>
          <p:spPr>
            <a:xfrm rot="404472" flipV="1">
              <a:off x="-3224160" y="1017458"/>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1" name="PA-直接连接符 92">
              <a:extLst>
                <a:ext uri="{FF2B5EF4-FFF2-40B4-BE49-F238E27FC236}">
                  <a16:creationId xmlns="" xmlns:a16="http://schemas.microsoft.com/office/drawing/2014/main" id="{5DB2263E-6F43-462A-8432-36ABA36E327E}"/>
                </a:ext>
              </a:extLst>
            </p:cNvPr>
            <p:cNvCxnSpPr>
              <a:cxnSpLocks/>
            </p:cNvCxnSpPr>
            <p:nvPr userDrawn="1">
              <p:custDataLst>
                <p:tags r:id="rId181"/>
              </p:custDataLst>
            </p:nvPr>
          </p:nvCxnSpPr>
          <p:spPr>
            <a:xfrm rot="404472" flipV="1">
              <a:off x="1632908" y="1274021"/>
              <a:ext cx="2193444" cy="18800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2" name="PA-直接连接符 197">
              <a:extLst>
                <a:ext uri="{FF2B5EF4-FFF2-40B4-BE49-F238E27FC236}">
                  <a16:creationId xmlns="" xmlns:a16="http://schemas.microsoft.com/office/drawing/2014/main" id="{9B91B65F-E856-4DCB-B840-060D237F8B0F}"/>
                </a:ext>
              </a:extLst>
            </p:cNvPr>
            <p:cNvCxnSpPr>
              <a:cxnSpLocks/>
            </p:cNvCxnSpPr>
            <p:nvPr userDrawn="1">
              <p:custDataLst>
                <p:tags r:id="rId182"/>
              </p:custDataLst>
            </p:nvPr>
          </p:nvCxnSpPr>
          <p:spPr>
            <a:xfrm rot="404472" flipV="1">
              <a:off x="-2530780" y="1596192"/>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3" name="PA-直接连接符 197">
              <a:extLst>
                <a:ext uri="{FF2B5EF4-FFF2-40B4-BE49-F238E27FC236}">
                  <a16:creationId xmlns="" xmlns:a16="http://schemas.microsoft.com/office/drawing/2014/main" id="{581E805E-6213-47CE-8FAF-9B000420DBE8}"/>
                </a:ext>
              </a:extLst>
            </p:cNvPr>
            <p:cNvCxnSpPr>
              <a:cxnSpLocks/>
            </p:cNvCxnSpPr>
            <p:nvPr userDrawn="1">
              <p:custDataLst>
                <p:tags r:id="rId183"/>
              </p:custDataLst>
            </p:nvPr>
          </p:nvCxnSpPr>
          <p:spPr>
            <a:xfrm rot="404472" flipV="1">
              <a:off x="143075" y="978258"/>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4" name="PA-直接连接符 197">
              <a:extLst>
                <a:ext uri="{FF2B5EF4-FFF2-40B4-BE49-F238E27FC236}">
                  <a16:creationId xmlns="" xmlns:a16="http://schemas.microsoft.com/office/drawing/2014/main" id="{626B21ED-291E-4F93-843A-77C83C218A65}"/>
                </a:ext>
              </a:extLst>
            </p:cNvPr>
            <p:cNvCxnSpPr>
              <a:cxnSpLocks/>
            </p:cNvCxnSpPr>
            <p:nvPr userDrawn="1">
              <p:custDataLst>
                <p:tags r:id="rId184"/>
              </p:custDataLst>
            </p:nvPr>
          </p:nvCxnSpPr>
          <p:spPr>
            <a:xfrm rot="404472" flipV="1">
              <a:off x="-1097497" y="1185710"/>
              <a:ext cx="4179388" cy="3582322"/>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5" name="PA-直接连接符 92">
              <a:extLst>
                <a:ext uri="{FF2B5EF4-FFF2-40B4-BE49-F238E27FC236}">
                  <a16:creationId xmlns="" xmlns:a16="http://schemas.microsoft.com/office/drawing/2014/main" id="{77BFA4F9-E931-4CA2-AD9A-9194FC0B9CFE}"/>
                </a:ext>
              </a:extLst>
            </p:cNvPr>
            <p:cNvCxnSpPr>
              <a:cxnSpLocks/>
            </p:cNvCxnSpPr>
            <p:nvPr userDrawn="1">
              <p:custDataLst>
                <p:tags r:id="rId185"/>
              </p:custDataLst>
            </p:nvPr>
          </p:nvCxnSpPr>
          <p:spPr>
            <a:xfrm rot="404472" flipV="1">
              <a:off x="4216618" y="573987"/>
              <a:ext cx="2193444" cy="18800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6" name="PA-直接连接符 94">
              <a:extLst>
                <a:ext uri="{FF2B5EF4-FFF2-40B4-BE49-F238E27FC236}">
                  <a16:creationId xmlns="" xmlns:a16="http://schemas.microsoft.com/office/drawing/2014/main" id="{76EADCCA-AE21-4F84-85A0-80780E43FA8E}"/>
                </a:ext>
              </a:extLst>
            </p:cNvPr>
            <p:cNvCxnSpPr>
              <a:cxnSpLocks/>
            </p:cNvCxnSpPr>
            <p:nvPr userDrawn="1">
              <p:custDataLst>
                <p:tags r:id="rId186"/>
              </p:custDataLst>
            </p:nvPr>
          </p:nvCxnSpPr>
          <p:spPr>
            <a:xfrm rot="404472" flipV="1">
              <a:off x="5242343" y="587033"/>
              <a:ext cx="1974824" cy="1686365"/>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7" name="PA-直接连接符 92">
              <a:extLst>
                <a:ext uri="{FF2B5EF4-FFF2-40B4-BE49-F238E27FC236}">
                  <a16:creationId xmlns="" xmlns:a16="http://schemas.microsoft.com/office/drawing/2014/main" id="{38AB9B75-5878-49D8-8467-0BDD0EECDA13}"/>
                </a:ext>
              </a:extLst>
            </p:cNvPr>
            <p:cNvCxnSpPr>
              <a:cxnSpLocks/>
            </p:cNvCxnSpPr>
            <p:nvPr userDrawn="1">
              <p:custDataLst>
                <p:tags r:id="rId187"/>
              </p:custDataLst>
            </p:nvPr>
          </p:nvCxnSpPr>
          <p:spPr>
            <a:xfrm rot="404472" flipV="1">
              <a:off x="4505120" y="625002"/>
              <a:ext cx="2193444" cy="18800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8" name="PA-直接连接符 92">
              <a:extLst>
                <a:ext uri="{FF2B5EF4-FFF2-40B4-BE49-F238E27FC236}">
                  <a16:creationId xmlns="" xmlns:a16="http://schemas.microsoft.com/office/drawing/2014/main" id="{301B7609-A68B-425B-A255-3FFC274129C6}"/>
                </a:ext>
              </a:extLst>
            </p:cNvPr>
            <p:cNvCxnSpPr>
              <a:cxnSpLocks/>
            </p:cNvCxnSpPr>
            <p:nvPr userDrawn="1">
              <p:custDataLst>
                <p:tags r:id="rId188"/>
              </p:custDataLst>
            </p:nvPr>
          </p:nvCxnSpPr>
          <p:spPr>
            <a:xfrm rot="404472" flipV="1">
              <a:off x="5145218" y="777047"/>
              <a:ext cx="2193444" cy="18800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9" name="PA-直接连接符 92">
              <a:extLst>
                <a:ext uri="{FF2B5EF4-FFF2-40B4-BE49-F238E27FC236}">
                  <a16:creationId xmlns="" xmlns:a16="http://schemas.microsoft.com/office/drawing/2014/main" id="{AD48A4CF-4B7D-4D91-AE25-E74E003AB38D}"/>
                </a:ext>
              </a:extLst>
            </p:cNvPr>
            <p:cNvCxnSpPr>
              <a:cxnSpLocks/>
            </p:cNvCxnSpPr>
            <p:nvPr userDrawn="1">
              <p:custDataLst>
                <p:tags r:id="rId189"/>
              </p:custDataLst>
            </p:nvPr>
          </p:nvCxnSpPr>
          <p:spPr>
            <a:xfrm rot="404472" flipV="1">
              <a:off x="2645108" y="175707"/>
              <a:ext cx="2193444" cy="1880094"/>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0" name="PA-直接连接符 209">
              <a:extLst>
                <a:ext uri="{FF2B5EF4-FFF2-40B4-BE49-F238E27FC236}">
                  <a16:creationId xmlns="" xmlns:a16="http://schemas.microsoft.com/office/drawing/2014/main" id="{4E250824-4679-44A9-AD47-83A102F6AE84}"/>
                </a:ext>
              </a:extLst>
            </p:cNvPr>
            <p:cNvCxnSpPr>
              <a:cxnSpLocks/>
            </p:cNvCxnSpPr>
            <p:nvPr userDrawn="1">
              <p:custDataLst>
                <p:tags r:id="rId190"/>
              </p:custDataLst>
            </p:nvPr>
          </p:nvCxnSpPr>
          <p:spPr>
            <a:xfrm rot="404472" flipV="1">
              <a:off x="3031080" y="415236"/>
              <a:ext cx="3016157" cy="2575596"/>
            </a:xfrm>
            <a:prstGeom prst="line">
              <a:avLst/>
            </a:prstGeom>
            <a:ln w="15875">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4" name="图片 3" descr="图片包含 霉菌&#10;&#10;描述已自动生成">
            <a:extLst>
              <a:ext uri="{FF2B5EF4-FFF2-40B4-BE49-F238E27FC236}">
                <a16:creationId xmlns="" xmlns:a16="http://schemas.microsoft.com/office/drawing/2014/main" id="{11EE3417-E4D5-42A4-B227-F314D380A75C}"/>
              </a:ext>
            </a:extLst>
          </p:cNvPr>
          <p:cNvPicPr>
            <a:picLocks noChangeAspect="1"/>
          </p:cNvPicPr>
          <p:nvPr/>
        </p:nvPicPr>
        <p:blipFill>
          <a:blip r:embed="rId193">
            <a:extLst>
              <a:ext uri="{28A0092B-C50C-407E-A947-70E740481C1C}">
                <a14:useLocalDpi xmlns:a14="http://schemas.microsoft.com/office/drawing/2010/main" val="0"/>
              </a:ext>
            </a:extLst>
          </a:blip>
          <a:stretch>
            <a:fillRect/>
          </a:stretch>
        </p:blipFill>
        <p:spPr>
          <a:xfrm>
            <a:off x="-1524968" y="-3861286"/>
            <a:ext cx="16179304" cy="12841614"/>
          </a:xfrm>
          <a:prstGeom prst="rect">
            <a:avLst/>
          </a:prstGeom>
        </p:spPr>
      </p:pic>
      <p:sp>
        <p:nvSpPr>
          <p:cNvPr id="241" name="矩形 240">
            <a:extLst>
              <a:ext uri="{FF2B5EF4-FFF2-40B4-BE49-F238E27FC236}">
                <a16:creationId xmlns="" xmlns:a16="http://schemas.microsoft.com/office/drawing/2014/main" id="{A2B45874-CC9C-4D82-9306-1C87FA3954E1}"/>
              </a:ext>
            </a:extLst>
          </p:cNvPr>
          <p:cNvSpPr/>
          <p:nvPr/>
        </p:nvSpPr>
        <p:spPr>
          <a:xfrm>
            <a:off x="0" y="0"/>
            <a:ext cx="12192000" cy="6858000"/>
          </a:xfrm>
          <a:prstGeom prst="rect">
            <a:avLst/>
          </a:prstGeom>
          <a:gradFill flip="none" rotWithShape="1">
            <a:gsLst>
              <a:gs pos="35000">
                <a:schemeClr val="tx1">
                  <a:alpha val="0"/>
                </a:schemeClr>
              </a:gs>
              <a:gs pos="100000">
                <a:schemeClr val="tx1"/>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242" name="矩形 241">
            <a:extLst>
              <a:ext uri="{FF2B5EF4-FFF2-40B4-BE49-F238E27FC236}">
                <a16:creationId xmlns="" xmlns:a16="http://schemas.microsoft.com/office/drawing/2014/main" id="{3E567404-55F7-4BB7-ACAC-5BDCC972981F}"/>
              </a:ext>
            </a:extLst>
          </p:cNvPr>
          <p:cNvSpPr/>
          <p:nvPr/>
        </p:nvSpPr>
        <p:spPr>
          <a:xfrm>
            <a:off x="0" y="0"/>
            <a:ext cx="12192000" cy="6858000"/>
          </a:xfrm>
          <a:prstGeom prst="rect">
            <a:avLst/>
          </a:prstGeom>
          <a:gradFill flip="none" rotWithShape="1">
            <a:gsLst>
              <a:gs pos="75000">
                <a:schemeClr val="tx1">
                  <a:alpha val="0"/>
                </a:schemeClr>
              </a:gs>
              <a:gs pos="0">
                <a:schemeClr val="tx1"/>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pic>
        <p:nvPicPr>
          <p:cNvPr id="3" name="图片 2">
            <a:extLst>
              <a:ext uri="{FF2B5EF4-FFF2-40B4-BE49-F238E27FC236}">
                <a16:creationId xmlns="" xmlns:a16="http://schemas.microsoft.com/office/drawing/2014/main" id="{7BCD80E3-6053-4129-85FC-F83232B86072}"/>
              </a:ext>
            </a:extLst>
          </p:cNvPr>
          <p:cNvPicPr>
            <a:picLocks noChangeAspect="1"/>
          </p:cNvPicPr>
          <p:nvPr/>
        </p:nvPicPr>
        <p:blipFill>
          <a:blip r:embed="rId194">
            <a:extLst>
              <a:ext uri="{28A0092B-C50C-407E-A947-70E740481C1C}">
                <a14:useLocalDpi xmlns:a14="http://schemas.microsoft.com/office/drawing/2010/main" val="0"/>
              </a:ext>
            </a:extLst>
          </a:blip>
          <a:srcRect/>
          <a:stretch/>
        </p:blipFill>
        <p:spPr>
          <a:xfrm>
            <a:off x="1136910" y="-1530090"/>
            <a:ext cx="9918180" cy="9918180"/>
          </a:xfrm>
          <a:prstGeom prst="rect">
            <a:avLst/>
          </a:prstGeom>
        </p:spPr>
      </p:pic>
      <p:sp>
        <p:nvSpPr>
          <p:cNvPr id="246" name="弧形 245">
            <a:extLst>
              <a:ext uri="{FF2B5EF4-FFF2-40B4-BE49-F238E27FC236}">
                <a16:creationId xmlns="" xmlns:a16="http://schemas.microsoft.com/office/drawing/2014/main" id="{13E48C04-C439-423C-854B-EED229ED58A9}"/>
              </a:ext>
            </a:extLst>
          </p:cNvPr>
          <p:cNvSpPr/>
          <p:nvPr/>
        </p:nvSpPr>
        <p:spPr>
          <a:xfrm rot="20105927">
            <a:off x="1209630" y="6159421"/>
            <a:ext cx="9255598" cy="1547853"/>
          </a:xfrm>
          <a:prstGeom prst="arc">
            <a:avLst>
              <a:gd name="adj1" fmla="val 20657641"/>
              <a:gd name="adj2" fmla="val 11743756"/>
            </a:avLst>
          </a:prstGeom>
          <a:ln w="47625">
            <a:gradFill>
              <a:gsLst>
                <a:gs pos="0">
                  <a:schemeClr val="accent1">
                    <a:lumMod val="5000"/>
                    <a:lumOff val="95000"/>
                    <a:alpha val="0"/>
                  </a:schemeClr>
                </a:gs>
                <a:gs pos="100000">
                  <a:schemeClr val="bg1">
                    <a:alpha val="0"/>
                  </a:schemeClr>
                </a:gs>
                <a:gs pos="51000">
                  <a:schemeClr val="bg1">
                    <a:alpha val="5000"/>
                  </a:schemeClr>
                </a:gs>
              </a:gsLst>
              <a:lin ang="5400000" scaled="1"/>
            </a:gradFill>
          </a:ln>
          <a:effectLst>
            <a:glow>
              <a:schemeClr val="bg1">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47" name="组合 246">
            <a:extLst>
              <a:ext uri="{FF2B5EF4-FFF2-40B4-BE49-F238E27FC236}">
                <a16:creationId xmlns="" xmlns:a16="http://schemas.microsoft.com/office/drawing/2014/main" id="{4926413A-4F13-4B59-8B4F-BDEE01BB72C7}"/>
              </a:ext>
            </a:extLst>
          </p:cNvPr>
          <p:cNvGrpSpPr/>
          <p:nvPr/>
        </p:nvGrpSpPr>
        <p:grpSpPr>
          <a:xfrm>
            <a:off x="1715856" y="2730927"/>
            <a:ext cx="9285598" cy="1660795"/>
            <a:chOff x="1715856" y="2899825"/>
            <a:chExt cx="9285598" cy="1660795"/>
          </a:xfrm>
        </p:grpSpPr>
        <p:sp>
          <p:nvSpPr>
            <p:cNvPr id="248" name="弧形 247">
              <a:extLst>
                <a:ext uri="{FF2B5EF4-FFF2-40B4-BE49-F238E27FC236}">
                  <a16:creationId xmlns="" xmlns:a16="http://schemas.microsoft.com/office/drawing/2014/main" id="{7E50FEB7-A67B-4557-8609-1600388A9766}"/>
                </a:ext>
              </a:extLst>
            </p:cNvPr>
            <p:cNvSpPr/>
            <p:nvPr userDrawn="1"/>
          </p:nvSpPr>
          <p:spPr>
            <a:xfrm rot="20105927">
              <a:off x="1734992" y="3012767"/>
              <a:ext cx="9255598" cy="1547853"/>
            </a:xfrm>
            <a:prstGeom prst="arc">
              <a:avLst>
                <a:gd name="adj1" fmla="val 20657641"/>
                <a:gd name="adj2" fmla="val 11743756"/>
              </a:avLst>
            </a:prstGeom>
            <a:ln w="47625">
              <a:gradFill>
                <a:gsLst>
                  <a:gs pos="0">
                    <a:schemeClr val="accent1">
                      <a:lumMod val="5000"/>
                      <a:lumOff val="95000"/>
                      <a:alpha val="0"/>
                    </a:schemeClr>
                  </a:gs>
                  <a:gs pos="100000">
                    <a:schemeClr val="bg1"/>
                  </a:gs>
                  <a:gs pos="51000">
                    <a:schemeClr val="bg1">
                      <a:alpha val="39000"/>
                    </a:schemeClr>
                  </a:gs>
                </a:gsLst>
                <a:lin ang="5400000" scaled="1"/>
              </a:gradFill>
            </a:ln>
            <a:effectLst>
              <a:glow rad="50800">
                <a:schemeClr val="bg1">
                  <a:alpha val="18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49" name="组合 248">
              <a:extLst>
                <a:ext uri="{FF2B5EF4-FFF2-40B4-BE49-F238E27FC236}">
                  <a16:creationId xmlns="" xmlns:a16="http://schemas.microsoft.com/office/drawing/2014/main" id="{0363B5A0-2C83-4DA3-8D37-0367F11217BF}"/>
                </a:ext>
              </a:extLst>
            </p:cNvPr>
            <p:cNvGrpSpPr/>
            <p:nvPr userDrawn="1"/>
          </p:nvGrpSpPr>
          <p:grpSpPr>
            <a:xfrm>
              <a:off x="1715856" y="2899825"/>
              <a:ext cx="9285598" cy="1586231"/>
              <a:chOff x="1715856" y="2899825"/>
              <a:chExt cx="9285598" cy="1586231"/>
            </a:xfrm>
          </p:grpSpPr>
          <p:sp>
            <p:nvSpPr>
              <p:cNvPr id="250" name="弧形 249">
                <a:extLst>
                  <a:ext uri="{FF2B5EF4-FFF2-40B4-BE49-F238E27FC236}">
                    <a16:creationId xmlns="" xmlns:a16="http://schemas.microsoft.com/office/drawing/2014/main" id="{8157BFA7-4800-4FC0-B0A7-6D8D83F0ECEA}"/>
                  </a:ext>
                </a:extLst>
              </p:cNvPr>
              <p:cNvSpPr/>
              <p:nvPr userDrawn="1"/>
            </p:nvSpPr>
            <p:spPr>
              <a:xfrm rot="20105927">
                <a:off x="1745856" y="2899825"/>
                <a:ext cx="9255598" cy="1547853"/>
              </a:xfrm>
              <a:prstGeom prst="arc">
                <a:avLst>
                  <a:gd name="adj1" fmla="val 20657641"/>
                  <a:gd name="adj2" fmla="val 12070984"/>
                </a:avLst>
              </a:prstGeom>
              <a:ln w="47625">
                <a:gradFill>
                  <a:gsLst>
                    <a:gs pos="0">
                      <a:schemeClr val="accent1">
                        <a:lumMod val="5000"/>
                        <a:lumOff val="95000"/>
                        <a:alpha val="0"/>
                      </a:schemeClr>
                    </a:gs>
                    <a:gs pos="100000">
                      <a:schemeClr val="bg1"/>
                    </a:gs>
                    <a:gs pos="51000">
                      <a:schemeClr val="bg1">
                        <a:alpha val="26000"/>
                      </a:schemeClr>
                    </a:gs>
                  </a:gsLst>
                  <a:lin ang="5400000" scaled="1"/>
                </a:gradFill>
              </a:ln>
              <a:effectLst>
                <a:glow>
                  <a:schemeClr val="bg1">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1" name="弧形 250">
                <a:extLst>
                  <a:ext uri="{FF2B5EF4-FFF2-40B4-BE49-F238E27FC236}">
                    <a16:creationId xmlns="" xmlns:a16="http://schemas.microsoft.com/office/drawing/2014/main" id="{EBBC653F-EA1E-4FCE-851D-D65DF3846FCD}"/>
                  </a:ext>
                </a:extLst>
              </p:cNvPr>
              <p:cNvSpPr/>
              <p:nvPr userDrawn="1"/>
            </p:nvSpPr>
            <p:spPr>
              <a:xfrm rot="20105927">
                <a:off x="1715856" y="2938203"/>
                <a:ext cx="9255598" cy="1547853"/>
              </a:xfrm>
              <a:prstGeom prst="arc">
                <a:avLst>
                  <a:gd name="adj1" fmla="val 176294"/>
                  <a:gd name="adj2" fmla="val 10614567"/>
                </a:avLst>
              </a:prstGeom>
              <a:ln w="47625">
                <a:gradFill>
                  <a:gsLst>
                    <a:gs pos="0">
                      <a:schemeClr val="accent1">
                        <a:lumMod val="5000"/>
                        <a:lumOff val="95000"/>
                        <a:alpha val="0"/>
                      </a:schemeClr>
                    </a:gs>
                    <a:gs pos="100000">
                      <a:schemeClr val="bg1"/>
                    </a:gs>
                    <a:gs pos="51000">
                      <a:schemeClr val="bg1">
                        <a:alpha val="26000"/>
                      </a:schemeClr>
                    </a:gs>
                  </a:gsLst>
                  <a:lin ang="5400000" scaled="1"/>
                </a:gradFill>
              </a:ln>
              <a:effectLst>
                <a:glow rad="127000">
                  <a:schemeClr val="bg1">
                    <a:alpha val="24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252" name="弧形 251">
            <a:extLst>
              <a:ext uri="{FF2B5EF4-FFF2-40B4-BE49-F238E27FC236}">
                <a16:creationId xmlns="" xmlns:a16="http://schemas.microsoft.com/office/drawing/2014/main" id="{39B00C2A-873A-4280-85F5-80E804DF00F7}"/>
              </a:ext>
            </a:extLst>
          </p:cNvPr>
          <p:cNvSpPr/>
          <p:nvPr/>
        </p:nvSpPr>
        <p:spPr>
          <a:xfrm rot="20105927">
            <a:off x="1838804" y="2655421"/>
            <a:ext cx="9255598" cy="1547853"/>
          </a:xfrm>
          <a:prstGeom prst="arc">
            <a:avLst>
              <a:gd name="adj1" fmla="val 20606442"/>
              <a:gd name="adj2" fmla="val 11488158"/>
            </a:avLst>
          </a:prstGeom>
          <a:ln w="47625">
            <a:gradFill>
              <a:gsLst>
                <a:gs pos="0">
                  <a:schemeClr val="accent1">
                    <a:lumMod val="5000"/>
                    <a:lumOff val="95000"/>
                    <a:alpha val="10000"/>
                  </a:schemeClr>
                </a:gs>
                <a:gs pos="100000">
                  <a:schemeClr val="bg1">
                    <a:alpha val="59000"/>
                  </a:schemeClr>
                </a:gs>
                <a:gs pos="51000">
                  <a:schemeClr val="bg1">
                    <a:alpha val="13000"/>
                  </a:schemeClr>
                </a:gs>
              </a:gsLst>
              <a:lin ang="5400000" scaled="1"/>
            </a:gradFill>
          </a:ln>
          <a:effectLst>
            <a:glow rad="723900">
              <a:schemeClr val="bg1">
                <a:alpha val="12000"/>
              </a:schemeClr>
            </a:glow>
            <a:softEdge rad="0"/>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53" name="组合 252">
            <a:extLst>
              <a:ext uri="{FF2B5EF4-FFF2-40B4-BE49-F238E27FC236}">
                <a16:creationId xmlns="" xmlns:a16="http://schemas.microsoft.com/office/drawing/2014/main" id="{2E648DE9-3DD3-48EA-9942-4114F4C3A937}"/>
              </a:ext>
            </a:extLst>
          </p:cNvPr>
          <p:cNvGrpSpPr/>
          <p:nvPr/>
        </p:nvGrpSpPr>
        <p:grpSpPr>
          <a:xfrm>
            <a:off x="1683785" y="2785970"/>
            <a:ext cx="9285598" cy="1586231"/>
            <a:chOff x="1715856" y="2899825"/>
            <a:chExt cx="9285598" cy="1586231"/>
          </a:xfrm>
        </p:grpSpPr>
        <p:sp>
          <p:nvSpPr>
            <p:cNvPr id="254" name="弧形 253">
              <a:extLst>
                <a:ext uri="{FF2B5EF4-FFF2-40B4-BE49-F238E27FC236}">
                  <a16:creationId xmlns="" xmlns:a16="http://schemas.microsoft.com/office/drawing/2014/main" id="{9C159176-63C0-4CED-B897-D7C68D10CF83}"/>
                </a:ext>
              </a:extLst>
            </p:cNvPr>
            <p:cNvSpPr/>
            <p:nvPr userDrawn="1"/>
          </p:nvSpPr>
          <p:spPr>
            <a:xfrm rot="20105927">
              <a:off x="1745856" y="2899825"/>
              <a:ext cx="9255598" cy="1547853"/>
            </a:xfrm>
            <a:prstGeom prst="arc">
              <a:avLst>
                <a:gd name="adj1" fmla="val 20657641"/>
                <a:gd name="adj2" fmla="val 12070984"/>
              </a:avLst>
            </a:prstGeom>
            <a:ln w="22225">
              <a:gradFill>
                <a:gsLst>
                  <a:gs pos="0">
                    <a:schemeClr val="accent1">
                      <a:lumMod val="5000"/>
                      <a:lumOff val="95000"/>
                      <a:alpha val="0"/>
                    </a:schemeClr>
                  </a:gs>
                  <a:gs pos="100000">
                    <a:schemeClr val="bg1"/>
                  </a:gs>
                  <a:gs pos="51000">
                    <a:schemeClr val="bg1">
                      <a:alpha val="26000"/>
                    </a:schemeClr>
                  </a:gs>
                </a:gsLst>
                <a:lin ang="5400000" scaled="1"/>
              </a:gradFill>
            </a:ln>
            <a:effectLst>
              <a:glow>
                <a:schemeClr val="bg1">
                  <a:alpha val="40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5" name="弧形 254">
              <a:extLst>
                <a:ext uri="{FF2B5EF4-FFF2-40B4-BE49-F238E27FC236}">
                  <a16:creationId xmlns="" xmlns:a16="http://schemas.microsoft.com/office/drawing/2014/main" id="{E11D33E9-793D-408B-A278-0A1D654C17BC}"/>
                </a:ext>
              </a:extLst>
            </p:cNvPr>
            <p:cNvSpPr/>
            <p:nvPr userDrawn="1"/>
          </p:nvSpPr>
          <p:spPr>
            <a:xfrm rot="20105927">
              <a:off x="1715856" y="2938203"/>
              <a:ext cx="9255598" cy="1547853"/>
            </a:xfrm>
            <a:prstGeom prst="arc">
              <a:avLst>
                <a:gd name="adj1" fmla="val 176294"/>
                <a:gd name="adj2" fmla="val 10614567"/>
              </a:avLst>
            </a:prstGeom>
            <a:ln w="22225">
              <a:gradFill>
                <a:gsLst>
                  <a:gs pos="0">
                    <a:schemeClr val="accent1">
                      <a:lumMod val="5000"/>
                      <a:lumOff val="95000"/>
                      <a:alpha val="0"/>
                    </a:schemeClr>
                  </a:gs>
                  <a:gs pos="100000">
                    <a:schemeClr val="bg1"/>
                  </a:gs>
                  <a:gs pos="51000">
                    <a:schemeClr val="bg1">
                      <a:alpha val="26000"/>
                    </a:schemeClr>
                  </a:gs>
                </a:gsLst>
                <a:lin ang="5400000" scaled="1"/>
              </a:gradFill>
            </a:ln>
            <a:effectLst>
              <a:glow rad="127000">
                <a:schemeClr val="bg1">
                  <a:alpha val="24000"/>
                </a:schemeClr>
              </a:glo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06" name="矩形 405">
            <a:extLst>
              <a:ext uri="{FF2B5EF4-FFF2-40B4-BE49-F238E27FC236}">
                <a16:creationId xmlns="" xmlns:a16="http://schemas.microsoft.com/office/drawing/2014/main" id="{241E5575-DDA3-456B-9ADD-D89732A9577E}"/>
              </a:ext>
            </a:extLst>
          </p:cNvPr>
          <p:cNvSpPr/>
          <p:nvPr/>
        </p:nvSpPr>
        <p:spPr>
          <a:xfrm>
            <a:off x="0" y="0"/>
            <a:ext cx="12192000" cy="6858000"/>
          </a:xfrm>
          <a:prstGeom prst="rect">
            <a:avLst/>
          </a:prstGeom>
          <a:gradFill flip="none" rotWithShape="1">
            <a:gsLst>
              <a:gs pos="96000">
                <a:schemeClr val="tx1">
                  <a:alpha val="0"/>
                </a:schemeClr>
              </a:gs>
              <a:gs pos="100000">
                <a:schemeClr val="tx1"/>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08" name="弧形 407">
            <a:extLst>
              <a:ext uri="{FF2B5EF4-FFF2-40B4-BE49-F238E27FC236}">
                <a16:creationId xmlns="" xmlns:a16="http://schemas.microsoft.com/office/drawing/2014/main" id="{AD8BF5B2-CAFB-4A5D-AC69-3011D27C1163}"/>
              </a:ext>
            </a:extLst>
          </p:cNvPr>
          <p:cNvSpPr/>
          <p:nvPr/>
        </p:nvSpPr>
        <p:spPr>
          <a:xfrm rot="20105927">
            <a:off x="1813044" y="2780357"/>
            <a:ext cx="9255598" cy="1547853"/>
          </a:xfrm>
          <a:prstGeom prst="arc">
            <a:avLst>
              <a:gd name="adj1" fmla="val 20714356"/>
              <a:gd name="adj2" fmla="val 11677039"/>
            </a:avLst>
          </a:prstGeom>
          <a:ln w="28575">
            <a:gradFill>
              <a:gsLst>
                <a:gs pos="0">
                  <a:schemeClr val="accent1">
                    <a:lumMod val="5000"/>
                    <a:lumOff val="95000"/>
                    <a:alpha val="0"/>
                  </a:schemeClr>
                </a:gs>
                <a:gs pos="100000">
                  <a:srgbClr val="E183D1"/>
                </a:gs>
                <a:gs pos="51000">
                  <a:srgbClr val="D13FB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9" name="弧形 408">
            <a:extLst>
              <a:ext uri="{FF2B5EF4-FFF2-40B4-BE49-F238E27FC236}">
                <a16:creationId xmlns="" xmlns:a16="http://schemas.microsoft.com/office/drawing/2014/main" id="{A37DB7B3-3E5C-44EB-8F87-954E065BB0D3}"/>
              </a:ext>
            </a:extLst>
          </p:cNvPr>
          <p:cNvSpPr/>
          <p:nvPr/>
        </p:nvSpPr>
        <p:spPr>
          <a:xfrm rot="20105927">
            <a:off x="1597235" y="2746624"/>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0" name="弧形 409">
            <a:extLst>
              <a:ext uri="{FF2B5EF4-FFF2-40B4-BE49-F238E27FC236}">
                <a16:creationId xmlns="" xmlns:a16="http://schemas.microsoft.com/office/drawing/2014/main" id="{F8AAEB36-5C0B-48E9-95B4-13FCEEB391E3}"/>
              </a:ext>
            </a:extLst>
          </p:cNvPr>
          <p:cNvSpPr/>
          <p:nvPr/>
        </p:nvSpPr>
        <p:spPr>
          <a:xfrm rot="20105927">
            <a:off x="1831603" y="2746623"/>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alpha val="45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411" name="组合 410">
            <a:extLst>
              <a:ext uri="{FF2B5EF4-FFF2-40B4-BE49-F238E27FC236}">
                <a16:creationId xmlns="" xmlns:a16="http://schemas.microsoft.com/office/drawing/2014/main" id="{BFF9B86D-DA53-48F5-9F9D-E40F1DABEF41}"/>
              </a:ext>
            </a:extLst>
          </p:cNvPr>
          <p:cNvGrpSpPr/>
          <p:nvPr/>
        </p:nvGrpSpPr>
        <p:grpSpPr>
          <a:xfrm>
            <a:off x="4560273" y="2714899"/>
            <a:ext cx="2664870" cy="1035190"/>
            <a:chOff x="4588888" y="2976767"/>
            <a:chExt cx="2664870" cy="1035190"/>
          </a:xfrm>
        </p:grpSpPr>
        <p:sp>
          <p:nvSpPr>
            <p:cNvPr id="431" name="平行四边形 430">
              <a:extLst>
                <a:ext uri="{FF2B5EF4-FFF2-40B4-BE49-F238E27FC236}">
                  <a16:creationId xmlns="" xmlns:a16="http://schemas.microsoft.com/office/drawing/2014/main" id="{90092D01-D1F8-45B8-A62F-7CF7F2433B78}"/>
                </a:ext>
              </a:extLst>
            </p:cNvPr>
            <p:cNvSpPr/>
            <p:nvPr/>
          </p:nvSpPr>
          <p:spPr>
            <a:xfrm rot="8323358" flipV="1">
              <a:off x="5274227" y="3705195"/>
              <a:ext cx="1979531" cy="73914"/>
            </a:xfrm>
            <a:prstGeom prst="parallelogram">
              <a:avLst>
                <a:gd name="adj" fmla="val 111152"/>
              </a:avLst>
            </a:prstGeom>
            <a:gradFill flip="none" rotWithShape="1">
              <a:gsLst>
                <a:gs pos="76000">
                  <a:srgbClr val="D13FBA">
                    <a:alpha val="0"/>
                  </a:srgbClr>
                </a:gs>
                <a:gs pos="0">
                  <a:srgbClr val="5EE0F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1"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32" name="平行四边形 431">
              <a:extLst>
                <a:ext uri="{FF2B5EF4-FFF2-40B4-BE49-F238E27FC236}">
                  <a16:creationId xmlns="" xmlns:a16="http://schemas.microsoft.com/office/drawing/2014/main" id="{52B44464-B82B-4BD9-8760-0EC372CDD115}"/>
                </a:ext>
              </a:extLst>
            </p:cNvPr>
            <p:cNvSpPr/>
            <p:nvPr/>
          </p:nvSpPr>
          <p:spPr>
            <a:xfrm rot="8372605" flipV="1">
              <a:off x="4588888" y="3474520"/>
              <a:ext cx="2540399" cy="285438"/>
            </a:xfrm>
            <a:prstGeom prst="parallelogram">
              <a:avLst>
                <a:gd name="adj" fmla="val 105067"/>
              </a:avLst>
            </a:prstGeom>
            <a:gradFill flip="none" rotWithShape="1">
              <a:gsLst>
                <a:gs pos="76000">
                  <a:srgbClr val="D13FBA">
                    <a:alpha val="0"/>
                  </a:srgbClr>
                </a:gs>
                <a:gs pos="0">
                  <a:srgbClr val="5EE0F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1"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433" name="组合 432">
              <a:extLst>
                <a:ext uri="{FF2B5EF4-FFF2-40B4-BE49-F238E27FC236}">
                  <a16:creationId xmlns="" xmlns:a16="http://schemas.microsoft.com/office/drawing/2014/main" id="{E4BFBB04-350B-4554-B1F1-89507DAFC6FE}"/>
                </a:ext>
              </a:extLst>
            </p:cNvPr>
            <p:cNvGrpSpPr/>
            <p:nvPr/>
          </p:nvGrpSpPr>
          <p:grpSpPr>
            <a:xfrm>
              <a:off x="4962505" y="2976767"/>
              <a:ext cx="2266990" cy="904466"/>
              <a:chOff x="5238755" y="2536448"/>
              <a:chExt cx="2266990" cy="904466"/>
            </a:xfrm>
          </p:grpSpPr>
          <p:sp>
            <p:nvSpPr>
              <p:cNvPr id="436" name="矩形 435">
                <a:extLst>
                  <a:ext uri="{FF2B5EF4-FFF2-40B4-BE49-F238E27FC236}">
                    <a16:creationId xmlns="" xmlns:a16="http://schemas.microsoft.com/office/drawing/2014/main" id="{27B8BA06-4218-46DC-837F-F8AB362F6C2B}"/>
                  </a:ext>
                </a:extLst>
              </p:cNvPr>
              <p:cNvSpPr/>
              <p:nvPr/>
            </p:nvSpPr>
            <p:spPr>
              <a:xfrm>
                <a:off x="5269235" y="2548362"/>
                <a:ext cx="2236510" cy="89255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1" u="none" strike="noStrike" kern="1200" cap="none" spc="0" normalizeH="0" baseline="0" noProof="0" dirty="0">
                    <a:ln>
                      <a:noFill/>
                    </a:ln>
                    <a:solidFill>
                      <a:srgbClr val="5EE0F7"/>
                    </a:solidFill>
                    <a:effectLst/>
                    <a:uLnTx/>
                    <a:uFillTx/>
                    <a:latin typeface="微软雅黑" panose="020B0503020204020204" pitchFamily="34" charset="-122"/>
                    <a:ea typeface="微软雅黑" panose="020B0503020204020204" pitchFamily="34" charset="-122"/>
                  </a:rPr>
                  <a:t>病毒式增长</a:t>
                </a:r>
                <a:endParaRPr kumimoji="0" lang="en-US" altLang="zh-CN" sz="2000" b="1" i="1" u="none" strike="noStrike" kern="1200" cap="none" spc="0" normalizeH="0" baseline="0" noProof="0" dirty="0">
                  <a:ln>
                    <a:noFill/>
                  </a:ln>
                  <a:solidFill>
                    <a:srgbClr val="5EE0F7"/>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1" u="none" strike="noStrike" kern="1200" cap="none" spc="0" normalizeH="0" baseline="0" noProof="0" dirty="0">
                    <a:ln>
                      <a:noFill/>
                    </a:ln>
                    <a:solidFill>
                      <a:srgbClr val="5EE0F7"/>
                    </a:solidFill>
                    <a:effectLst/>
                    <a:uLnTx/>
                    <a:uFillTx/>
                    <a:latin typeface="微软雅黑" panose="020B0503020204020204" pitchFamily="34" charset="-122"/>
                    <a:ea typeface="微软雅黑" panose="020B0503020204020204" pitchFamily="34" charset="-122"/>
                  </a:rPr>
                  <a:t>核心六要素</a:t>
                </a:r>
              </a:p>
            </p:txBody>
          </p:sp>
          <p:sp>
            <p:nvSpPr>
              <p:cNvPr id="437" name="矩形 436">
                <a:extLst>
                  <a:ext uri="{FF2B5EF4-FFF2-40B4-BE49-F238E27FC236}">
                    <a16:creationId xmlns="" xmlns:a16="http://schemas.microsoft.com/office/drawing/2014/main" id="{A0DAC660-A0E4-400F-895E-4BD9547C6C73}"/>
                  </a:ext>
                </a:extLst>
              </p:cNvPr>
              <p:cNvSpPr/>
              <p:nvPr/>
            </p:nvSpPr>
            <p:spPr>
              <a:xfrm>
                <a:off x="5238755" y="2542405"/>
                <a:ext cx="2236510" cy="89255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1" u="none" strike="noStrike" kern="1200" cap="none" spc="0" normalizeH="0" baseline="0" noProof="0" dirty="0">
                    <a:ln>
                      <a:noFill/>
                    </a:ln>
                    <a:solidFill>
                      <a:srgbClr val="D13FBA"/>
                    </a:solidFill>
                    <a:effectLst/>
                    <a:uLnTx/>
                    <a:uFillTx/>
                    <a:latin typeface="微软雅黑" panose="020B0503020204020204" pitchFamily="34" charset="-122"/>
                    <a:ea typeface="微软雅黑" panose="020B0503020204020204" pitchFamily="34" charset="-122"/>
                  </a:rPr>
                  <a:t>病毒式增长</a:t>
                </a:r>
                <a:endParaRPr kumimoji="0" lang="en-US" altLang="zh-CN" sz="2000" b="1" i="1" u="none" strike="noStrike" kern="1200" cap="none" spc="0" normalizeH="0" baseline="0" noProof="0" dirty="0">
                  <a:ln>
                    <a:noFill/>
                  </a:ln>
                  <a:solidFill>
                    <a:srgbClr val="D13FBA"/>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1" u="none" strike="noStrike" kern="1200" cap="none" spc="0" normalizeH="0" baseline="0" noProof="0" dirty="0">
                    <a:ln>
                      <a:noFill/>
                    </a:ln>
                    <a:solidFill>
                      <a:srgbClr val="D13FBA"/>
                    </a:solidFill>
                    <a:effectLst/>
                    <a:uLnTx/>
                    <a:uFillTx/>
                    <a:latin typeface="微软雅黑" panose="020B0503020204020204" pitchFamily="34" charset="-122"/>
                    <a:ea typeface="微软雅黑" panose="020B0503020204020204" pitchFamily="34" charset="-122"/>
                  </a:rPr>
                  <a:t>核心六要素</a:t>
                </a:r>
              </a:p>
            </p:txBody>
          </p:sp>
          <p:sp>
            <p:nvSpPr>
              <p:cNvPr id="438" name="矩形 437">
                <a:extLst>
                  <a:ext uri="{FF2B5EF4-FFF2-40B4-BE49-F238E27FC236}">
                    <a16:creationId xmlns="" xmlns:a16="http://schemas.microsoft.com/office/drawing/2014/main" id="{F03715AA-48CF-41FB-841E-A64829475248}"/>
                  </a:ext>
                </a:extLst>
              </p:cNvPr>
              <p:cNvSpPr/>
              <p:nvPr/>
            </p:nvSpPr>
            <p:spPr>
              <a:xfrm>
                <a:off x="5253995" y="2536448"/>
                <a:ext cx="2236510" cy="89255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病毒式增长</a:t>
                </a:r>
                <a:endParaRPr kumimoji="0" lang="en-US" altLang="zh-CN" sz="20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核心六要素</a:t>
                </a:r>
              </a:p>
            </p:txBody>
          </p:sp>
        </p:grpSp>
        <p:sp>
          <p:nvSpPr>
            <p:cNvPr id="434" name="平行四边形 433">
              <a:extLst>
                <a:ext uri="{FF2B5EF4-FFF2-40B4-BE49-F238E27FC236}">
                  <a16:creationId xmlns="" xmlns:a16="http://schemas.microsoft.com/office/drawing/2014/main" id="{6BDA6B61-0E51-46C1-B642-3D22A0232788}"/>
                </a:ext>
              </a:extLst>
            </p:cNvPr>
            <p:cNvSpPr/>
            <p:nvPr/>
          </p:nvSpPr>
          <p:spPr>
            <a:xfrm rot="8192919" flipV="1">
              <a:off x="5752022" y="3936933"/>
              <a:ext cx="1213693" cy="75024"/>
            </a:xfrm>
            <a:prstGeom prst="parallelogram">
              <a:avLst>
                <a:gd name="adj" fmla="val 82872"/>
              </a:avLst>
            </a:prstGeom>
            <a:gradFill flip="none" rotWithShape="1">
              <a:gsLst>
                <a:gs pos="76000">
                  <a:srgbClr val="D13FBA">
                    <a:alpha val="0"/>
                  </a:srgbClr>
                </a:gs>
                <a:gs pos="0">
                  <a:srgbClr val="5EE0F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1"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35" name="平行四边形 434">
              <a:extLst>
                <a:ext uri="{FF2B5EF4-FFF2-40B4-BE49-F238E27FC236}">
                  <a16:creationId xmlns="" xmlns:a16="http://schemas.microsoft.com/office/drawing/2014/main" id="{525D3FC8-D6DE-4695-BD77-42326D182488}"/>
                </a:ext>
              </a:extLst>
            </p:cNvPr>
            <p:cNvSpPr/>
            <p:nvPr/>
          </p:nvSpPr>
          <p:spPr>
            <a:xfrm rot="8351972" flipV="1">
              <a:off x="4678418" y="3277079"/>
              <a:ext cx="1213693" cy="75024"/>
            </a:xfrm>
            <a:prstGeom prst="parallelogram">
              <a:avLst>
                <a:gd name="adj" fmla="val 98911"/>
              </a:avLst>
            </a:prstGeom>
            <a:gradFill flip="none" rotWithShape="1">
              <a:gsLst>
                <a:gs pos="76000">
                  <a:srgbClr val="D13FBA">
                    <a:alpha val="0"/>
                  </a:srgbClr>
                </a:gs>
                <a:gs pos="0">
                  <a:srgbClr val="5EE0F7"/>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1"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12" name="弧形 411">
            <a:extLst>
              <a:ext uri="{FF2B5EF4-FFF2-40B4-BE49-F238E27FC236}">
                <a16:creationId xmlns="" xmlns:a16="http://schemas.microsoft.com/office/drawing/2014/main" id="{16506B26-2094-43EB-B9AB-07F7B4895540}"/>
              </a:ext>
            </a:extLst>
          </p:cNvPr>
          <p:cNvSpPr/>
          <p:nvPr/>
        </p:nvSpPr>
        <p:spPr>
          <a:xfrm rot="20105927">
            <a:off x="1706102" y="2882282"/>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9" name="弧形 438">
            <a:extLst>
              <a:ext uri="{FF2B5EF4-FFF2-40B4-BE49-F238E27FC236}">
                <a16:creationId xmlns="" xmlns:a16="http://schemas.microsoft.com/office/drawing/2014/main" id="{3757DF59-CEC1-4C2D-90C1-8CC83B6F98CB}"/>
              </a:ext>
            </a:extLst>
          </p:cNvPr>
          <p:cNvSpPr/>
          <p:nvPr/>
        </p:nvSpPr>
        <p:spPr>
          <a:xfrm rot="20105927">
            <a:off x="1822323" y="2697619"/>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alpha val="45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0" name="弧形 439">
            <a:extLst>
              <a:ext uri="{FF2B5EF4-FFF2-40B4-BE49-F238E27FC236}">
                <a16:creationId xmlns="" xmlns:a16="http://schemas.microsoft.com/office/drawing/2014/main" id="{C1D01783-AB59-47DA-AE6E-A28F00AFF322}"/>
              </a:ext>
            </a:extLst>
          </p:cNvPr>
          <p:cNvSpPr/>
          <p:nvPr/>
        </p:nvSpPr>
        <p:spPr>
          <a:xfrm rot="20105927">
            <a:off x="1812217" y="2737492"/>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alpha val="45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1" name="弧形 440">
            <a:extLst>
              <a:ext uri="{FF2B5EF4-FFF2-40B4-BE49-F238E27FC236}">
                <a16:creationId xmlns="" xmlns:a16="http://schemas.microsoft.com/office/drawing/2014/main" id="{82BB1FF2-25AD-4F73-A64F-CB24CCD761A8}"/>
              </a:ext>
            </a:extLst>
          </p:cNvPr>
          <p:cNvSpPr/>
          <p:nvPr/>
        </p:nvSpPr>
        <p:spPr>
          <a:xfrm rot="20105927">
            <a:off x="1802937" y="2688488"/>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alpha val="45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2" name="弧形 441">
            <a:extLst>
              <a:ext uri="{FF2B5EF4-FFF2-40B4-BE49-F238E27FC236}">
                <a16:creationId xmlns="" xmlns:a16="http://schemas.microsoft.com/office/drawing/2014/main" id="{37CDAD46-6556-4573-9096-6E25A0EA8131}"/>
              </a:ext>
            </a:extLst>
          </p:cNvPr>
          <p:cNvSpPr/>
          <p:nvPr/>
        </p:nvSpPr>
        <p:spPr>
          <a:xfrm rot="20105927">
            <a:off x="1783550" y="2663986"/>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alpha val="45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3" name="弧形 442">
            <a:extLst>
              <a:ext uri="{FF2B5EF4-FFF2-40B4-BE49-F238E27FC236}">
                <a16:creationId xmlns="" xmlns:a16="http://schemas.microsoft.com/office/drawing/2014/main" id="{422FA85B-6866-4F85-B63F-461B46E037B7}"/>
              </a:ext>
            </a:extLst>
          </p:cNvPr>
          <p:cNvSpPr/>
          <p:nvPr/>
        </p:nvSpPr>
        <p:spPr>
          <a:xfrm rot="20105927">
            <a:off x="1774270" y="2614982"/>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alpha val="45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5" name="弧形 444">
            <a:extLst>
              <a:ext uri="{FF2B5EF4-FFF2-40B4-BE49-F238E27FC236}">
                <a16:creationId xmlns="" xmlns:a16="http://schemas.microsoft.com/office/drawing/2014/main" id="{871BB87B-A55F-4EEB-897C-8C775B825D52}"/>
              </a:ext>
            </a:extLst>
          </p:cNvPr>
          <p:cNvSpPr/>
          <p:nvPr/>
        </p:nvSpPr>
        <p:spPr>
          <a:xfrm rot="20105927">
            <a:off x="1841424" y="2700499"/>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alpha val="45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6" name="弧形 445">
            <a:extLst>
              <a:ext uri="{FF2B5EF4-FFF2-40B4-BE49-F238E27FC236}">
                <a16:creationId xmlns="" xmlns:a16="http://schemas.microsoft.com/office/drawing/2014/main" id="{17DFA64E-F891-4AAE-89E6-C821B9520838}"/>
              </a:ext>
            </a:extLst>
          </p:cNvPr>
          <p:cNvSpPr/>
          <p:nvPr/>
        </p:nvSpPr>
        <p:spPr>
          <a:xfrm rot="20105927">
            <a:off x="1832144" y="2651495"/>
            <a:ext cx="9255598" cy="1547853"/>
          </a:xfrm>
          <a:prstGeom prst="arc">
            <a:avLst>
              <a:gd name="adj1" fmla="val 20714356"/>
              <a:gd name="adj2" fmla="val 11677039"/>
            </a:avLst>
          </a:prstGeom>
          <a:ln w="9525">
            <a:gradFill>
              <a:gsLst>
                <a:gs pos="0">
                  <a:schemeClr val="accent1">
                    <a:lumMod val="5000"/>
                    <a:lumOff val="95000"/>
                    <a:alpha val="0"/>
                  </a:schemeClr>
                </a:gs>
                <a:gs pos="100000">
                  <a:srgbClr val="E183D1"/>
                </a:gs>
                <a:gs pos="51000">
                  <a:srgbClr val="D13FBA">
                    <a:alpha val="45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3" name="椭圆 412">
            <a:extLst>
              <a:ext uri="{FF2B5EF4-FFF2-40B4-BE49-F238E27FC236}">
                <a16:creationId xmlns="" xmlns:a16="http://schemas.microsoft.com/office/drawing/2014/main" id="{4A71CC88-DB48-4F7F-BE1B-835F3B72F796}"/>
              </a:ext>
            </a:extLst>
          </p:cNvPr>
          <p:cNvSpPr/>
          <p:nvPr/>
        </p:nvSpPr>
        <p:spPr>
          <a:xfrm rot="19626803">
            <a:off x="6924188" y="3690131"/>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4" name="Oval 9">
            <a:extLst>
              <a:ext uri="{FF2B5EF4-FFF2-40B4-BE49-F238E27FC236}">
                <a16:creationId xmlns="" xmlns:a16="http://schemas.microsoft.com/office/drawing/2014/main" id="{3F232EF7-ED1B-4746-83A1-D219E5D21CFF}"/>
              </a:ext>
            </a:extLst>
          </p:cNvPr>
          <p:cNvSpPr/>
          <p:nvPr/>
        </p:nvSpPr>
        <p:spPr>
          <a:xfrm>
            <a:off x="7133249" y="3899448"/>
            <a:ext cx="340360" cy="339846"/>
          </a:xfrm>
          <a:custGeom>
            <a:avLst/>
            <a:gdLst>
              <a:gd name="T0" fmla="*/ 6616 w 6827"/>
              <a:gd name="T1" fmla="*/ 3624 h 6827"/>
              <a:gd name="T2" fmla="*/ 5987 w 6827"/>
              <a:gd name="T3" fmla="*/ 2560 h 6827"/>
              <a:gd name="T4" fmla="*/ 4271 w 6827"/>
              <a:gd name="T5" fmla="*/ 2275 h 6827"/>
              <a:gd name="T6" fmla="*/ 3313 w 6827"/>
              <a:gd name="T7" fmla="*/ 0 h 6827"/>
              <a:gd name="T8" fmla="*/ 2244 w 6827"/>
              <a:gd name="T9" fmla="*/ 2191 h 6827"/>
              <a:gd name="T10" fmla="*/ 2061 w 6827"/>
              <a:gd name="T11" fmla="*/ 2276 h 6827"/>
              <a:gd name="T12" fmla="*/ 1707 w 6827"/>
              <a:gd name="T13" fmla="*/ 1991 h 6827"/>
              <a:gd name="T14" fmla="*/ 0 w 6827"/>
              <a:gd name="T15" fmla="*/ 2276 h 6827"/>
              <a:gd name="T16" fmla="*/ 284 w 6827"/>
              <a:gd name="T17" fmla="*/ 6827 h 6827"/>
              <a:gd name="T18" fmla="*/ 1991 w 6827"/>
              <a:gd name="T19" fmla="*/ 6542 h 6827"/>
              <a:gd name="T20" fmla="*/ 6160 w 6827"/>
              <a:gd name="T21" fmla="*/ 5840 h 6827"/>
              <a:gd name="T22" fmla="*/ 6492 w 6827"/>
              <a:gd name="T23" fmla="*/ 4984 h 6827"/>
              <a:gd name="T24" fmla="*/ 6827 w 6827"/>
              <a:gd name="T25" fmla="*/ 4138 h 6827"/>
              <a:gd name="T26" fmla="*/ 5765 w 6827"/>
              <a:gd name="T27" fmla="*/ 4267 h 6827"/>
              <a:gd name="T28" fmla="*/ 4836 w 6827"/>
              <a:gd name="T29" fmla="*/ 4551 h 6827"/>
              <a:gd name="T30" fmla="*/ 5765 w 6827"/>
              <a:gd name="T31" fmla="*/ 4836 h 6827"/>
              <a:gd name="T32" fmla="*/ 5765 w 6827"/>
              <a:gd name="T33" fmla="*/ 5120 h 6827"/>
              <a:gd name="T34" fmla="*/ 5431 w 6827"/>
              <a:gd name="T35" fmla="*/ 5120 h 6827"/>
              <a:gd name="T36" fmla="*/ 4551 w 6827"/>
              <a:gd name="T37" fmla="*/ 5404 h 6827"/>
              <a:gd name="T38" fmla="*/ 5431 w 6827"/>
              <a:gd name="T39" fmla="*/ 5689 h 6827"/>
              <a:gd name="T40" fmla="*/ 5431 w 6827"/>
              <a:gd name="T41" fmla="*/ 5973 h 6827"/>
              <a:gd name="T42" fmla="*/ 1991 w 6827"/>
              <a:gd name="T43" fmla="*/ 2844 h 6827"/>
              <a:gd name="T44" fmla="*/ 2602 w 6827"/>
              <a:gd name="T45" fmla="*/ 2635 h 6827"/>
              <a:gd name="T46" fmla="*/ 3340 w 6827"/>
              <a:gd name="T47" fmla="*/ 569 h 6827"/>
              <a:gd name="T48" fmla="*/ 3712 w 6827"/>
              <a:gd name="T49" fmla="*/ 2167 h 6827"/>
              <a:gd name="T50" fmla="*/ 3665 w 6827"/>
              <a:gd name="T51" fmla="*/ 3028 h 6827"/>
              <a:gd name="T52" fmla="*/ 5987 w 6827"/>
              <a:gd name="T53" fmla="*/ 3129 h 6827"/>
              <a:gd name="T54" fmla="*/ 5987 w 6827"/>
              <a:gd name="T55" fmla="*/ 3413 h 6827"/>
              <a:gd name="T56" fmla="*/ 5654 w 6827"/>
              <a:gd name="T57" fmla="*/ 3413 h 6827"/>
              <a:gd name="T58" fmla="*/ 4836 w 6827"/>
              <a:gd name="T59" fmla="*/ 3698 h 6827"/>
              <a:gd name="T60" fmla="*/ 5654 w 6827"/>
              <a:gd name="T61" fmla="*/ 3982 h 6827"/>
              <a:gd name="T62" fmla="*/ 6060 w 6827"/>
              <a:gd name="T63" fmla="*/ 3982 h 6827"/>
              <a:gd name="T64" fmla="*/ 6098 w 6827"/>
              <a:gd name="T65" fmla="*/ 426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6827" y="4138"/>
                </a:moveTo>
                <a:cubicBezTo>
                  <a:pt x="6827" y="3931"/>
                  <a:pt x="6749" y="3752"/>
                  <a:pt x="6616" y="3624"/>
                </a:cubicBezTo>
                <a:cubicBezTo>
                  <a:pt x="6681" y="3515"/>
                  <a:pt x="6719" y="3388"/>
                  <a:pt x="6719" y="3253"/>
                </a:cubicBezTo>
                <a:cubicBezTo>
                  <a:pt x="6719" y="2858"/>
                  <a:pt x="6404" y="2560"/>
                  <a:pt x="5987" y="2560"/>
                </a:cubicBezTo>
                <a:lnTo>
                  <a:pt x="4221" y="2560"/>
                </a:lnTo>
                <a:lnTo>
                  <a:pt x="4271" y="2275"/>
                </a:lnTo>
                <a:cubicBezTo>
                  <a:pt x="4385" y="1741"/>
                  <a:pt x="4311" y="1141"/>
                  <a:pt x="4285" y="970"/>
                </a:cubicBezTo>
                <a:cubicBezTo>
                  <a:pt x="4217" y="511"/>
                  <a:pt x="3812" y="0"/>
                  <a:pt x="3313" y="0"/>
                </a:cubicBezTo>
                <a:cubicBezTo>
                  <a:pt x="2870" y="0"/>
                  <a:pt x="2560" y="351"/>
                  <a:pt x="2560" y="853"/>
                </a:cubicBezTo>
                <a:cubicBezTo>
                  <a:pt x="2560" y="1744"/>
                  <a:pt x="2362" y="2074"/>
                  <a:pt x="2244" y="2191"/>
                </a:cubicBezTo>
                <a:cubicBezTo>
                  <a:pt x="2159" y="2275"/>
                  <a:pt x="2090" y="2276"/>
                  <a:pt x="2097" y="2278"/>
                </a:cubicBezTo>
                <a:cubicBezTo>
                  <a:pt x="2085" y="2276"/>
                  <a:pt x="2073" y="2276"/>
                  <a:pt x="2061" y="2276"/>
                </a:cubicBezTo>
                <a:lnTo>
                  <a:pt x="1991" y="2276"/>
                </a:lnTo>
                <a:cubicBezTo>
                  <a:pt x="1991" y="2119"/>
                  <a:pt x="1864" y="1991"/>
                  <a:pt x="1707" y="1991"/>
                </a:cubicBezTo>
                <a:lnTo>
                  <a:pt x="284" y="1991"/>
                </a:lnTo>
                <a:cubicBezTo>
                  <a:pt x="127" y="1991"/>
                  <a:pt x="0" y="2119"/>
                  <a:pt x="0" y="2276"/>
                </a:cubicBezTo>
                <a:lnTo>
                  <a:pt x="0" y="6542"/>
                </a:lnTo>
                <a:cubicBezTo>
                  <a:pt x="0" y="6699"/>
                  <a:pt x="127" y="6827"/>
                  <a:pt x="284" y="6827"/>
                </a:cubicBezTo>
                <a:lnTo>
                  <a:pt x="1707" y="6827"/>
                </a:lnTo>
                <a:cubicBezTo>
                  <a:pt x="1864" y="6827"/>
                  <a:pt x="1991" y="6699"/>
                  <a:pt x="1991" y="6542"/>
                </a:cubicBezTo>
                <a:lnTo>
                  <a:pt x="5431" y="6542"/>
                </a:lnTo>
                <a:cubicBezTo>
                  <a:pt x="5840" y="6542"/>
                  <a:pt x="6160" y="6234"/>
                  <a:pt x="6160" y="5840"/>
                </a:cubicBezTo>
                <a:cubicBezTo>
                  <a:pt x="6160" y="5757"/>
                  <a:pt x="6146" y="5677"/>
                  <a:pt x="6120" y="5602"/>
                </a:cubicBezTo>
                <a:cubicBezTo>
                  <a:pt x="6343" y="5484"/>
                  <a:pt x="6492" y="5254"/>
                  <a:pt x="6492" y="4984"/>
                </a:cubicBezTo>
                <a:cubicBezTo>
                  <a:pt x="6492" y="4902"/>
                  <a:pt x="6479" y="4823"/>
                  <a:pt x="6454" y="4749"/>
                </a:cubicBezTo>
                <a:cubicBezTo>
                  <a:pt x="6678" y="4632"/>
                  <a:pt x="6827" y="4404"/>
                  <a:pt x="6827" y="4138"/>
                </a:cubicBezTo>
                <a:close/>
                <a:moveTo>
                  <a:pt x="6098" y="4267"/>
                </a:moveTo>
                <a:lnTo>
                  <a:pt x="5765" y="4267"/>
                </a:lnTo>
                <a:lnTo>
                  <a:pt x="5120" y="4267"/>
                </a:lnTo>
                <a:cubicBezTo>
                  <a:pt x="4963" y="4267"/>
                  <a:pt x="4836" y="4394"/>
                  <a:pt x="4836" y="4551"/>
                </a:cubicBezTo>
                <a:cubicBezTo>
                  <a:pt x="4836" y="4708"/>
                  <a:pt x="4963" y="4836"/>
                  <a:pt x="5120" y="4836"/>
                </a:cubicBezTo>
                <a:lnTo>
                  <a:pt x="5765" y="4836"/>
                </a:lnTo>
                <a:cubicBezTo>
                  <a:pt x="5857" y="4836"/>
                  <a:pt x="5923" y="4898"/>
                  <a:pt x="5923" y="4984"/>
                </a:cubicBezTo>
                <a:cubicBezTo>
                  <a:pt x="5923" y="5078"/>
                  <a:pt x="5844" y="5120"/>
                  <a:pt x="5765" y="5120"/>
                </a:cubicBezTo>
                <a:lnTo>
                  <a:pt x="5543" y="5120"/>
                </a:lnTo>
                <a:lnTo>
                  <a:pt x="5431" y="5120"/>
                </a:lnTo>
                <a:lnTo>
                  <a:pt x="4836" y="5120"/>
                </a:lnTo>
                <a:cubicBezTo>
                  <a:pt x="4679" y="5120"/>
                  <a:pt x="4551" y="5247"/>
                  <a:pt x="4551" y="5404"/>
                </a:cubicBezTo>
                <a:cubicBezTo>
                  <a:pt x="4551" y="5561"/>
                  <a:pt x="4679" y="5689"/>
                  <a:pt x="4836" y="5689"/>
                </a:cubicBezTo>
                <a:lnTo>
                  <a:pt x="5431" y="5689"/>
                </a:lnTo>
                <a:cubicBezTo>
                  <a:pt x="5523" y="5689"/>
                  <a:pt x="5591" y="5754"/>
                  <a:pt x="5591" y="5840"/>
                </a:cubicBezTo>
                <a:cubicBezTo>
                  <a:pt x="5591" y="5932"/>
                  <a:pt x="5511" y="5973"/>
                  <a:pt x="5431" y="5973"/>
                </a:cubicBezTo>
                <a:lnTo>
                  <a:pt x="1991" y="5973"/>
                </a:lnTo>
                <a:lnTo>
                  <a:pt x="1991" y="2844"/>
                </a:lnTo>
                <a:lnTo>
                  <a:pt x="2050" y="2844"/>
                </a:lnTo>
                <a:cubicBezTo>
                  <a:pt x="2134" y="2849"/>
                  <a:pt x="2367" y="2842"/>
                  <a:pt x="2602" y="2635"/>
                </a:cubicBezTo>
                <a:cubicBezTo>
                  <a:pt x="2951" y="2326"/>
                  <a:pt x="3129" y="1727"/>
                  <a:pt x="3129" y="853"/>
                </a:cubicBezTo>
                <a:cubicBezTo>
                  <a:pt x="3129" y="664"/>
                  <a:pt x="3191" y="569"/>
                  <a:pt x="3340" y="569"/>
                </a:cubicBezTo>
                <a:cubicBezTo>
                  <a:pt x="3470" y="569"/>
                  <a:pt x="3687" y="813"/>
                  <a:pt x="3723" y="1053"/>
                </a:cubicBezTo>
                <a:cubicBezTo>
                  <a:pt x="3767" y="1357"/>
                  <a:pt x="3789" y="1806"/>
                  <a:pt x="3712" y="2167"/>
                </a:cubicBezTo>
                <a:lnTo>
                  <a:pt x="3602" y="2796"/>
                </a:lnTo>
                <a:cubicBezTo>
                  <a:pt x="3588" y="2878"/>
                  <a:pt x="3611" y="2963"/>
                  <a:pt x="3665" y="3028"/>
                </a:cubicBezTo>
                <a:cubicBezTo>
                  <a:pt x="3719" y="3092"/>
                  <a:pt x="3799" y="3129"/>
                  <a:pt x="3883" y="3129"/>
                </a:cubicBezTo>
                <a:lnTo>
                  <a:pt x="5987" y="3129"/>
                </a:lnTo>
                <a:cubicBezTo>
                  <a:pt x="6003" y="3129"/>
                  <a:pt x="6150" y="3132"/>
                  <a:pt x="6150" y="3253"/>
                </a:cubicBezTo>
                <a:cubicBezTo>
                  <a:pt x="6150" y="3340"/>
                  <a:pt x="6075" y="3413"/>
                  <a:pt x="5987" y="3413"/>
                </a:cubicBezTo>
                <a:lnTo>
                  <a:pt x="5765" y="3413"/>
                </a:lnTo>
                <a:lnTo>
                  <a:pt x="5654" y="3413"/>
                </a:lnTo>
                <a:lnTo>
                  <a:pt x="5120" y="3413"/>
                </a:lnTo>
                <a:cubicBezTo>
                  <a:pt x="4963" y="3413"/>
                  <a:pt x="4836" y="3541"/>
                  <a:pt x="4836" y="3698"/>
                </a:cubicBezTo>
                <a:cubicBezTo>
                  <a:pt x="4836" y="3855"/>
                  <a:pt x="4963" y="3982"/>
                  <a:pt x="5120" y="3982"/>
                </a:cubicBezTo>
                <a:lnTo>
                  <a:pt x="5654" y="3982"/>
                </a:lnTo>
                <a:lnTo>
                  <a:pt x="5765" y="3982"/>
                </a:lnTo>
                <a:lnTo>
                  <a:pt x="6060" y="3982"/>
                </a:lnTo>
                <a:cubicBezTo>
                  <a:pt x="6134" y="3982"/>
                  <a:pt x="6258" y="4002"/>
                  <a:pt x="6258" y="4138"/>
                </a:cubicBezTo>
                <a:cubicBezTo>
                  <a:pt x="6258" y="4263"/>
                  <a:pt x="6114" y="4267"/>
                  <a:pt x="6098" y="42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5" name="矩形 414">
            <a:extLst>
              <a:ext uri="{FF2B5EF4-FFF2-40B4-BE49-F238E27FC236}">
                <a16:creationId xmlns="" xmlns:a16="http://schemas.microsoft.com/office/drawing/2014/main" id="{A932B77F-CBA3-4CEC-992E-9C568F09D6A0}"/>
              </a:ext>
            </a:extLst>
          </p:cNvPr>
          <p:cNvSpPr/>
          <p:nvPr/>
        </p:nvSpPr>
        <p:spPr>
          <a:xfrm>
            <a:off x="6462494" y="4489867"/>
            <a:ext cx="168187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88000">
                      <a:prstClr val="white"/>
                    </a:gs>
                    <a:gs pos="15000">
                      <a:srgbClr val="5EE0F7"/>
                    </a:gs>
                  </a:gsLst>
                  <a:lin ang="27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不依赖主观推荐</a:t>
            </a:r>
          </a:p>
        </p:txBody>
      </p:sp>
      <p:sp>
        <p:nvSpPr>
          <p:cNvPr id="416" name="椭圆 415">
            <a:extLst>
              <a:ext uri="{FF2B5EF4-FFF2-40B4-BE49-F238E27FC236}">
                <a16:creationId xmlns="" xmlns:a16="http://schemas.microsoft.com/office/drawing/2014/main" id="{78671DA1-7DE2-436C-873D-90A50C48FA44}"/>
              </a:ext>
            </a:extLst>
          </p:cNvPr>
          <p:cNvSpPr/>
          <p:nvPr/>
        </p:nvSpPr>
        <p:spPr>
          <a:xfrm rot="19626803">
            <a:off x="5313384" y="4404803"/>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7" name="Oval 9">
            <a:extLst>
              <a:ext uri="{FF2B5EF4-FFF2-40B4-BE49-F238E27FC236}">
                <a16:creationId xmlns="" xmlns:a16="http://schemas.microsoft.com/office/drawing/2014/main" id="{1F7F1F6A-2233-469C-930A-BDF2DD9197E4}"/>
              </a:ext>
            </a:extLst>
          </p:cNvPr>
          <p:cNvSpPr/>
          <p:nvPr/>
        </p:nvSpPr>
        <p:spPr>
          <a:xfrm>
            <a:off x="5522445" y="4614120"/>
            <a:ext cx="340360" cy="339844"/>
          </a:xfrm>
          <a:custGeom>
            <a:avLst/>
            <a:gdLst>
              <a:gd name="T0" fmla="*/ 5067 w 5067"/>
              <a:gd name="T1" fmla="*/ 2520 h 5067"/>
              <a:gd name="T2" fmla="*/ 0 w 5067"/>
              <a:gd name="T3" fmla="*/ 2520 h 5067"/>
              <a:gd name="T4" fmla="*/ 0 w 5067"/>
              <a:gd name="T5" fmla="*/ 2546 h 5067"/>
              <a:gd name="T6" fmla="*/ 5067 w 5067"/>
              <a:gd name="T7" fmla="*/ 2546 h 5067"/>
              <a:gd name="T8" fmla="*/ 4099 w 5067"/>
              <a:gd name="T9" fmla="*/ 2929 h 5067"/>
              <a:gd name="T10" fmla="*/ 3907 w 5067"/>
              <a:gd name="T11" fmla="*/ 2533 h 5067"/>
              <a:gd name="T12" fmla="*/ 4099 w 5067"/>
              <a:gd name="T13" fmla="*/ 2138 h 5067"/>
              <a:gd name="T14" fmla="*/ 4637 w 5067"/>
              <a:gd name="T15" fmla="*/ 2533 h 5067"/>
              <a:gd name="T16" fmla="*/ 4099 w 5067"/>
              <a:gd name="T17" fmla="*/ 2929 h 5067"/>
              <a:gd name="T18" fmla="*/ 1906 w 5067"/>
              <a:gd name="T19" fmla="*/ 4077 h 5067"/>
              <a:gd name="T20" fmla="*/ 2533 w 5067"/>
              <a:gd name="T21" fmla="*/ 3593 h 5067"/>
              <a:gd name="T22" fmla="*/ 3161 w 5067"/>
              <a:gd name="T23" fmla="*/ 4077 h 5067"/>
              <a:gd name="T24" fmla="*/ 2533 w 5067"/>
              <a:gd name="T25" fmla="*/ 3163 h 5067"/>
              <a:gd name="T26" fmla="*/ 1589 w 5067"/>
              <a:gd name="T27" fmla="*/ 2533 h 5067"/>
              <a:gd name="T28" fmla="*/ 2533 w 5067"/>
              <a:gd name="T29" fmla="*/ 1903 h 5067"/>
              <a:gd name="T30" fmla="*/ 3478 w 5067"/>
              <a:gd name="T31" fmla="*/ 2533 h 5067"/>
              <a:gd name="T32" fmla="*/ 2533 w 5067"/>
              <a:gd name="T33" fmla="*/ 3163 h 5067"/>
              <a:gd name="T34" fmla="*/ 429 w 5067"/>
              <a:gd name="T35" fmla="*/ 2533 h 5067"/>
              <a:gd name="T36" fmla="*/ 967 w 5067"/>
              <a:gd name="T37" fmla="*/ 2138 h 5067"/>
              <a:gd name="T38" fmla="*/ 1159 w 5067"/>
              <a:gd name="T39" fmla="*/ 2533 h 5067"/>
              <a:gd name="T40" fmla="*/ 967 w 5067"/>
              <a:gd name="T41" fmla="*/ 2929 h 5067"/>
              <a:gd name="T42" fmla="*/ 2533 w 5067"/>
              <a:gd name="T43" fmla="*/ 429 h 5067"/>
              <a:gd name="T44" fmla="*/ 3357 w 5067"/>
              <a:gd name="T45" fmla="*/ 1527 h 5067"/>
              <a:gd name="T46" fmla="*/ 1709 w 5067"/>
              <a:gd name="T47" fmla="*/ 1527 h 5067"/>
              <a:gd name="T48" fmla="*/ 2533 w 5067"/>
              <a:gd name="T49" fmla="*/ 429 h 5067"/>
              <a:gd name="T50" fmla="*/ 4246 w 5067"/>
              <a:gd name="T51" fmla="*/ 1734 h 5067"/>
              <a:gd name="T52" fmla="*/ 3545 w 5067"/>
              <a:gd name="T53" fmla="*/ 798 h 5067"/>
              <a:gd name="T54" fmla="*/ 4525 w 5067"/>
              <a:gd name="T55" fmla="*/ 1854 h 5067"/>
              <a:gd name="T56" fmla="*/ 1522 w 5067"/>
              <a:gd name="T57" fmla="*/ 798 h 5067"/>
              <a:gd name="T58" fmla="*/ 820 w 5067"/>
              <a:gd name="T59" fmla="*/ 1734 h 5067"/>
              <a:gd name="T60" fmla="*/ 1605 w 5067"/>
              <a:gd name="T61" fmla="*/ 646 h 5067"/>
              <a:gd name="T62" fmla="*/ 820 w 5067"/>
              <a:gd name="T63" fmla="*/ 3332 h 5067"/>
              <a:gd name="T64" fmla="*/ 1522 w 5067"/>
              <a:gd name="T65" fmla="*/ 4269 h 5067"/>
              <a:gd name="T66" fmla="*/ 542 w 5067"/>
              <a:gd name="T67" fmla="*/ 3212 h 5067"/>
              <a:gd name="T68" fmla="*/ 3545 w 5067"/>
              <a:gd name="T69" fmla="*/ 4269 h 5067"/>
              <a:gd name="T70" fmla="*/ 4246 w 5067"/>
              <a:gd name="T71" fmla="*/ 3332 h 5067"/>
              <a:gd name="T72" fmla="*/ 3462 w 5067"/>
              <a:gd name="T73" fmla="*/ 4421 h 5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67" h="5067">
                <a:moveTo>
                  <a:pt x="5067" y="2533"/>
                </a:moveTo>
                <a:cubicBezTo>
                  <a:pt x="5067" y="2529"/>
                  <a:pt x="5067" y="2525"/>
                  <a:pt x="5067" y="2520"/>
                </a:cubicBezTo>
                <a:cubicBezTo>
                  <a:pt x="5059" y="1129"/>
                  <a:pt x="3926" y="0"/>
                  <a:pt x="2533" y="0"/>
                </a:cubicBezTo>
                <a:cubicBezTo>
                  <a:pt x="1141" y="0"/>
                  <a:pt x="7" y="1129"/>
                  <a:pt x="0" y="2520"/>
                </a:cubicBezTo>
                <a:cubicBezTo>
                  <a:pt x="0" y="2525"/>
                  <a:pt x="0" y="2529"/>
                  <a:pt x="0" y="2533"/>
                </a:cubicBezTo>
                <a:cubicBezTo>
                  <a:pt x="0" y="2538"/>
                  <a:pt x="0" y="2542"/>
                  <a:pt x="0" y="2546"/>
                </a:cubicBezTo>
                <a:cubicBezTo>
                  <a:pt x="7" y="3937"/>
                  <a:pt x="1141" y="5067"/>
                  <a:pt x="2533" y="5067"/>
                </a:cubicBezTo>
                <a:cubicBezTo>
                  <a:pt x="3926" y="5067"/>
                  <a:pt x="5059" y="3937"/>
                  <a:pt x="5067" y="2546"/>
                </a:cubicBezTo>
                <a:cubicBezTo>
                  <a:pt x="5067" y="2542"/>
                  <a:pt x="5067" y="2538"/>
                  <a:pt x="5067" y="2533"/>
                </a:cubicBezTo>
                <a:close/>
                <a:moveTo>
                  <a:pt x="4099" y="2929"/>
                </a:moveTo>
                <a:cubicBezTo>
                  <a:pt x="4032" y="2954"/>
                  <a:pt x="3960" y="2976"/>
                  <a:pt x="3885" y="2998"/>
                </a:cubicBezTo>
                <a:cubicBezTo>
                  <a:pt x="3900" y="2846"/>
                  <a:pt x="3907" y="2691"/>
                  <a:pt x="3907" y="2533"/>
                </a:cubicBezTo>
                <a:cubicBezTo>
                  <a:pt x="3907" y="2376"/>
                  <a:pt x="3900" y="2221"/>
                  <a:pt x="3885" y="2069"/>
                </a:cubicBezTo>
                <a:cubicBezTo>
                  <a:pt x="3960" y="2090"/>
                  <a:pt x="4032" y="2113"/>
                  <a:pt x="4099" y="2138"/>
                </a:cubicBezTo>
                <a:cubicBezTo>
                  <a:pt x="4471" y="2273"/>
                  <a:pt x="4637" y="2434"/>
                  <a:pt x="4637" y="2533"/>
                </a:cubicBezTo>
                <a:lnTo>
                  <a:pt x="4637" y="2533"/>
                </a:lnTo>
                <a:lnTo>
                  <a:pt x="4637" y="2534"/>
                </a:lnTo>
                <a:cubicBezTo>
                  <a:pt x="4637" y="2633"/>
                  <a:pt x="4471" y="2794"/>
                  <a:pt x="4099" y="2929"/>
                </a:cubicBezTo>
                <a:close/>
                <a:moveTo>
                  <a:pt x="2533" y="4637"/>
                </a:moveTo>
                <a:cubicBezTo>
                  <a:pt x="2312" y="4637"/>
                  <a:pt x="2084" y="4433"/>
                  <a:pt x="1906" y="4077"/>
                </a:cubicBezTo>
                <a:cubicBezTo>
                  <a:pt x="1826" y="3917"/>
                  <a:pt x="1760" y="3736"/>
                  <a:pt x="1709" y="3540"/>
                </a:cubicBezTo>
                <a:cubicBezTo>
                  <a:pt x="1971" y="3575"/>
                  <a:pt x="2249" y="3593"/>
                  <a:pt x="2533" y="3593"/>
                </a:cubicBezTo>
                <a:cubicBezTo>
                  <a:pt x="2818" y="3593"/>
                  <a:pt x="3096" y="3575"/>
                  <a:pt x="3357" y="3540"/>
                </a:cubicBezTo>
                <a:cubicBezTo>
                  <a:pt x="3307" y="3736"/>
                  <a:pt x="3241" y="3917"/>
                  <a:pt x="3161" y="4077"/>
                </a:cubicBezTo>
                <a:cubicBezTo>
                  <a:pt x="2983" y="4433"/>
                  <a:pt x="2754" y="4637"/>
                  <a:pt x="2533" y="4637"/>
                </a:cubicBezTo>
                <a:close/>
                <a:moveTo>
                  <a:pt x="2533" y="3163"/>
                </a:moveTo>
                <a:cubicBezTo>
                  <a:pt x="2214" y="3163"/>
                  <a:pt x="1906" y="3139"/>
                  <a:pt x="1624" y="3094"/>
                </a:cubicBezTo>
                <a:cubicBezTo>
                  <a:pt x="1601" y="2913"/>
                  <a:pt x="1589" y="2725"/>
                  <a:pt x="1589" y="2533"/>
                </a:cubicBezTo>
                <a:cubicBezTo>
                  <a:pt x="1589" y="2341"/>
                  <a:pt x="1601" y="2153"/>
                  <a:pt x="1624" y="1973"/>
                </a:cubicBezTo>
                <a:cubicBezTo>
                  <a:pt x="1906" y="1927"/>
                  <a:pt x="2214" y="1903"/>
                  <a:pt x="2533" y="1903"/>
                </a:cubicBezTo>
                <a:cubicBezTo>
                  <a:pt x="2853" y="1903"/>
                  <a:pt x="3161" y="1927"/>
                  <a:pt x="3442" y="1973"/>
                </a:cubicBezTo>
                <a:cubicBezTo>
                  <a:pt x="3466" y="2153"/>
                  <a:pt x="3478" y="2341"/>
                  <a:pt x="3478" y="2533"/>
                </a:cubicBezTo>
                <a:cubicBezTo>
                  <a:pt x="3478" y="2725"/>
                  <a:pt x="3466" y="2913"/>
                  <a:pt x="3442" y="3094"/>
                </a:cubicBezTo>
                <a:cubicBezTo>
                  <a:pt x="3161" y="3139"/>
                  <a:pt x="2853" y="3163"/>
                  <a:pt x="2533" y="3163"/>
                </a:cubicBezTo>
                <a:close/>
                <a:moveTo>
                  <a:pt x="429" y="2534"/>
                </a:moveTo>
                <a:lnTo>
                  <a:pt x="429" y="2533"/>
                </a:lnTo>
                <a:lnTo>
                  <a:pt x="429" y="2533"/>
                </a:lnTo>
                <a:cubicBezTo>
                  <a:pt x="430" y="2434"/>
                  <a:pt x="596" y="2273"/>
                  <a:pt x="967" y="2138"/>
                </a:cubicBezTo>
                <a:cubicBezTo>
                  <a:pt x="1035" y="2113"/>
                  <a:pt x="1107" y="2090"/>
                  <a:pt x="1182" y="2069"/>
                </a:cubicBezTo>
                <a:cubicBezTo>
                  <a:pt x="1167" y="2221"/>
                  <a:pt x="1159" y="2376"/>
                  <a:pt x="1159" y="2533"/>
                </a:cubicBezTo>
                <a:cubicBezTo>
                  <a:pt x="1159" y="2691"/>
                  <a:pt x="1167" y="2846"/>
                  <a:pt x="1182" y="2998"/>
                </a:cubicBezTo>
                <a:cubicBezTo>
                  <a:pt x="1107" y="2977"/>
                  <a:pt x="1035" y="2954"/>
                  <a:pt x="967" y="2929"/>
                </a:cubicBezTo>
                <a:cubicBezTo>
                  <a:pt x="596" y="2794"/>
                  <a:pt x="430" y="2633"/>
                  <a:pt x="429" y="2534"/>
                </a:cubicBezTo>
                <a:close/>
                <a:moveTo>
                  <a:pt x="2533" y="429"/>
                </a:moveTo>
                <a:cubicBezTo>
                  <a:pt x="2754" y="429"/>
                  <a:pt x="2983" y="634"/>
                  <a:pt x="3161" y="990"/>
                </a:cubicBezTo>
                <a:cubicBezTo>
                  <a:pt x="3241" y="1149"/>
                  <a:pt x="3307" y="1331"/>
                  <a:pt x="3357" y="1527"/>
                </a:cubicBezTo>
                <a:cubicBezTo>
                  <a:pt x="3096" y="1492"/>
                  <a:pt x="2818" y="1474"/>
                  <a:pt x="2533" y="1474"/>
                </a:cubicBezTo>
                <a:cubicBezTo>
                  <a:pt x="2249" y="1474"/>
                  <a:pt x="1971" y="1492"/>
                  <a:pt x="1709" y="1527"/>
                </a:cubicBezTo>
                <a:cubicBezTo>
                  <a:pt x="1760" y="1331"/>
                  <a:pt x="1826" y="1149"/>
                  <a:pt x="1906" y="990"/>
                </a:cubicBezTo>
                <a:cubicBezTo>
                  <a:pt x="2084" y="634"/>
                  <a:pt x="2312" y="429"/>
                  <a:pt x="2533" y="429"/>
                </a:cubicBezTo>
                <a:close/>
                <a:moveTo>
                  <a:pt x="4525" y="1854"/>
                </a:moveTo>
                <a:cubicBezTo>
                  <a:pt x="4444" y="1813"/>
                  <a:pt x="4352" y="1773"/>
                  <a:pt x="4246" y="1734"/>
                </a:cubicBezTo>
                <a:cubicBezTo>
                  <a:pt x="4114" y="1686"/>
                  <a:pt x="3970" y="1644"/>
                  <a:pt x="3816" y="1609"/>
                </a:cubicBezTo>
                <a:cubicBezTo>
                  <a:pt x="3755" y="1310"/>
                  <a:pt x="3664" y="1035"/>
                  <a:pt x="3545" y="798"/>
                </a:cubicBezTo>
                <a:cubicBezTo>
                  <a:pt x="3519" y="745"/>
                  <a:pt x="3491" y="694"/>
                  <a:pt x="3462" y="646"/>
                </a:cubicBezTo>
                <a:cubicBezTo>
                  <a:pt x="3958" y="891"/>
                  <a:pt x="4344" y="1325"/>
                  <a:pt x="4525" y="1854"/>
                </a:cubicBezTo>
                <a:close/>
                <a:moveTo>
                  <a:pt x="1605" y="646"/>
                </a:moveTo>
                <a:cubicBezTo>
                  <a:pt x="1576" y="694"/>
                  <a:pt x="1548" y="745"/>
                  <a:pt x="1522" y="798"/>
                </a:cubicBezTo>
                <a:cubicBezTo>
                  <a:pt x="1403" y="1035"/>
                  <a:pt x="1312" y="1310"/>
                  <a:pt x="1250" y="1609"/>
                </a:cubicBezTo>
                <a:cubicBezTo>
                  <a:pt x="1097" y="1644"/>
                  <a:pt x="952" y="1686"/>
                  <a:pt x="820" y="1734"/>
                </a:cubicBezTo>
                <a:cubicBezTo>
                  <a:pt x="715" y="1773"/>
                  <a:pt x="623" y="1813"/>
                  <a:pt x="542" y="1854"/>
                </a:cubicBezTo>
                <a:cubicBezTo>
                  <a:pt x="723" y="1325"/>
                  <a:pt x="1109" y="891"/>
                  <a:pt x="1605" y="646"/>
                </a:cubicBezTo>
                <a:close/>
                <a:moveTo>
                  <a:pt x="542" y="3212"/>
                </a:moveTo>
                <a:cubicBezTo>
                  <a:pt x="623" y="3254"/>
                  <a:pt x="715" y="3294"/>
                  <a:pt x="820" y="3332"/>
                </a:cubicBezTo>
                <a:cubicBezTo>
                  <a:pt x="952" y="3380"/>
                  <a:pt x="1097" y="3422"/>
                  <a:pt x="1250" y="3458"/>
                </a:cubicBezTo>
                <a:cubicBezTo>
                  <a:pt x="1312" y="3757"/>
                  <a:pt x="1403" y="4032"/>
                  <a:pt x="1522" y="4269"/>
                </a:cubicBezTo>
                <a:cubicBezTo>
                  <a:pt x="1548" y="4322"/>
                  <a:pt x="1576" y="4373"/>
                  <a:pt x="1605" y="4421"/>
                </a:cubicBezTo>
                <a:cubicBezTo>
                  <a:pt x="1109" y="4176"/>
                  <a:pt x="723" y="3741"/>
                  <a:pt x="542" y="3212"/>
                </a:cubicBezTo>
                <a:close/>
                <a:moveTo>
                  <a:pt x="3462" y="4421"/>
                </a:moveTo>
                <a:cubicBezTo>
                  <a:pt x="3491" y="4373"/>
                  <a:pt x="3519" y="4322"/>
                  <a:pt x="3545" y="4269"/>
                </a:cubicBezTo>
                <a:cubicBezTo>
                  <a:pt x="3664" y="4032"/>
                  <a:pt x="3755" y="3757"/>
                  <a:pt x="3816" y="3458"/>
                </a:cubicBezTo>
                <a:cubicBezTo>
                  <a:pt x="3970" y="3422"/>
                  <a:pt x="4114" y="3380"/>
                  <a:pt x="4246" y="3332"/>
                </a:cubicBezTo>
                <a:cubicBezTo>
                  <a:pt x="4352" y="3294"/>
                  <a:pt x="4444" y="3254"/>
                  <a:pt x="4525" y="3212"/>
                </a:cubicBezTo>
                <a:cubicBezTo>
                  <a:pt x="4344" y="3741"/>
                  <a:pt x="3958" y="4176"/>
                  <a:pt x="3462" y="44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8" name="矩形 417">
            <a:extLst>
              <a:ext uri="{FF2B5EF4-FFF2-40B4-BE49-F238E27FC236}">
                <a16:creationId xmlns="" xmlns:a16="http://schemas.microsoft.com/office/drawing/2014/main" id="{EBDC25A0-60F8-41C4-AB91-FFA6A5480559}"/>
              </a:ext>
            </a:extLst>
          </p:cNvPr>
          <p:cNvSpPr/>
          <p:nvPr/>
        </p:nvSpPr>
        <p:spPr>
          <a:xfrm>
            <a:off x="4779555" y="5204539"/>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88000">
                      <a:prstClr val="white"/>
                    </a:gs>
                    <a:gs pos="15000">
                      <a:srgbClr val="5EE0F7"/>
                    </a:gs>
                  </a:gsLst>
                  <a:lin ang="27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利用现有通信网络</a:t>
            </a:r>
          </a:p>
        </p:txBody>
      </p:sp>
      <p:sp>
        <p:nvSpPr>
          <p:cNvPr id="419" name="椭圆 418">
            <a:extLst>
              <a:ext uri="{FF2B5EF4-FFF2-40B4-BE49-F238E27FC236}">
                <a16:creationId xmlns="" xmlns:a16="http://schemas.microsoft.com/office/drawing/2014/main" id="{51342864-9EB3-4DE1-B496-97641574EDD4}"/>
              </a:ext>
            </a:extLst>
          </p:cNvPr>
          <p:cNvSpPr/>
          <p:nvPr/>
        </p:nvSpPr>
        <p:spPr>
          <a:xfrm rot="19626803">
            <a:off x="3630445" y="4962714"/>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0" name="Oval 9">
            <a:extLst>
              <a:ext uri="{FF2B5EF4-FFF2-40B4-BE49-F238E27FC236}">
                <a16:creationId xmlns="" xmlns:a16="http://schemas.microsoft.com/office/drawing/2014/main" id="{CB84BE1D-3DA9-453D-A8DF-373A950800B6}"/>
              </a:ext>
            </a:extLst>
          </p:cNvPr>
          <p:cNvSpPr/>
          <p:nvPr/>
        </p:nvSpPr>
        <p:spPr>
          <a:xfrm>
            <a:off x="3839504" y="5172049"/>
            <a:ext cx="340360" cy="339808"/>
          </a:xfrm>
          <a:custGeom>
            <a:avLst/>
            <a:gdLst>
              <a:gd name="connsiteX0" fmla="*/ 161468 w 608838"/>
              <a:gd name="connsiteY0" fmla="*/ 210188 h 607851"/>
              <a:gd name="connsiteX1" fmla="*/ 172568 w 608838"/>
              <a:gd name="connsiteY1" fmla="*/ 214766 h 607851"/>
              <a:gd name="connsiteX2" fmla="*/ 235392 w 608838"/>
              <a:gd name="connsiteY2" fmla="*/ 277501 h 607851"/>
              <a:gd name="connsiteX3" fmla="*/ 179982 w 608838"/>
              <a:gd name="connsiteY3" fmla="*/ 332776 h 607851"/>
              <a:gd name="connsiteX4" fmla="*/ 162550 w 608838"/>
              <a:gd name="connsiteY4" fmla="*/ 315369 h 607851"/>
              <a:gd name="connsiteX5" fmla="*/ 106405 w 608838"/>
              <a:gd name="connsiteY5" fmla="*/ 371435 h 607851"/>
              <a:gd name="connsiteX6" fmla="*/ 106405 w 608838"/>
              <a:gd name="connsiteY6" fmla="*/ 499732 h 607851"/>
              <a:gd name="connsiteX7" fmla="*/ 108272 w 608838"/>
              <a:gd name="connsiteY7" fmla="*/ 501597 h 607851"/>
              <a:gd name="connsiteX8" fmla="*/ 236750 w 608838"/>
              <a:gd name="connsiteY8" fmla="*/ 501597 h 607851"/>
              <a:gd name="connsiteX9" fmla="*/ 292896 w 608838"/>
              <a:gd name="connsiteY9" fmla="*/ 445530 h 607851"/>
              <a:gd name="connsiteX10" fmla="*/ 275463 w 608838"/>
              <a:gd name="connsiteY10" fmla="*/ 428123 h 607851"/>
              <a:gd name="connsiteX11" fmla="*/ 330816 w 608838"/>
              <a:gd name="connsiteY11" fmla="*/ 372791 h 607851"/>
              <a:gd name="connsiteX12" fmla="*/ 393640 w 608838"/>
              <a:gd name="connsiteY12" fmla="*/ 435527 h 607851"/>
              <a:gd name="connsiteX13" fmla="*/ 393640 w 608838"/>
              <a:gd name="connsiteY13" fmla="*/ 457738 h 607851"/>
              <a:gd name="connsiteX14" fmla="*/ 293235 w 608838"/>
              <a:gd name="connsiteY14" fmla="*/ 557945 h 607851"/>
              <a:gd name="connsiteX15" fmla="*/ 172568 w 608838"/>
              <a:gd name="connsiteY15" fmla="*/ 607851 h 607851"/>
              <a:gd name="connsiteX16" fmla="*/ 51901 w 608838"/>
              <a:gd name="connsiteY16" fmla="*/ 557945 h 607851"/>
              <a:gd name="connsiteX17" fmla="*/ 49976 w 608838"/>
              <a:gd name="connsiteY17" fmla="*/ 556024 h 607851"/>
              <a:gd name="connsiteX18" fmla="*/ 0 w 608838"/>
              <a:gd name="connsiteY18" fmla="*/ 435527 h 607851"/>
              <a:gd name="connsiteX19" fmla="*/ 49976 w 608838"/>
              <a:gd name="connsiteY19" fmla="*/ 315030 h 607851"/>
              <a:gd name="connsiteX20" fmla="*/ 150325 w 608838"/>
              <a:gd name="connsiteY20" fmla="*/ 214766 h 607851"/>
              <a:gd name="connsiteX21" fmla="*/ 161468 w 608838"/>
              <a:gd name="connsiteY21" fmla="*/ 210188 h 607851"/>
              <a:gd name="connsiteX22" fmla="*/ 397828 w 608838"/>
              <a:gd name="connsiteY22" fmla="*/ 173027 h 607851"/>
              <a:gd name="connsiteX23" fmla="*/ 424484 w 608838"/>
              <a:gd name="connsiteY23" fmla="*/ 183992 h 607851"/>
              <a:gd name="connsiteX24" fmla="*/ 424428 w 608838"/>
              <a:gd name="connsiteY24" fmla="*/ 237290 h 607851"/>
              <a:gd name="connsiteX25" fmla="*/ 407732 w 608838"/>
              <a:gd name="connsiteY25" fmla="*/ 253963 h 607851"/>
              <a:gd name="connsiteX26" fmla="*/ 350232 w 608838"/>
              <a:gd name="connsiteY26" fmla="*/ 311387 h 607851"/>
              <a:gd name="connsiteX27" fmla="*/ 309711 w 608838"/>
              <a:gd name="connsiteY27" fmla="*/ 351855 h 607851"/>
              <a:gd name="connsiteX28" fmla="*/ 254304 w 608838"/>
              <a:gd name="connsiteY28" fmla="*/ 407131 h 607851"/>
              <a:gd name="connsiteX29" fmla="*/ 237666 w 608838"/>
              <a:gd name="connsiteY29" fmla="*/ 423804 h 607851"/>
              <a:gd name="connsiteX30" fmla="*/ 211010 w 608838"/>
              <a:gd name="connsiteY30" fmla="*/ 434825 h 607851"/>
              <a:gd name="connsiteX31" fmla="*/ 184354 w 608838"/>
              <a:gd name="connsiteY31" fmla="*/ 423804 h 607851"/>
              <a:gd name="connsiteX32" fmla="*/ 184354 w 608838"/>
              <a:gd name="connsiteY32" fmla="*/ 370506 h 607851"/>
              <a:gd name="connsiteX33" fmla="*/ 201049 w 608838"/>
              <a:gd name="connsiteY33" fmla="*/ 353889 h 607851"/>
              <a:gd name="connsiteX34" fmla="*/ 256455 w 608838"/>
              <a:gd name="connsiteY34" fmla="*/ 298557 h 607851"/>
              <a:gd name="connsiteX35" fmla="*/ 296977 w 608838"/>
              <a:gd name="connsiteY35" fmla="*/ 258089 h 607851"/>
              <a:gd name="connsiteX36" fmla="*/ 354477 w 608838"/>
              <a:gd name="connsiteY36" fmla="*/ 200665 h 607851"/>
              <a:gd name="connsiteX37" fmla="*/ 371229 w 608838"/>
              <a:gd name="connsiteY37" fmla="*/ 183992 h 607851"/>
              <a:gd name="connsiteX38" fmla="*/ 397828 w 608838"/>
              <a:gd name="connsiteY38" fmla="*/ 173027 h 607851"/>
              <a:gd name="connsiteX39" fmla="*/ 436272 w 608838"/>
              <a:gd name="connsiteY39" fmla="*/ 0 h 607851"/>
              <a:gd name="connsiteX40" fmla="*/ 556938 w 608838"/>
              <a:gd name="connsiteY40" fmla="*/ 49907 h 607851"/>
              <a:gd name="connsiteX41" fmla="*/ 558919 w 608838"/>
              <a:gd name="connsiteY41" fmla="*/ 51772 h 607851"/>
              <a:gd name="connsiteX42" fmla="*/ 608838 w 608838"/>
              <a:gd name="connsiteY42" fmla="*/ 172273 h 607851"/>
              <a:gd name="connsiteX43" fmla="*/ 558919 w 608838"/>
              <a:gd name="connsiteY43" fmla="*/ 292773 h 607851"/>
              <a:gd name="connsiteX44" fmla="*/ 456421 w 608838"/>
              <a:gd name="connsiteY44" fmla="*/ 395131 h 607851"/>
              <a:gd name="connsiteX45" fmla="*/ 434178 w 608838"/>
              <a:gd name="connsiteY45" fmla="*/ 395131 h 607851"/>
              <a:gd name="connsiteX46" fmla="*/ 371355 w 608838"/>
              <a:gd name="connsiteY46" fmla="*/ 332450 h 607851"/>
              <a:gd name="connsiteX47" fmla="*/ 428858 w 608838"/>
              <a:gd name="connsiteY47" fmla="*/ 275026 h 607851"/>
              <a:gd name="connsiteX48" fmla="*/ 446290 w 608838"/>
              <a:gd name="connsiteY48" fmla="*/ 292434 h 607851"/>
              <a:gd name="connsiteX49" fmla="*/ 502435 w 608838"/>
              <a:gd name="connsiteY49" fmla="*/ 236366 h 607851"/>
              <a:gd name="connsiteX50" fmla="*/ 502435 w 608838"/>
              <a:gd name="connsiteY50" fmla="*/ 108066 h 607851"/>
              <a:gd name="connsiteX51" fmla="*/ 500567 w 608838"/>
              <a:gd name="connsiteY51" fmla="*/ 106201 h 607851"/>
              <a:gd name="connsiteX52" fmla="*/ 372147 w 608838"/>
              <a:gd name="connsiteY52" fmla="*/ 106201 h 607851"/>
              <a:gd name="connsiteX53" fmla="*/ 316003 w 608838"/>
              <a:gd name="connsiteY53" fmla="*/ 162269 h 607851"/>
              <a:gd name="connsiteX54" fmla="*/ 333491 w 608838"/>
              <a:gd name="connsiteY54" fmla="*/ 179733 h 607851"/>
              <a:gd name="connsiteX55" fmla="*/ 275988 w 608838"/>
              <a:gd name="connsiteY55" fmla="*/ 237158 h 607851"/>
              <a:gd name="connsiteX56" fmla="*/ 213222 w 608838"/>
              <a:gd name="connsiteY56" fmla="*/ 174477 h 607851"/>
              <a:gd name="connsiteX57" fmla="*/ 213222 w 608838"/>
              <a:gd name="connsiteY57" fmla="*/ 152265 h 607851"/>
              <a:gd name="connsiteX58" fmla="*/ 315606 w 608838"/>
              <a:gd name="connsiteY58" fmla="*/ 49907 h 607851"/>
              <a:gd name="connsiteX59" fmla="*/ 436272 w 608838"/>
              <a:gd name="connsiteY59"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838" h="607851">
                <a:moveTo>
                  <a:pt x="161468" y="210188"/>
                </a:moveTo>
                <a:cubicBezTo>
                  <a:pt x="165493" y="210188"/>
                  <a:pt x="169512" y="211714"/>
                  <a:pt x="172568" y="214766"/>
                </a:cubicBezTo>
                <a:lnTo>
                  <a:pt x="235392" y="277501"/>
                </a:lnTo>
                <a:lnTo>
                  <a:pt x="179982" y="332776"/>
                </a:lnTo>
                <a:lnTo>
                  <a:pt x="162550" y="315369"/>
                </a:lnTo>
                <a:lnTo>
                  <a:pt x="106405" y="371435"/>
                </a:lnTo>
                <a:cubicBezTo>
                  <a:pt x="70918" y="406872"/>
                  <a:pt x="70918" y="464294"/>
                  <a:pt x="106405" y="499732"/>
                </a:cubicBezTo>
                <a:lnTo>
                  <a:pt x="108272" y="501597"/>
                </a:lnTo>
                <a:cubicBezTo>
                  <a:pt x="143759" y="537034"/>
                  <a:pt x="201263" y="537034"/>
                  <a:pt x="236750" y="501597"/>
                </a:cubicBezTo>
                <a:lnTo>
                  <a:pt x="292896" y="445530"/>
                </a:lnTo>
                <a:lnTo>
                  <a:pt x="275463" y="428123"/>
                </a:lnTo>
                <a:lnTo>
                  <a:pt x="330816" y="372791"/>
                </a:lnTo>
                <a:lnTo>
                  <a:pt x="393640" y="435527"/>
                </a:lnTo>
                <a:cubicBezTo>
                  <a:pt x="399753" y="441687"/>
                  <a:pt x="399753" y="451634"/>
                  <a:pt x="393640" y="457738"/>
                </a:cubicBezTo>
                <a:lnTo>
                  <a:pt x="293235" y="557945"/>
                </a:lnTo>
                <a:cubicBezTo>
                  <a:pt x="261031" y="590161"/>
                  <a:pt x="218186" y="607851"/>
                  <a:pt x="172568" y="607851"/>
                </a:cubicBezTo>
                <a:cubicBezTo>
                  <a:pt x="127006" y="607851"/>
                  <a:pt x="84162" y="590161"/>
                  <a:pt x="51901" y="557945"/>
                </a:cubicBezTo>
                <a:lnTo>
                  <a:pt x="49976" y="556024"/>
                </a:lnTo>
                <a:cubicBezTo>
                  <a:pt x="17715" y="523808"/>
                  <a:pt x="0" y="481024"/>
                  <a:pt x="0" y="435527"/>
                </a:cubicBezTo>
                <a:cubicBezTo>
                  <a:pt x="0" y="389973"/>
                  <a:pt x="17715" y="347189"/>
                  <a:pt x="49976" y="315030"/>
                </a:cubicBezTo>
                <a:lnTo>
                  <a:pt x="150325" y="214766"/>
                </a:lnTo>
                <a:cubicBezTo>
                  <a:pt x="153410" y="211714"/>
                  <a:pt x="157442" y="210188"/>
                  <a:pt x="161468" y="210188"/>
                </a:cubicBezTo>
                <a:close/>
                <a:moveTo>
                  <a:pt x="397828" y="173027"/>
                </a:moveTo>
                <a:cubicBezTo>
                  <a:pt x="407506" y="173027"/>
                  <a:pt x="417071" y="176644"/>
                  <a:pt x="424484" y="183992"/>
                </a:cubicBezTo>
                <a:cubicBezTo>
                  <a:pt x="439199" y="198687"/>
                  <a:pt x="439199" y="222595"/>
                  <a:pt x="424428" y="237290"/>
                </a:cubicBezTo>
                <a:lnTo>
                  <a:pt x="407732" y="253963"/>
                </a:lnTo>
                <a:lnTo>
                  <a:pt x="350232" y="311387"/>
                </a:lnTo>
                <a:lnTo>
                  <a:pt x="309711" y="351855"/>
                </a:lnTo>
                <a:lnTo>
                  <a:pt x="254304" y="407131"/>
                </a:lnTo>
                <a:lnTo>
                  <a:pt x="237666" y="423804"/>
                </a:lnTo>
                <a:cubicBezTo>
                  <a:pt x="230308" y="431095"/>
                  <a:pt x="220687" y="434825"/>
                  <a:pt x="211010" y="434825"/>
                </a:cubicBezTo>
                <a:cubicBezTo>
                  <a:pt x="201332" y="434825"/>
                  <a:pt x="191767" y="431208"/>
                  <a:pt x="184354" y="423804"/>
                </a:cubicBezTo>
                <a:cubicBezTo>
                  <a:pt x="169639" y="409109"/>
                  <a:pt x="169639" y="385201"/>
                  <a:pt x="184354" y="370506"/>
                </a:cubicBezTo>
                <a:lnTo>
                  <a:pt x="201049" y="353889"/>
                </a:lnTo>
                <a:lnTo>
                  <a:pt x="256455" y="298557"/>
                </a:lnTo>
                <a:lnTo>
                  <a:pt x="296977" y="258089"/>
                </a:lnTo>
                <a:lnTo>
                  <a:pt x="354477" y="200665"/>
                </a:lnTo>
                <a:lnTo>
                  <a:pt x="371229" y="183992"/>
                </a:lnTo>
                <a:cubicBezTo>
                  <a:pt x="378530" y="176701"/>
                  <a:pt x="388207" y="173027"/>
                  <a:pt x="397828" y="173027"/>
                </a:cubicBezTo>
                <a:close/>
                <a:moveTo>
                  <a:pt x="436272" y="0"/>
                </a:moveTo>
                <a:cubicBezTo>
                  <a:pt x="481833" y="0"/>
                  <a:pt x="524734" y="17747"/>
                  <a:pt x="556938" y="49907"/>
                </a:cubicBezTo>
                <a:lnTo>
                  <a:pt x="558919" y="51772"/>
                </a:lnTo>
                <a:cubicBezTo>
                  <a:pt x="591123" y="83989"/>
                  <a:pt x="608838" y="126774"/>
                  <a:pt x="608838" y="172273"/>
                </a:cubicBezTo>
                <a:cubicBezTo>
                  <a:pt x="608838" y="217828"/>
                  <a:pt x="591123" y="260613"/>
                  <a:pt x="558919" y="292773"/>
                </a:cubicBezTo>
                <a:lnTo>
                  <a:pt x="456421" y="395131"/>
                </a:lnTo>
                <a:cubicBezTo>
                  <a:pt x="450252" y="401235"/>
                  <a:pt x="440291" y="401235"/>
                  <a:pt x="434178" y="395131"/>
                </a:cubicBezTo>
                <a:lnTo>
                  <a:pt x="371355" y="332450"/>
                </a:lnTo>
                <a:lnTo>
                  <a:pt x="428858" y="275026"/>
                </a:lnTo>
                <a:lnTo>
                  <a:pt x="446290" y="292434"/>
                </a:lnTo>
                <a:lnTo>
                  <a:pt x="502435" y="236366"/>
                </a:lnTo>
                <a:cubicBezTo>
                  <a:pt x="537921" y="200928"/>
                  <a:pt x="537921" y="143504"/>
                  <a:pt x="502435" y="108066"/>
                </a:cubicBezTo>
                <a:lnTo>
                  <a:pt x="500567" y="106201"/>
                </a:lnTo>
                <a:cubicBezTo>
                  <a:pt x="465080" y="70763"/>
                  <a:pt x="407577" y="70763"/>
                  <a:pt x="372147" y="106201"/>
                </a:cubicBezTo>
                <a:lnTo>
                  <a:pt x="316003" y="162269"/>
                </a:lnTo>
                <a:lnTo>
                  <a:pt x="333491" y="179733"/>
                </a:lnTo>
                <a:lnTo>
                  <a:pt x="275988" y="237158"/>
                </a:lnTo>
                <a:lnTo>
                  <a:pt x="213222" y="174477"/>
                </a:lnTo>
                <a:cubicBezTo>
                  <a:pt x="207109" y="168316"/>
                  <a:pt x="207109" y="158369"/>
                  <a:pt x="213222" y="152265"/>
                </a:cubicBezTo>
                <a:lnTo>
                  <a:pt x="315606" y="49907"/>
                </a:lnTo>
                <a:cubicBezTo>
                  <a:pt x="347810" y="17747"/>
                  <a:pt x="390711" y="0"/>
                  <a:pt x="4362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1" name="矩形 420">
            <a:extLst>
              <a:ext uri="{FF2B5EF4-FFF2-40B4-BE49-F238E27FC236}">
                <a16:creationId xmlns="" xmlns:a16="http://schemas.microsoft.com/office/drawing/2014/main" id="{80FF3D86-22F5-41B1-92AA-01166FA0DA9B}"/>
              </a:ext>
            </a:extLst>
          </p:cNvPr>
          <p:cNvSpPr/>
          <p:nvPr/>
        </p:nvSpPr>
        <p:spPr>
          <a:xfrm>
            <a:off x="3096616" y="5762450"/>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88000">
                      <a:prstClr val="white"/>
                    </a:gs>
                    <a:gs pos="15000">
                      <a:srgbClr val="5EE0F7"/>
                    </a:gs>
                  </a:gsLst>
                  <a:lin ang="27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利用他人资源信息</a:t>
            </a:r>
          </a:p>
        </p:txBody>
      </p:sp>
      <p:sp>
        <p:nvSpPr>
          <p:cNvPr id="422" name="椭圆 421">
            <a:extLst>
              <a:ext uri="{FF2B5EF4-FFF2-40B4-BE49-F238E27FC236}">
                <a16:creationId xmlns="" xmlns:a16="http://schemas.microsoft.com/office/drawing/2014/main" id="{E3CD15F6-3C71-472F-BE47-D143828F1373}"/>
              </a:ext>
            </a:extLst>
          </p:cNvPr>
          <p:cNvSpPr/>
          <p:nvPr/>
        </p:nvSpPr>
        <p:spPr>
          <a:xfrm rot="19626803">
            <a:off x="1947506" y="5163869"/>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23" name="Oval 9">
            <a:extLst>
              <a:ext uri="{FF2B5EF4-FFF2-40B4-BE49-F238E27FC236}">
                <a16:creationId xmlns="" xmlns:a16="http://schemas.microsoft.com/office/drawing/2014/main" id="{6DB84B6D-1220-48AB-AFD0-A82AA81A5685}"/>
              </a:ext>
            </a:extLst>
          </p:cNvPr>
          <p:cNvSpPr/>
          <p:nvPr/>
        </p:nvSpPr>
        <p:spPr>
          <a:xfrm>
            <a:off x="2156567" y="5398820"/>
            <a:ext cx="340360" cy="288577"/>
          </a:xfrm>
          <a:custGeom>
            <a:avLst/>
            <a:gdLst>
              <a:gd name="connsiteX0" fmla="*/ 547942 w 604873"/>
              <a:gd name="connsiteY0" fmla="*/ 48205 h 512847"/>
              <a:gd name="connsiteX1" fmla="*/ 556470 w 604873"/>
              <a:gd name="connsiteY1" fmla="*/ 52003 h 512847"/>
              <a:gd name="connsiteX2" fmla="*/ 601185 w 604873"/>
              <a:gd name="connsiteY2" fmla="*/ 96199 h 512847"/>
              <a:gd name="connsiteX3" fmla="*/ 604873 w 604873"/>
              <a:gd name="connsiteY3" fmla="*/ 104947 h 512847"/>
              <a:gd name="connsiteX4" fmla="*/ 601185 w 604873"/>
              <a:gd name="connsiteY4" fmla="*/ 113694 h 512847"/>
              <a:gd name="connsiteX5" fmla="*/ 319062 w 604873"/>
              <a:gd name="connsiteY5" fmla="*/ 395445 h 512847"/>
              <a:gd name="connsiteX6" fmla="*/ 310304 w 604873"/>
              <a:gd name="connsiteY6" fmla="*/ 399128 h 512847"/>
              <a:gd name="connsiteX7" fmla="*/ 301545 w 604873"/>
              <a:gd name="connsiteY7" fmla="*/ 395445 h 512847"/>
              <a:gd name="connsiteX8" fmla="*/ 166476 w 604873"/>
              <a:gd name="connsiteY8" fmla="*/ 260554 h 512847"/>
              <a:gd name="connsiteX9" fmla="*/ 163249 w 604873"/>
              <a:gd name="connsiteY9" fmla="*/ 252267 h 512847"/>
              <a:gd name="connsiteX10" fmla="*/ 166476 w 604873"/>
              <a:gd name="connsiteY10" fmla="*/ 243520 h 512847"/>
              <a:gd name="connsiteX11" fmla="*/ 211192 w 604873"/>
              <a:gd name="connsiteY11" fmla="*/ 198864 h 512847"/>
              <a:gd name="connsiteX12" fmla="*/ 228709 w 604873"/>
              <a:gd name="connsiteY12" fmla="*/ 198864 h 512847"/>
              <a:gd name="connsiteX13" fmla="*/ 310304 w 604873"/>
              <a:gd name="connsiteY13" fmla="*/ 280351 h 512847"/>
              <a:gd name="connsiteX14" fmla="*/ 539413 w 604873"/>
              <a:gd name="connsiteY14" fmla="*/ 52003 h 512847"/>
              <a:gd name="connsiteX15" fmla="*/ 547942 w 604873"/>
              <a:gd name="connsiteY15" fmla="*/ 48205 h 512847"/>
              <a:gd name="connsiteX16" fmla="*/ 12448 w 604873"/>
              <a:gd name="connsiteY16" fmla="*/ 0 h 512847"/>
              <a:gd name="connsiteX17" fmla="*/ 501600 w 604873"/>
              <a:gd name="connsiteY17" fmla="*/ 0 h 512847"/>
              <a:gd name="connsiteX18" fmla="*/ 513587 w 604873"/>
              <a:gd name="connsiteY18" fmla="*/ 11969 h 512847"/>
              <a:gd name="connsiteX19" fmla="*/ 461491 w 604873"/>
              <a:gd name="connsiteY19" fmla="*/ 61229 h 512847"/>
              <a:gd name="connsiteX20" fmla="*/ 61317 w 604873"/>
              <a:gd name="connsiteY20" fmla="*/ 61229 h 512847"/>
              <a:gd name="connsiteX21" fmla="*/ 61317 w 604873"/>
              <a:gd name="connsiteY21" fmla="*/ 451618 h 512847"/>
              <a:gd name="connsiteX22" fmla="*/ 452270 w 604873"/>
              <a:gd name="connsiteY22" fmla="*/ 451618 h 512847"/>
              <a:gd name="connsiteX23" fmla="*/ 452270 w 604873"/>
              <a:gd name="connsiteY23" fmla="*/ 332384 h 512847"/>
              <a:gd name="connsiteX24" fmla="*/ 513587 w 604873"/>
              <a:gd name="connsiteY24" fmla="*/ 267933 h 512847"/>
              <a:gd name="connsiteX25" fmla="*/ 513587 w 604873"/>
              <a:gd name="connsiteY25" fmla="*/ 500417 h 512847"/>
              <a:gd name="connsiteX26" fmla="*/ 501600 w 604873"/>
              <a:gd name="connsiteY26" fmla="*/ 512847 h 512847"/>
              <a:gd name="connsiteX27" fmla="*/ 12448 w 604873"/>
              <a:gd name="connsiteY27" fmla="*/ 512847 h 512847"/>
              <a:gd name="connsiteX28" fmla="*/ 0 w 604873"/>
              <a:gd name="connsiteY28" fmla="*/ 500417 h 512847"/>
              <a:gd name="connsiteX29" fmla="*/ 0 w 604873"/>
              <a:gd name="connsiteY29" fmla="*/ 11969 h 512847"/>
              <a:gd name="connsiteX30" fmla="*/ 12448 w 604873"/>
              <a:gd name="connsiteY30" fmla="*/ 0 h 512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4873" h="512847">
                <a:moveTo>
                  <a:pt x="547942" y="48205"/>
                </a:moveTo>
                <a:cubicBezTo>
                  <a:pt x="551053" y="48205"/>
                  <a:pt x="554165" y="49471"/>
                  <a:pt x="556470" y="52003"/>
                </a:cubicBezTo>
                <a:lnTo>
                  <a:pt x="601185" y="96199"/>
                </a:lnTo>
                <a:cubicBezTo>
                  <a:pt x="603490" y="98501"/>
                  <a:pt x="604873" y="101724"/>
                  <a:pt x="604873" y="104947"/>
                </a:cubicBezTo>
                <a:cubicBezTo>
                  <a:pt x="604873" y="108169"/>
                  <a:pt x="603490" y="111392"/>
                  <a:pt x="601185" y="113694"/>
                </a:cubicBezTo>
                <a:lnTo>
                  <a:pt x="319062" y="395445"/>
                </a:lnTo>
                <a:cubicBezTo>
                  <a:pt x="316296" y="397747"/>
                  <a:pt x="313530" y="399128"/>
                  <a:pt x="310304" y="399128"/>
                </a:cubicBezTo>
                <a:cubicBezTo>
                  <a:pt x="307077" y="399128"/>
                  <a:pt x="303850" y="397747"/>
                  <a:pt x="301545" y="395445"/>
                </a:cubicBezTo>
                <a:lnTo>
                  <a:pt x="166476" y="260554"/>
                </a:lnTo>
                <a:cubicBezTo>
                  <a:pt x="164171" y="258252"/>
                  <a:pt x="163249" y="255490"/>
                  <a:pt x="163249" y="252267"/>
                </a:cubicBezTo>
                <a:cubicBezTo>
                  <a:pt x="163249" y="249045"/>
                  <a:pt x="164171" y="245822"/>
                  <a:pt x="166476" y="243520"/>
                </a:cubicBezTo>
                <a:lnTo>
                  <a:pt x="211192" y="198864"/>
                </a:lnTo>
                <a:cubicBezTo>
                  <a:pt x="215802" y="194260"/>
                  <a:pt x="223638" y="194260"/>
                  <a:pt x="228709" y="198864"/>
                </a:cubicBezTo>
                <a:lnTo>
                  <a:pt x="310304" y="280351"/>
                </a:lnTo>
                <a:lnTo>
                  <a:pt x="539413" y="52003"/>
                </a:lnTo>
                <a:cubicBezTo>
                  <a:pt x="541718" y="49471"/>
                  <a:pt x="544830" y="48205"/>
                  <a:pt x="547942" y="48205"/>
                </a:cubicBezTo>
                <a:close/>
                <a:moveTo>
                  <a:pt x="12448" y="0"/>
                </a:moveTo>
                <a:lnTo>
                  <a:pt x="501600" y="0"/>
                </a:lnTo>
                <a:cubicBezTo>
                  <a:pt x="508055" y="0"/>
                  <a:pt x="513587" y="5524"/>
                  <a:pt x="513587" y="11969"/>
                </a:cubicBezTo>
                <a:lnTo>
                  <a:pt x="461491" y="61229"/>
                </a:lnTo>
                <a:lnTo>
                  <a:pt x="61317" y="61229"/>
                </a:lnTo>
                <a:lnTo>
                  <a:pt x="61317" y="451618"/>
                </a:lnTo>
                <a:lnTo>
                  <a:pt x="452270" y="451618"/>
                </a:lnTo>
                <a:lnTo>
                  <a:pt x="452270" y="332384"/>
                </a:lnTo>
                <a:lnTo>
                  <a:pt x="513587" y="267933"/>
                </a:lnTo>
                <a:lnTo>
                  <a:pt x="513587" y="500417"/>
                </a:lnTo>
                <a:cubicBezTo>
                  <a:pt x="513587" y="507323"/>
                  <a:pt x="508516" y="512847"/>
                  <a:pt x="501600" y="512847"/>
                </a:cubicBezTo>
                <a:lnTo>
                  <a:pt x="12448" y="512847"/>
                </a:lnTo>
                <a:cubicBezTo>
                  <a:pt x="5533" y="512847"/>
                  <a:pt x="0" y="507323"/>
                  <a:pt x="0" y="500417"/>
                </a:cubicBezTo>
                <a:lnTo>
                  <a:pt x="0" y="11969"/>
                </a:lnTo>
                <a:cubicBezTo>
                  <a:pt x="0" y="5524"/>
                  <a:pt x="5533" y="0"/>
                  <a:pt x="12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4" name="矩形 423">
            <a:extLst>
              <a:ext uri="{FF2B5EF4-FFF2-40B4-BE49-F238E27FC236}">
                <a16:creationId xmlns="" xmlns:a16="http://schemas.microsoft.com/office/drawing/2014/main" id="{0C253D17-5452-4859-980D-EDAB5CEC2E74}"/>
              </a:ext>
            </a:extLst>
          </p:cNvPr>
          <p:cNvSpPr/>
          <p:nvPr/>
        </p:nvSpPr>
        <p:spPr>
          <a:xfrm>
            <a:off x="1413677" y="5963605"/>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88000">
                      <a:prstClr val="white"/>
                    </a:gs>
                    <a:gs pos="15000">
                      <a:srgbClr val="5EE0F7"/>
                    </a:gs>
                  </a:gsLst>
                  <a:lin ang="27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产品获取没有障碍</a:t>
            </a:r>
          </a:p>
        </p:txBody>
      </p:sp>
      <p:sp>
        <p:nvSpPr>
          <p:cNvPr id="425" name="椭圆 424">
            <a:extLst>
              <a:ext uri="{FF2B5EF4-FFF2-40B4-BE49-F238E27FC236}">
                <a16:creationId xmlns="" xmlns:a16="http://schemas.microsoft.com/office/drawing/2014/main" id="{8B78E4A9-FE07-4584-9564-4545E2D8B5EF}"/>
              </a:ext>
            </a:extLst>
          </p:cNvPr>
          <p:cNvSpPr/>
          <p:nvPr/>
        </p:nvSpPr>
        <p:spPr>
          <a:xfrm rot="19626803">
            <a:off x="10001527" y="1590508"/>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6" name="Oval 9">
            <a:extLst>
              <a:ext uri="{FF2B5EF4-FFF2-40B4-BE49-F238E27FC236}">
                <a16:creationId xmlns="" xmlns:a16="http://schemas.microsoft.com/office/drawing/2014/main" id="{9D400B1B-9F2C-42E3-BD89-5A7E71948904}"/>
              </a:ext>
            </a:extLst>
          </p:cNvPr>
          <p:cNvSpPr/>
          <p:nvPr/>
        </p:nvSpPr>
        <p:spPr>
          <a:xfrm>
            <a:off x="10210588" y="1799811"/>
            <a:ext cx="340360" cy="339876"/>
          </a:xfrm>
          <a:custGeom>
            <a:avLst/>
            <a:gdLst>
              <a:gd name="connsiteX0" fmla="*/ 181152 w 607302"/>
              <a:gd name="connsiteY0" fmla="*/ 307524 h 606439"/>
              <a:gd name="connsiteX1" fmla="*/ 191140 w 607302"/>
              <a:gd name="connsiteY1" fmla="*/ 311663 h 606439"/>
              <a:gd name="connsiteX2" fmla="*/ 267459 w 607302"/>
              <a:gd name="connsiteY2" fmla="*/ 387946 h 606439"/>
              <a:gd name="connsiteX3" fmla="*/ 267459 w 607302"/>
              <a:gd name="connsiteY3" fmla="*/ 407886 h 606439"/>
              <a:gd name="connsiteX4" fmla="*/ 260675 w 607302"/>
              <a:gd name="connsiteY4" fmla="*/ 414753 h 606439"/>
              <a:gd name="connsiteX5" fmla="*/ 246448 w 607302"/>
              <a:gd name="connsiteY5" fmla="*/ 418327 h 606439"/>
              <a:gd name="connsiteX6" fmla="*/ 145820 w 607302"/>
              <a:gd name="connsiteY6" fmla="*/ 387475 h 606439"/>
              <a:gd name="connsiteX7" fmla="*/ 188690 w 607302"/>
              <a:gd name="connsiteY7" fmla="*/ 428580 h 606439"/>
              <a:gd name="connsiteX8" fmla="*/ 207723 w 607302"/>
              <a:gd name="connsiteY8" fmla="*/ 447580 h 606439"/>
              <a:gd name="connsiteX9" fmla="*/ 211869 w 607302"/>
              <a:gd name="connsiteY9" fmla="*/ 457550 h 606439"/>
              <a:gd name="connsiteX10" fmla="*/ 207723 w 607302"/>
              <a:gd name="connsiteY10" fmla="*/ 467615 h 606439"/>
              <a:gd name="connsiteX11" fmla="*/ 187654 w 607302"/>
              <a:gd name="connsiteY11" fmla="*/ 467615 h 606439"/>
              <a:gd name="connsiteX12" fmla="*/ 111335 w 607302"/>
              <a:gd name="connsiteY12" fmla="*/ 391332 h 606439"/>
              <a:gd name="connsiteX13" fmla="*/ 107189 w 607302"/>
              <a:gd name="connsiteY13" fmla="*/ 381361 h 606439"/>
              <a:gd name="connsiteX14" fmla="*/ 111335 w 607302"/>
              <a:gd name="connsiteY14" fmla="*/ 371391 h 606439"/>
              <a:gd name="connsiteX15" fmla="*/ 120757 w 607302"/>
              <a:gd name="connsiteY15" fmla="*/ 361985 h 606439"/>
              <a:gd name="connsiteX16" fmla="*/ 134890 w 607302"/>
              <a:gd name="connsiteY16" fmla="*/ 358411 h 606439"/>
              <a:gd name="connsiteX17" fmla="*/ 231278 w 607302"/>
              <a:gd name="connsiteY17" fmla="*/ 388040 h 606439"/>
              <a:gd name="connsiteX18" fmla="*/ 189256 w 607302"/>
              <a:gd name="connsiteY18" fmla="*/ 349851 h 606439"/>
              <a:gd name="connsiteX19" fmla="*/ 171071 w 607302"/>
              <a:gd name="connsiteY19" fmla="*/ 331697 h 606439"/>
              <a:gd name="connsiteX20" fmla="*/ 171071 w 607302"/>
              <a:gd name="connsiteY20" fmla="*/ 311757 h 606439"/>
              <a:gd name="connsiteX21" fmla="*/ 181152 w 607302"/>
              <a:gd name="connsiteY21" fmla="*/ 307524 h 606439"/>
              <a:gd name="connsiteX22" fmla="*/ 259333 w 607302"/>
              <a:gd name="connsiteY22" fmla="*/ 228773 h 606439"/>
              <a:gd name="connsiteX23" fmla="*/ 268280 w 607302"/>
              <a:gd name="connsiteY23" fmla="*/ 232441 h 606439"/>
              <a:gd name="connsiteX24" fmla="*/ 268280 w 607302"/>
              <a:gd name="connsiteY24" fmla="*/ 250309 h 606439"/>
              <a:gd name="connsiteX25" fmla="*/ 239650 w 607302"/>
              <a:gd name="connsiteY25" fmla="*/ 278897 h 606439"/>
              <a:gd name="connsiteX26" fmla="*/ 259710 w 607302"/>
              <a:gd name="connsiteY26" fmla="*/ 298928 h 606439"/>
              <a:gd name="connsiteX27" fmla="*/ 286268 w 607302"/>
              <a:gd name="connsiteY27" fmla="*/ 272314 h 606439"/>
              <a:gd name="connsiteX28" fmla="*/ 295120 w 607302"/>
              <a:gd name="connsiteY28" fmla="*/ 268647 h 606439"/>
              <a:gd name="connsiteX29" fmla="*/ 303973 w 607302"/>
              <a:gd name="connsiteY29" fmla="*/ 272314 h 606439"/>
              <a:gd name="connsiteX30" fmla="*/ 303973 w 607302"/>
              <a:gd name="connsiteY30" fmla="*/ 290088 h 606439"/>
              <a:gd name="connsiteX31" fmla="*/ 277415 w 607302"/>
              <a:gd name="connsiteY31" fmla="*/ 316608 h 606439"/>
              <a:gd name="connsiteX32" fmla="*/ 300300 w 607302"/>
              <a:gd name="connsiteY32" fmla="*/ 339366 h 606439"/>
              <a:gd name="connsiteX33" fmla="*/ 330908 w 607302"/>
              <a:gd name="connsiteY33" fmla="*/ 308803 h 606439"/>
              <a:gd name="connsiteX34" fmla="*/ 348801 w 607302"/>
              <a:gd name="connsiteY34" fmla="*/ 308803 h 606439"/>
              <a:gd name="connsiteX35" fmla="*/ 352474 w 607302"/>
              <a:gd name="connsiteY35" fmla="*/ 317737 h 606439"/>
              <a:gd name="connsiteX36" fmla="*/ 348801 w 607302"/>
              <a:gd name="connsiteY36" fmla="*/ 326577 h 606439"/>
              <a:gd name="connsiteX37" fmla="*/ 306233 w 607302"/>
              <a:gd name="connsiteY37" fmla="*/ 369084 h 606439"/>
              <a:gd name="connsiteX38" fmla="*/ 286268 w 607302"/>
              <a:gd name="connsiteY38" fmla="*/ 369084 h 606439"/>
              <a:gd name="connsiteX39" fmla="*/ 209984 w 607302"/>
              <a:gd name="connsiteY39" fmla="*/ 292910 h 606439"/>
              <a:gd name="connsiteX40" fmla="*/ 209984 w 607302"/>
              <a:gd name="connsiteY40" fmla="*/ 272973 h 606439"/>
              <a:gd name="connsiteX41" fmla="*/ 250480 w 607302"/>
              <a:gd name="connsiteY41" fmla="*/ 232441 h 606439"/>
              <a:gd name="connsiteX42" fmla="*/ 259333 w 607302"/>
              <a:gd name="connsiteY42" fmla="*/ 228773 h 606439"/>
              <a:gd name="connsiteX43" fmla="*/ 391704 w 607302"/>
              <a:gd name="connsiteY43" fmla="*/ 99638 h 606439"/>
              <a:gd name="connsiteX44" fmla="*/ 402633 w 607302"/>
              <a:gd name="connsiteY44" fmla="*/ 106787 h 606439"/>
              <a:gd name="connsiteX45" fmla="*/ 458506 w 607302"/>
              <a:gd name="connsiteY45" fmla="*/ 201415 h 606439"/>
              <a:gd name="connsiteX46" fmla="*/ 456245 w 607302"/>
              <a:gd name="connsiteY46" fmla="*/ 219475 h 606439"/>
              <a:gd name="connsiteX47" fmla="*/ 449366 w 607302"/>
              <a:gd name="connsiteY47" fmla="*/ 226247 h 606439"/>
              <a:gd name="connsiteX48" fmla="*/ 430617 w 607302"/>
              <a:gd name="connsiteY48" fmla="*/ 228129 h 606439"/>
              <a:gd name="connsiteX49" fmla="*/ 391138 w 607302"/>
              <a:gd name="connsiteY49" fmla="*/ 201603 h 606439"/>
              <a:gd name="connsiteX50" fmla="*/ 356842 w 607302"/>
              <a:gd name="connsiteY50" fmla="*/ 176488 h 606439"/>
              <a:gd name="connsiteX51" fmla="*/ 356559 w 607302"/>
              <a:gd name="connsiteY51" fmla="*/ 176864 h 606439"/>
              <a:gd name="connsiteX52" fmla="*/ 380774 w 607302"/>
              <a:gd name="connsiteY52" fmla="*/ 212044 h 606439"/>
              <a:gd name="connsiteX53" fmla="*/ 406590 w 607302"/>
              <a:gd name="connsiteY53" fmla="*/ 252491 h 606439"/>
              <a:gd name="connsiteX54" fmla="*/ 404612 w 607302"/>
              <a:gd name="connsiteY54" fmla="*/ 271021 h 606439"/>
              <a:gd name="connsiteX55" fmla="*/ 397451 w 607302"/>
              <a:gd name="connsiteY55" fmla="*/ 278076 h 606439"/>
              <a:gd name="connsiteX56" fmla="*/ 379172 w 607302"/>
              <a:gd name="connsiteY56" fmla="*/ 280240 h 606439"/>
              <a:gd name="connsiteX57" fmla="*/ 286931 w 607302"/>
              <a:gd name="connsiteY57" fmla="*/ 223426 h 606439"/>
              <a:gd name="connsiteX58" fmla="*/ 279487 w 607302"/>
              <a:gd name="connsiteY58" fmla="*/ 211950 h 606439"/>
              <a:gd name="connsiteX59" fmla="*/ 284010 w 607302"/>
              <a:gd name="connsiteY59" fmla="*/ 198969 h 606439"/>
              <a:gd name="connsiteX60" fmla="*/ 304079 w 607302"/>
              <a:gd name="connsiteY60" fmla="*/ 197182 h 606439"/>
              <a:gd name="connsiteX61" fmla="*/ 340259 w 607302"/>
              <a:gd name="connsiteY61" fmla="*/ 222203 h 606439"/>
              <a:gd name="connsiteX62" fmla="*/ 379643 w 607302"/>
              <a:gd name="connsiteY62" fmla="*/ 250045 h 606439"/>
              <a:gd name="connsiteX63" fmla="*/ 379926 w 607302"/>
              <a:gd name="connsiteY63" fmla="*/ 249763 h 606439"/>
              <a:gd name="connsiteX64" fmla="*/ 352319 w 607302"/>
              <a:gd name="connsiteY64" fmla="*/ 209598 h 606439"/>
              <a:gd name="connsiteX65" fmla="*/ 327634 w 607302"/>
              <a:gd name="connsiteY65" fmla="*/ 172161 h 606439"/>
              <a:gd name="connsiteX66" fmla="*/ 329612 w 607302"/>
              <a:gd name="connsiteY66" fmla="*/ 153537 h 606439"/>
              <a:gd name="connsiteX67" fmla="*/ 335454 w 607302"/>
              <a:gd name="connsiteY67" fmla="*/ 147705 h 606439"/>
              <a:gd name="connsiteX68" fmla="*/ 354298 w 607302"/>
              <a:gd name="connsiteY68" fmla="*/ 145917 h 606439"/>
              <a:gd name="connsiteX69" fmla="*/ 392457 w 607302"/>
              <a:gd name="connsiteY69" fmla="*/ 171785 h 606439"/>
              <a:gd name="connsiteX70" fmla="*/ 429957 w 607302"/>
              <a:gd name="connsiteY70" fmla="*/ 198969 h 606439"/>
              <a:gd name="connsiteX71" fmla="*/ 430240 w 607302"/>
              <a:gd name="connsiteY71" fmla="*/ 198593 h 606439"/>
              <a:gd name="connsiteX72" fmla="*/ 402350 w 607302"/>
              <a:gd name="connsiteY72" fmla="*/ 159651 h 606439"/>
              <a:gd name="connsiteX73" fmla="*/ 377476 w 607302"/>
              <a:gd name="connsiteY73" fmla="*/ 122496 h 606439"/>
              <a:gd name="connsiteX74" fmla="*/ 379361 w 607302"/>
              <a:gd name="connsiteY74" fmla="*/ 103871 h 606439"/>
              <a:gd name="connsiteX75" fmla="*/ 391704 w 607302"/>
              <a:gd name="connsiteY75" fmla="*/ 99638 h 606439"/>
              <a:gd name="connsiteX76" fmla="*/ 303806 w 607302"/>
              <a:gd name="connsiteY76" fmla="*/ 60766 h 606439"/>
              <a:gd name="connsiteX77" fmla="*/ 132073 w 607302"/>
              <a:gd name="connsiteY77" fmla="*/ 131880 h 606439"/>
              <a:gd name="connsiteX78" fmla="*/ 60855 w 607302"/>
              <a:gd name="connsiteY78" fmla="*/ 303361 h 606439"/>
              <a:gd name="connsiteX79" fmla="*/ 132073 w 607302"/>
              <a:gd name="connsiteY79" fmla="*/ 474936 h 606439"/>
              <a:gd name="connsiteX80" fmla="*/ 299755 w 607302"/>
              <a:gd name="connsiteY80" fmla="*/ 545485 h 606439"/>
              <a:gd name="connsiteX81" fmla="*/ 546191 w 607302"/>
              <a:gd name="connsiteY81" fmla="*/ 297058 h 606439"/>
              <a:gd name="connsiteX82" fmla="*/ 475633 w 607302"/>
              <a:gd name="connsiteY82" fmla="*/ 131880 h 606439"/>
              <a:gd name="connsiteX83" fmla="*/ 303806 w 607302"/>
              <a:gd name="connsiteY83" fmla="*/ 60766 h 606439"/>
              <a:gd name="connsiteX84" fmla="*/ 303806 w 607302"/>
              <a:gd name="connsiteY84" fmla="*/ 0 h 606439"/>
              <a:gd name="connsiteX85" fmla="*/ 518684 w 607302"/>
              <a:gd name="connsiteY85" fmla="*/ 88892 h 606439"/>
              <a:gd name="connsiteX86" fmla="*/ 607046 w 607302"/>
              <a:gd name="connsiteY86" fmla="*/ 315589 h 606439"/>
              <a:gd name="connsiteX87" fmla="*/ 598191 w 607302"/>
              <a:gd name="connsiteY87" fmla="*/ 335907 h 606439"/>
              <a:gd name="connsiteX88" fmla="*/ 336400 w 607302"/>
              <a:gd name="connsiteY88" fmla="*/ 597315 h 606439"/>
              <a:gd name="connsiteX89" fmla="*/ 316052 w 607302"/>
              <a:gd name="connsiteY89" fmla="*/ 606251 h 606439"/>
              <a:gd name="connsiteX90" fmla="*/ 303712 w 607302"/>
              <a:gd name="connsiteY90" fmla="*/ 606439 h 606439"/>
              <a:gd name="connsiteX91" fmla="*/ 89022 w 607302"/>
              <a:gd name="connsiteY91" fmla="*/ 517924 h 606439"/>
              <a:gd name="connsiteX92" fmla="*/ 0 w 607302"/>
              <a:gd name="connsiteY92" fmla="*/ 303361 h 606439"/>
              <a:gd name="connsiteX93" fmla="*/ 89022 w 607302"/>
              <a:gd name="connsiteY93" fmla="*/ 88892 h 606439"/>
              <a:gd name="connsiteX94" fmla="*/ 303806 w 607302"/>
              <a:gd name="connsiteY94"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7302" h="606439">
                <a:moveTo>
                  <a:pt x="181152" y="307524"/>
                </a:moveTo>
                <a:cubicBezTo>
                  <a:pt x="184827" y="307524"/>
                  <a:pt x="188502" y="309029"/>
                  <a:pt x="191140" y="311663"/>
                </a:cubicBezTo>
                <a:lnTo>
                  <a:pt x="267459" y="387946"/>
                </a:lnTo>
                <a:cubicBezTo>
                  <a:pt x="273018" y="393401"/>
                  <a:pt x="273018" y="402337"/>
                  <a:pt x="267459" y="407886"/>
                </a:cubicBezTo>
                <a:lnTo>
                  <a:pt x="260675" y="414753"/>
                </a:lnTo>
                <a:cubicBezTo>
                  <a:pt x="256906" y="418515"/>
                  <a:pt x="251441" y="419832"/>
                  <a:pt x="246448" y="418327"/>
                </a:cubicBezTo>
                <a:lnTo>
                  <a:pt x="145820" y="387475"/>
                </a:lnTo>
                <a:cubicBezTo>
                  <a:pt x="159105" y="399609"/>
                  <a:pt x="172955" y="412966"/>
                  <a:pt x="188690" y="428580"/>
                </a:cubicBezTo>
                <a:lnTo>
                  <a:pt x="207723" y="447580"/>
                </a:lnTo>
                <a:cubicBezTo>
                  <a:pt x="210361" y="450213"/>
                  <a:pt x="211869" y="453882"/>
                  <a:pt x="211869" y="457550"/>
                </a:cubicBezTo>
                <a:cubicBezTo>
                  <a:pt x="211869" y="461312"/>
                  <a:pt x="210361" y="464981"/>
                  <a:pt x="207723" y="467615"/>
                </a:cubicBezTo>
                <a:cubicBezTo>
                  <a:pt x="202164" y="473070"/>
                  <a:pt x="193213" y="473070"/>
                  <a:pt x="187654" y="467615"/>
                </a:cubicBezTo>
                <a:lnTo>
                  <a:pt x="111335" y="391332"/>
                </a:lnTo>
                <a:cubicBezTo>
                  <a:pt x="108697" y="388698"/>
                  <a:pt x="107189" y="385124"/>
                  <a:pt x="107189" y="381361"/>
                </a:cubicBezTo>
                <a:cubicBezTo>
                  <a:pt x="107189" y="377599"/>
                  <a:pt x="108697" y="374025"/>
                  <a:pt x="111335" y="371391"/>
                </a:cubicBezTo>
                <a:lnTo>
                  <a:pt x="120757" y="361985"/>
                </a:lnTo>
                <a:cubicBezTo>
                  <a:pt x="124431" y="358222"/>
                  <a:pt x="129896" y="356906"/>
                  <a:pt x="134890" y="358411"/>
                </a:cubicBezTo>
                <a:lnTo>
                  <a:pt x="231278" y="388040"/>
                </a:lnTo>
                <a:cubicBezTo>
                  <a:pt x="217145" y="376752"/>
                  <a:pt x="203671" y="364242"/>
                  <a:pt x="189256" y="349851"/>
                </a:cubicBezTo>
                <a:lnTo>
                  <a:pt x="171071" y="331697"/>
                </a:lnTo>
                <a:cubicBezTo>
                  <a:pt x="165606" y="326148"/>
                  <a:pt x="165606" y="317212"/>
                  <a:pt x="171071" y="311757"/>
                </a:cubicBezTo>
                <a:cubicBezTo>
                  <a:pt x="173803" y="309029"/>
                  <a:pt x="177384" y="307524"/>
                  <a:pt x="181152" y="307524"/>
                </a:cubicBezTo>
                <a:close/>
                <a:moveTo>
                  <a:pt x="259333" y="228773"/>
                </a:moveTo>
                <a:cubicBezTo>
                  <a:pt x="262723" y="228773"/>
                  <a:pt x="265925" y="230090"/>
                  <a:pt x="268280" y="232441"/>
                </a:cubicBezTo>
                <a:cubicBezTo>
                  <a:pt x="273271" y="237425"/>
                  <a:pt x="273271" y="245418"/>
                  <a:pt x="268280" y="250309"/>
                </a:cubicBezTo>
                <a:lnTo>
                  <a:pt x="239650" y="278897"/>
                </a:lnTo>
                <a:lnTo>
                  <a:pt x="259710" y="298928"/>
                </a:lnTo>
                <a:lnTo>
                  <a:pt x="286268" y="272314"/>
                </a:lnTo>
                <a:cubicBezTo>
                  <a:pt x="288528" y="269963"/>
                  <a:pt x="291730" y="268647"/>
                  <a:pt x="295120" y="268647"/>
                </a:cubicBezTo>
                <a:cubicBezTo>
                  <a:pt x="298416" y="268647"/>
                  <a:pt x="301618" y="269963"/>
                  <a:pt x="303973" y="272314"/>
                </a:cubicBezTo>
                <a:cubicBezTo>
                  <a:pt x="308870" y="277299"/>
                  <a:pt x="308870" y="285198"/>
                  <a:pt x="303973" y="290088"/>
                </a:cubicBezTo>
                <a:lnTo>
                  <a:pt x="277415" y="316608"/>
                </a:lnTo>
                <a:lnTo>
                  <a:pt x="300300" y="339366"/>
                </a:lnTo>
                <a:lnTo>
                  <a:pt x="330908" y="308803"/>
                </a:lnTo>
                <a:cubicBezTo>
                  <a:pt x="335805" y="303913"/>
                  <a:pt x="343810" y="303913"/>
                  <a:pt x="348801" y="308803"/>
                </a:cubicBezTo>
                <a:cubicBezTo>
                  <a:pt x="351156" y="311154"/>
                  <a:pt x="352474" y="314351"/>
                  <a:pt x="352474" y="317737"/>
                </a:cubicBezTo>
                <a:cubicBezTo>
                  <a:pt x="352474" y="321028"/>
                  <a:pt x="351156" y="324226"/>
                  <a:pt x="348801" y="326577"/>
                </a:cubicBezTo>
                <a:lnTo>
                  <a:pt x="306233" y="369084"/>
                </a:lnTo>
                <a:cubicBezTo>
                  <a:pt x="300677" y="374632"/>
                  <a:pt x="291730" y="374632"/>
                  <a:pt x="286268" y="369084"/>
                </a:cubicBezTo>
                <a:lnTo>
                  <a:pt x="209984" y="292910"/>
                </a:lnTo>
                <a:cubicBezTo>
                  <a:pt x="204428" y="287455"/>
                  <a:pt x="204428" y="278427"/>
                  <a:pt x="209984" y="272973"/>
                </a:cubicBezTo>
                <a:lnTo>
                  <a:pt x="250480" y="232441"/>
                </a:lnTo>
                <a:cubicBezTo>
                  <a:pt x="252835" y="230090"/>
                  <a:pt x="256037" y="228773"/>
                  <a:pt x="259333" y="228773"/>
                </a:cubicBezTo>
                <a:close/>
                <a:moveTo>
                  <a:pt x="391704" y="99638"/>
                </a:moveTo>
                <a:cubicBezTo>
                  <a:pt x="396226" y="100203"/>
                  <a:pt x="400278" y="102837"/>
                  <a:pt x="402633" y="106787"/>
                </a:cubicBezTo>
                <a:lnTo>
                  <a:pt x="458506" y="201415"/>
                </a:lnTo>
                <a:cubicBezTo>
                  <a:pt x="461992" y="207247"/>
                  <a:pt x="461050" y="214678"/>
                  <a:pt x="456245" y="219475"/>
                </a:cubicBezTo>
                <a:lnTo>
                  <a:pt x="449366" y="226247"/>
                </a:lnTo>
                <a:cubicBezTo>
                  <a:pt x="444373" y="231233"/>
                  <a:pt x="436552" y="231985"/>
                  <a:pt x="430617" y="228129"/>
                </a:cubicBezTo>
                <a:lnTo>
                  <a:pt x="391138" y="201603"/>
                </a:lnTo>
                <a:cubicBezTo>
                  <a:pt x="379643" y="193796"/>
                  <a:pt x="368996" y="186365"/>
                  <a:pt x="356842" y="176488"/>
                </a:cubicBezTo>
                <a:lnTo>
                  <a:pt x="356559" y="176864"/>
                </a:lnTo>
                <a:cubicBezTo>
                  <a:pt x="365699" y="189375"/>
                  <a:pt x="373331" y="200004"/>
                  <a:pt x="380774" y="212044"/>
                </a:cubicBezTo>
                <a:lnTo>
                  <a:pt x="406590" y="252491"/>
                </a:lnTo>
                <a:cubicBezTo>
                  <a:pt x="410359" y="258417"/>
                  <a:pt x="409511" y="266036"/>
                  <a:pt x="404612" y="271021"/>
                </a:cubicBezTo>
                <a:lnTo>
                  <a:pt x="397451" y="278076"/>
                </a:lnTo>
                <a:cubicBezTo>
                  <a:pt x="392646" y="282967"/>
                  <a:pt x="385108" y="283814"/>
                  <a:pt x="379172" y="280240"/>
                </a:cubicBezTo>
                <a:lnTo>
                  <a:pt x="286931" y="223426"/>
                </a:lnTo>
                <a:cubicBezTo>
                  <a:pt x="282785" y="220980"/>
                  <a:pt x="280052" y="216653"/>
                  <a:pt x="279487" y="211950"/>
                </a:cubicBezTo>
                <a:cubicBezTo>
                  <a:pt x="279016" y="207153"/>
                  <a:pt x="280618" y="202449"/>
                  <a:pt x="284010" y="198969"/>
                </a:cubicBezTo>
                <a:cubicBezTo>
                  <a:pt x="289380" y="193607"/>
                  <a:pt x="297860" y="192855"/>
                  <a:pt x="304079" y="197182"/>
                </a:cubicBezTo>
                <a:lnTo>
                  <a:pt x="340259" y="222203"/>
                </a:lnTo>
                <a:cubicBezTo>
                  <a:pt x="353921" y="231421"/>
                  <a:pt x="368337" y="241862"/>
                  <a:pt x="379643" y="250045"/>
                </a:cubicBezTo>
                <a:lnTo>
                  <a:pt x="379926" y="249763"/>
                </a:lnTo>
                <a:cubicBezTo>
                  <a:pt x="370975" y="237723"/>
                  <a:pt x="361742" y="223896"/>
                  <a:pt x="352319" y="209598"/>
                </a:cubicBezTo>
                <a:lnTo>
                  <a:pt x="327634" y="172161"/>
                </a:lnTo>
                <a:cubicBezTo>
                  <a:pt x="323771" y="166235"/>
                  <a:pt x="324619" y="158522"/>
                  <a:pt x="329612" y="153537"/>
                </a:cubicBezTo>
                <a:lnTo>
                  <a:pt x="335454" y="147705"/>
                </a:lnTo>
                <a:cubicBezTo>
                  <a:pt x="340448" y="142625"/>
                  <a:pt x="348456" y="141873"/>
                  <a:pt x="354298" y="145917"/>
                </a:cubicBezTo>
                <a:lnTo>
                  <a:pt x="392457" y="171785"/>
                </a:lnTo>
                <a:cubicBezTo>
                  <a:pt x="405931" y="180909"/>
                  <a:pt x="417803" y="189563"/>
                  <a:pt x="429957" y="198969"/>
                </a:cubicBezTo>
                <a:lnTo>
                  <a:pt x="430240" y="198593"/>
                </a:lnTo>
                <a:cubicBezTo>
                  <a:pt x="420912" y="186553"/>
                  <a:pt x="411773" y="173102"/>
                  <a:pt x="402350" y="159651"/>
                </a:cubicBezTo>
                <a:lnTo>
                  <a:pt x="377476" y="122496"/>
                </a:lnTo>
                <a:cubicBezTo>
                  <a:pt x="373613" y="116664"/>
                  <a:pt x="374367" y="108857"/>
                  <a:pt x="379361" y="103871"/>
                </a:cubicBezTo>
                <a:cubicBezTo>
                  <a:pt x="382564" y="100579"/>
                  <a:pt x="387181" y="99074"/>
                  <a:pt x="391704" y="99638"/>
                </a:cubicBezTo>
                <a:close/>
                <a:moveTo>
                  <a:pt x="303806" y="60766"/>
                </a:moveTo>
                <a:cubicBezTo>
                  <a:pt x="238994" y="60766"/>
                  <a:pt x="177950" y="86070"/>
                  <a:pt x="132073" y="131880"/>
                </a:cubicBezTo>
                <a:cubicBezTo>
                  <a:pt x="86196" y="177689"/>
                  <a:pt x="60855" y="238550"/>
                  <a:pt x="60855" y="303361"/>
                </a:cubicBezTo>
                <a:cubicBezTo>
                  <a:pt x="60855" y="368172"/>
                  <a:pt x="86196" y="429126"/>
                  <a:pt x="132073" y="474936"/>
                </a:cubicBezTo>
                <a:cubicBezTo>
                  <a:pt x="176820" y="519617"/>
                  <a:pt x="236262" y="544544"/>
                  <a:pt x="299755" y="545485"/>
                </a:cubicBezTo>
                <a:cubicBezTo>
                  <a:pt x="310871" y="414170"/>
                  <a:pt x="414966" y="309287"/>
                  <a:pt x="546191" y="297058"/>
                </a:cubicBezTo>
                <a:cubicBezTo>
                  <a:pt x="544778" y="234505"/>
                  <a:pt x="520097" y="176278"/>
                  <a:pt x="475633" y="131880"/>
                </a:cubicBezTo>
                <a:cubicBezTo>
                  <a:pt x="429756" y="86070"/>
                  <a:pt x="368712" y="60766"/>
                  <a:pt x="303806" y="60766"/>
                </a:cubicBezTo>
                <a:close/>
                <a:moveTo>
                  <a:pt x="303806" y="0"/>
                </a:moveTo>
                <a:cubicBezTo>
                  <a:pt x="385009" y="0"/>
                  <a:pt x="461314" y="31606"/>
                  <a:pt x="518684" y="88892"/>
                </a:cubicBezTo>
                <a:cubicBezTo>
                  <a:pt x="578314" y="148341"/>
                  <a:pt x="610532" y="231024"/>
                  <a:pt x="607046" y="315589"/>
                </a:cubicBezTo>
                <a:cubicBezTo>
                  <a:pt x="606764" y="323208"/>
                  <a:pt x="603561" y="330451"/>
                  <a:pt x="598191" y="335907"/>
                </a:cubicBezTo>
                <a:lnTo>
                  <a:pt x="336400" y="597315"/>
                </a:lnTo>
                <a:cubicBezTo>
                  <a:pt x="330936" y="602770"/>
                  <a:pt x="323683" y="605875"/>
                  <a:pt x="316052" y="606251"/>
                </a:cubicBezTo>
                <a:cubicBezTo>
                  <a:pt x="311907" y="606345"/>
                  <a:pt x="307857" y="606439"/>
                  <a:pt x="303712" y="606439"/>
                </a:cubicBezTo>
                <a:cubicBezTo>
                  <a:pt x="222508" y="606439"/>
                  <a:pt x="146204" y="575021"/>
                  <a:pt x="89022" y="517924"/>
                </a:cubicBezTo>
                <a:cubicBezTo>
                  <a:pt x="31652" y="460638"/>
                  <a:pt x="0" y="384445"/>
                  <a:pt x="0" y="303361"/>
                </a:cubicBezTo>
                <a:cubicBezTo>
                  <a:pt x="0" y="222370"/>
                  <a:pt x="31652" y="146178"/>
                  <a:pt x="89022" y="88892"/>
                </a:cubicBezTo>
                <a:cubicBezTo>
                  <a:pt x="146392" y="31606"/>
                  <a:pt x="222697" y="0"/>
                  <a:pt x="30380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7" name="矩形 426">
            <a:extLst>
              <a:ext uri="{FF2B5EF4-FFF2-40B4-BE49-F238E27FC236}">
                <a16:creationId xmlns="" xmlns:a16="http://schemas.microsoft.com/office/drawing/2014/main" id="{9B01FCFB-437F-4E22-B9A0-C5592DF6A094}"/>
              </a:ext>
            </a:extLst>
          </p:cNvPr>
          <p:cNvSpPr/>
          <p:nvPr/>
        </p:nvSpPr>
        <p:spPr>
          <a:xfrm>
            <a:off x="9539832" y="2390244"/>
            <a:ext cx="168187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88000">
                      <a:prstClr val="white"/>
                    </a:gs>
                    <a:gs pos="15000">
                      <a:srgbClr val="5EE0F7"/>
                    </a:gs>
                  </a:gsLst>
                  <a:lin ang="27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简单的信息内容 </a:t>
            </a:r>
          </a:p>
        </p:txBody>
      </p:sp>
      <p:sp>
        <p:nvSpPr>
          <p:cNvPr id="428" name="椭圆 427">
            <a:extLst>
              <a:ext uri="{FF2B5EF4-FFF2-40B4-BE49-F238E27FC236}">
                <a16:creationId xmlns="" xmlns:a16="http://schemas.microsoft.com/office/drawing/2014/main" id="{B9B51161-36C6-4306-8E7C-2D53D9C772A9}"/>
              </a:ext>
            </a:extLst>
          </p:cNvPr>
          <p:cNvSpPr/>
          <p:nvPr/>
        </p:nvSpPr>
        <p:spPr>
          <a:xfrm rot="19626803">
            <a:off x="8462857" y="2818698"/>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9" name="Oval 9">
            <a:extLst>
              <a:ext uri="{FF2B5EF4-FFF2-40B4-BE49-F238E27FC236}">
                <a16:creationId xmlns="" xmlns:a16="http://schemas.microsoft.com/office/drawing/2014/main" id="{A8B7D8D1-84F8-4064-8F3C-316ACA0C1CB0}"/>
              </a:ext>
            </a:extLst>
          </p:cNvPr>
          <p:cNvSpPr/>
          <p:nvPr/>
        </p:nvSpPr>
        <p:spPr>
          <a:xfrm>
            <a:off x="8745204" y="3027758"/>
            <a:ext cx="193786" cy="340360"/>
          </a:xfrm>
          <a:custGeom>
            <a:avLst/>
            <a:gdLst>
              <a:gd name="T0" fmla="*/ 181 w 208"/>
              <a:gd name="T1" fmla="*/ 0 h 366"/>
              <a:gd name="T2" fmla="*/ 27 w 208"/>
              <a:gd name="T3" fmla="*/ 0 h 366"/>
              <a:gd name="T4" fmla="*/ 0 w 208"/>
              <a:gd name="T5" fmla="*/ 27 h 366"/>
              <a:gd name="T6" fmla="*/ 0 w 208"/>
              <a:gd name="T7" fmla="*/ 339 h 366"/>
              <a:gd name="T8" fmla="*/ 27 w 208"/>
              <a:gd name="T9" fmla="*/ 366 h 366"/>
              <a:gd name="T10" fmla="*/ 181 w 208"/>
              <a:gd name="T11" fmla="*/ 366 h 366"/>
              <a:gd name="T12" fmla="*/ 208 w 208"/>
              <a:gd name="T13" fmla="*/ 339 h 366"/>
              <a:gd name="T14" fmla="*/ 208 w 208"/>
              <a:gd name="T15" fmla="*/ 27 h 366"/>
              <a:gd name="T16" fmla="*/ 181 w 208"/>
              <a:gd name="T17" fmla="*/ 0 h 366"/>
              <a:gd name="T18" fmla="*/ 66 w 208"/>
              <a:gd name="T19" fmla="*/ 16 h 366"/>
              <a:gd name="T20" fmla="*/ 142 w 208"/>
              <a:gd name="T21" fmla="*/ 16 h 366"/>
              <a:gd name="T22" fmla="*/ 145 w 208"/>
              <a:gd name="T23" fmla="*/ 23 h 366"/>
              <a:gd name="T24" fmla="*/ 142 w 208"/>
              <a:gd name="T25" fmla="*/ 29 h 366"/>
              <a:gd name="T26" fmla="*/ 66 w 208"/>
              <a:gd name="T27" fmla="*/ 29 h 366"/>
              <a:gd name="T28" fmla="*/ 62 w 208"/>
              <a:gd name="T29" fmla="*/ 23 h 366"/>
              <a:gd name="T30" fmla="*/ 66 w 208"/>
              <a:gd name="T31" fmla="*/ 16 h 366"/>
              <a:gd name="T32" fmla="*/ 104 w 208"/>
              <a:gd name="T33" fmla="*/ 340 h 366"/>
              <a:gd name="T34" fmla="*/ 87 w 208"/>
              <a:gd name="T35" fmla="*/ 323 h 366"/>
              <a:gd name="T36" fmla="*/ 104 w 208"/>
              <a:gd name="T37" fmla="*/ 306 h 366"/>
              <a:gd name="T38" fmla="*/ 121 w 208"/>
              <a:gd name="T39" fmla="*/ 323 h 366"/>
              <a:gd name="T40" fmla="*/ 104 w 208"/>
              <a:gd name="T41" fmla="*/ 340 h 366"/>
              <a:gd name="T42" fmla="*/ 188 w 208"/>
              <a:gd name="T43" fmla="*/ 281 h 366"/>
              <a:gd name="T44" fmla="*/ 20 w 208"/>
              <a:gd name="T45" fmla="*/ 281 h 366"/>
              <a:gd name="T46" fmla="*/ 20 w 208"/>
              <a:gd name="T47" fmla="*/ 45 h 366"/>
              <a:gd name="T48" fmla="*/ 188 w 208"/>
              <a:gd name="T49" fmla="*/ 45 h 366"/>
              <a:gd name="T50" fmla="*/ 188 w 208"/>
              <a:gd name="T51" fmla="*/ 281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366">
                <a:moveTo>
                  <a:pt x="181" y="0"/>
                </a:moveTo>
                <a:lnTo>
                  <a:pt x="27" y="0"/>
                </a:lnTo>
                <a:cubicBezTo>
                  <a:pt x="12" y="0"/>
                  <a:pt x="0" y="12"/>
                  <a:pt x="0" y="27"/>
                </a:cubicBezTo>
                <a:lnTo>
                  <a:pt x="0" y="339"/>
                </a:lnTo>
                <a:cubicBezTo>
                  <a:pt x="0" y="354"/>
                  <a:pt x="12" y="366"/>
                  <a:pt x="27" y="366"/>
                </a:cubicBezTo>
                <a:lnTo>
                  <a:pt x="181" y="366"/>
                </a:lnTo>
                <a:cubicBezTo>
                  <a:pt x="196" y="366"/>
                  <a:pt x="208" y="354"/>
                  <a:pt x="208" y="339"/>
                </a:cubicBezTo>
                <a:lnTo>
                  <a:pt x="208" y="27"/>
                </a:lnTo>
                <a:cubicBezTo>
                  <a:pt x="208" y="12"/>
                  <a:pt x="196" y="0"/>
                  <a:pt x="181" y="0"/>
                </a:cubicBezTo>
                <a:close/>
                <a:moveTo>
                  <a:pt x="66" y="16"/>
                </a:moveTo>
                <a:lnTo>
                  <a:pt x="142" y="16"/>
                </a:lnTo>
                <a:cubicBezTo>
                  <a:pt x="144" y="16"/>
                  <a:pt x="145" y="19"/>
                  <a:pt x="145" y="23"/>
                </a:cubicBezTo>
                <a:cubicBezTo>
                  <a:pt x="145" y="26"/>
                  <a:pt x="144" y="29"/>
                  <a:pt x="142" y="29"/>
                </a:cubicBezTo>
                <a:lnTo>
                  <a:pt x="66" y="29"/>
                </a:lnTo>
                <a:cubicBezTo>
                  <a:pt x="64" y="29"/>
                  <a:pt x="62" y="26"/>
                  <a:pt x="62" y="23"/>
                </a:cubicBezTo>
                <a:cubicBezTo>
                  <a:pt x="62" y="19"/>
                  <a:pt x="64" y="16"/>
                  <a:pt x="66" y="16"/>
                </a:cubicBezTo>
                <a:close/>
                <a:moveTo>
                  <a:pt x="104" y="340"/>
                </a:moveTo>
                <a:cubicBezTo>
                  <a:pt x="95" y="340"/>
                  <a:pt x="87" y="332"/>
                  <a:pt x="87" y="323"/>
                </a:cubicBezTo>
                <a:cubicBezTo>
                  <a:pt x="87" y="313"/>
                  <a:pt x="95" y="306"/>
                  <a:pt x="104" y="306"/>
                </a:cubicBezTo>
                <a:cubicBezTo>
                  <a:pt x="113" y="306"/>
                  <a:pt x="121" y="313"/>
                  <a:pt x="121" y="323"/>
                </a:cubicBezTo>
                <a:cubicBezTo>
                  <a:pt x="121" y="332"/>
                  <a:pt x="113" y="340"/>
                  <a:pt x="104" y="340"/>
                </a:cubicBezTo>
                <a:close/>
                <a:moveTo>
                  <a:pt x="188" y="281"/>
                </a:moveTo>
                <a:lnTo>
                  <a:pt x="20" y="281"/>
                </a:lnTo>
                <a:lnTo>
                  <a:pt x="20" y="45"/>
                </a:lnTo>
                <a:lnTo>
                  <a:pt x="188" y="45"/>
                </a:lnTo>
                <a:lnTo>
                  <a:pt x="188" y="2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0" name="矩形 429">
            <a:extLst>
              <a:ext uri="{FF2B5EF4-FFF2-40B4-BE49-F238E27FC236}">
                <a16:creationId xmlns="" xmlns:a16="http://schemas.microsoft.com/office/drawing/2014/main" id="{6D4F788F-2A3F-41E8-879C-28058A4B597B}"/>
              </a:ext>
            </a:extLst>
          </p:cNvPr>
          <p:cNvSpPr/>
          <p:nvPr/>
        </p:nvSpPr>
        <p:spPr>
          <a:xfrm>
            <a:off x="8001163" y="3618434"/>
            <a:ext cx="168187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88000">
                      <a:prstClr val="white"/>
                    </a:gs>
                    <a:gs pos="15000">
                      <a:srgbClr val="5EE0F7"/>
                    </a:gs>
                  </a:gsLst>
                  <a:lin ang="2700000" scaled="1"/>
                  <a:tileRect/>
                </a:gradFill>
                <a:effectLst>
                  <a:outerShdw blurRad="50800" dist="3810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mn-cs"/>
              </a:rPr>
              <a:t>广泛传播的渠道</a:t>
            </a:r>
          </a:p>
        </p:txBody>
      </p:sp>
    </p:spTree>
    <p:extLst>
      <p:ext uri="{BB962C8B-B14F-4D97-AF65-F5344CB8AC3E}">
        <p14:creationId xmlns:p14="http://schemas.microsoft.com/office/powerpoint/2010/main" val="20176218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1DC72D8B-0C1F-48C0-92C1-29DB517A5E16}"/>
              </a:ext>
            </a:extLst>
          </p:cNvPr>
          <p:cNvPicPr>
            <a:picLocks noChangeAspect="1"/>
          </p:cNvPicPr>
          <p:nvPr/>
        </p:nvPicPr>
        <p:blipFill rotWithShape="1">
          <a:blip r:embed="rId5">
            <a:alphaModFix/>
            <a:extLst>
              <a:ext uri="{BEBA8EAE-BF5A-486C-A8C5-ECC9F3942E4B}">
                <a14:imgProps xmlns:a14="http://schemas.microsoft.com/office/drawing/2010/main">
                  <a14:imgLayer r:embed="rId6">
                    <a14:imgEffect>
                      <a14:artisticPaintStrokes/>
                    </a14:imgEffect>
                    <a14:imgEffect>
                      <a14:sharpenSoften amount="50000"/>
                    </a14:imgEffect>
                    <a14:imgEffect>
                      <a14:saturation sat="33000"/>
                    </a14:imgEffect>
                  </a14:imgLayer>
                </a14:imgProps>
              </a:ext>
            </a:extLst>
          </a:blip>
          <a:srcRect t="62651" r="53432"/>
          <a:stretch/>
        </p:blipFill>
        <p:spPr>
          <a:xfrm>
            <a:off x="-1" y="0"/>
            <a:ext cx="12192001" cy="6858000"/>
          </a:xfrm>
          <a:prstGeom prst="rect">
            <a:avLst/>
          </a:prstGeom>
        </p:spPr>
      </p:pic>
      <p:pic>
        <p:nvPicPr>
          <p:cNvPr id="1026" name="Picture 2" descr="ææ§å¤å¤çç®èæ¯é«æ¸å¾ç">
            <a:extLst>
              <a:ext uri="{FF2B5EF4-FFF2-40B4-BE49-F238E27FC236}">
                <a16:creationId xmlns="" xmlns:a16="http://schemas.microsoft.com/office/drawing/2014/main" id="{8D7F71C5-DD1F-4219-AC95-0648EA669AC6}"/>
              </a:ext>
            </a:extLst>
          </p:cNvPr>
          <p:cNvPicPr>
            <a:picLocks noChangeAspect="1" noChangeArrowheads="1"/>
          </p:cNvPicPr>
          <p:nvPr/>
        </p:nvPicPr>
        <p:blipFill rotWithShape="1">
          <a:blip r:embed="rId7">
            <a:alphaModFix amt="82000"/>
            <a:extLst>
              <a:ext uri="{28A0092B-C50C-407E-A947-70E740481C1C}">
                <a14:useLocalDpi xmlns:a14="http://schemas.microsoft.com/office/drawing/2010/main" val="0"/>
              </a:ext>
            </a:extLst>
          </a:blip>
          <a:srcRect t="6353" b="6353"/>
          <a:stretch/>
        </p:blipFill>
        <p:spPr bwMode="auto">
          <a:xfrm>
            <a:off x="0" y="0"/>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 xmlns:a16="http://schemas.microsoft.com/office/drawing/2014/main" id="{D7563959-875A-47B0-924C-4B7C3F49CBFE}"/>
              </a:ext>
            </a:extLst>
          </p:cNvPr>
          <p:cNvSpPr txBox="1"/>
          <p:nvPr/>
        </p:nvSpPr>
        <p:spPr>
          <a:xfrm>
            <a:off x="-549950" y="-45720"/>
            <a:ext cx="12741950" cy="6949440"/>
          </a:xfrm>
          <a:prstGeom prst="rect">
            <a:avLst/>
          </a:prstGeom>
          <a:noFill/>
          <a:ln>
            <a:noFill/>
          </a:ln>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于千万人之中遇见你所要遇见的人，于千万年之中，时间的无涯的荒野里，没有早一步，也没有晚一步，刚巧赶上了，那也没有别的话可说，惟有轻轻地问一声：“噢，你也在这里吗？”</a:t>
            </a:r>
            <a:endPar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说好永远的，不知怎么就散了。最后自己想来想去，竟然也搞不清楚当初是什么原因把彼此分开的。然后，你忽然醒悟，感情原来是这么脆弱的。经得起风雨，却经不起平凡</a:t>
            </a:r>
            <a:r>
              <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a:t>
            </a: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于千万人之中遇见你所要遇见的人，于千万年之中，时间的无涯的荒野里，没有早一步，也没有晚一步，刚巧赶上了，那也没有别的话可说，惟有轻轻地问一声：“噢，你也在这里吗？”</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说好永远的，不知怎么就散了。最后自己想来想去，竟然也搞不清楚当初是什么原因把彼此分开的。然后，你忽然醒悟，感情原来是这么脆弱的。经得起风雨，却经不起平凡</a:t>
            </a:r>
            <a:endPar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时代的车轰轰地往前开，我们坐在车上，经过的也许不过是几条熟悉的街衢，可在漫天的火光中也自惊心动魄。可惜我们只顾忙着在一瞥即逝的店铺橱窗里，找寻我们自己的影子</a:t>
            </a:r>
            <a:r>
              <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a:t>
            </a: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我们只看见自己的脸苍白渺小，我们的自私与空虚，我们恬不知耻的愚蠢。谁都一样，我们每个人都是孤独的</a:t>
            </a:r>
            <a:endPar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a:t>
            </a:r>
            <a:endPar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说好永远的，不知怎么就散了。最后自己想来想去，竟然也搞不清楚当初是什么原因把彼此分开的。然后，你忽然醒悟，感情原来是这么脆弱的。经得起风雨，却经不起平凡</a:t>
            </a:r>
            <a:r>
              <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rPr>
              <a:t>于千万人之中遇见你所要遇见的人，于千万年之中，时间的无涯的荒野里，没有早一步，也没有晚一步，刚巧赶上了，那也没有别的话可说，惟有轻轻地问</a:t>
            </a:r>
            <a:endParaRPr kumimoji="0" lang="en-US" altLang="zh-CN"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705634">
                  <a:alpha val="29000"/>
                </a:srgbClr>
              </a:solidFill>
              <a:effectLst/>
              <a:uLnTx/>
              <a:uFillTx/>
              <a:latin typeface="中山行书百年纪念版" panose="02010609000101010101" pitchFamily="49" charset="-122"/>
              <a:ea typeface="中山行书百年纪念版" panose="02010609000101010101" pitchFamily="49" charset="-122"/>
              <a:cs typeface="+mn-cs"/>
            </a:endParaRPr>
          </a:p>
        </p:txBody>
      </p:sp>
      <p:pic>
        <p:nvPicPr>
          <p:cNvPr id="34" name="图片 33">
            <a:extLst>
              <a:ext uri="{FF2B5EF4-FFF2-40B4-BE49-F238E27FC236}">
                <a16:creationId xmlns="" xmlns:a16="http://schemas.microsoft.com/office/drawing/2014/main" id="{2967FE6F-7EB5-4504-8133-208C96533BB9}"/>
              </a:ext>
            </a:extLst>
          </p:cNvPr>
          <p:cNvPicPr>
            <a:picLocks/>
          </p:cNvPicPr>
          <p:nvPr/>
        </p:nvPicPr>
        <p:blipFill>
          <a:blip r:embed="rId8">
            <a:alphaModFix amt="64000"/>
            <a:extLst>
              <a:ext uri="{28A0092B-C50C-407E-A947-70E740481C1C}">
                <a14:useLocalDpi xmlns:a14="http://schemas.microsoft.com/office/drawing/2010/main" val="0"/>
              </a:ext>
            </a:extLst>
          </a:blip>
          <a:stretch>
            <a:fillRect/>
          </a:stretch>
        </p:blipFill>
        <p:spPr>
          <a:xfrm>
            <a:off x="-1" y="-32743"/>
            <a:ext cx="12192001" cy="6890743"/>
          </a:xfrm>
          <a:prstGeom prst="rect">
            <a:avLst/>
          </a:prstGeom>
        </p:spPr>
      </p:pic>
      <p:pic>
        <p:nvPicPr>
          <p:cNvPr id="17" name="图片 16" descr="图片包含 人员, 室内, 外表, 妇女&#10;&#10;描述已自动生成">
            <a:extLst>
              <a:ext uri="{FF2B5EF4-FFF2-40B4-BE49-F238E27FC236}">
                <a16:creationId xmlns="" xmlns:a16="http://schemas.microsoft.com/office/drawing/2014/main" id="{EE844655-8AEF-47E3-9EA5-A0702E5DC7DE}"/>
              </a:ext>
            </a:extLst>
          </p:cNvPr>
          <p:cNvPicPr>
            <a:picLocks noChangeAspect="1"/>
          </p:cNvPicPr>
          <p:nvPr/>
        </p:nvPicPr>
        <p:blipFill>
          <a:blip r:embed="rId9">
            <a:alphaModFix amt="33000"/>
            <a:extLst>
              <a:ext uri="{28A0092B-C50C-407E-A947-70E740481C1C}">
                <a14:useLocalDpi xmlns:a14="http://schemas.microsoft.com/office/drawing/2010/main" val="0"/>
              </a:ext>
            </a:extLst>
          </a:blip>
          <a:stretch>
            <a:fillRect/>
          </a:stretch>
        </p:blipFill>
        <p:spPr>
          <a:xfrm>
            <a:off x="-382395" y="0"/>
            <a:ext cx="5143304" cy="6949440"/>
          </a:xfrm>
          <a:prstGeom prst="rect">
            <a:avLst/>
          </a:prstGeom>
          <a:effectLst>
            <a:softEdge rad="25400"/>
          </a:effectLst>
        </p:spPr>
      </p:pic>
      <p:pic>
        <p:nvPicPr>
          <p:cNvPr id="37" name="图片 36" descr="图片包含 人员, 服装, 室内, 墙壁&#10;&#10;描述已自动生成">
            <a:extLst>
              <a:ext uri="{FF2B5EF4-FFF2-40B4-BE49-F238E27FC236}">
                <a16:creationId xmlns="" xmlns:a16="http://schemas.microsoft.com/office/drawing/2014/main" id="{20568002-A415-40AE-BB3D-6112E926ED83}"/>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a:xfrm>
            <a:off x="1100088" y="45720"/>
            <a:ext cx="5452171" cy="6858000"/>
          </a:xfrm>
          <a:custGeom>
            <a:avLst/>
            <a:gdLst>
              <a:gd name="connsiteX0" fmla="*/ 0 w 5452171"/>
              <a:gd name="connsiteY0" fmla="*/ 0 h 6858000"/>
              <a:gd name="connsiteX1" fmla="*/ 5452171 w 5452171"/>
              <a:gd name="connsiteY1" fmla="*/ 0 h 6858000"/>
              <a:gd name="connsiteX2" fmla="*/ 5452171 w 5452171"/>
              <a:gd name="connsiteY2" fmla="*/ 6858000 h 6858000"/>
              <a:gd name="connsiteX3" fmla="*/ 0 w 5452171"/>
              <a:gd name="connsiteY3" fmla="*/ 6858000 h 6858000"/>
              <a:gd name="connsiteX4" fmla="*/ 0 w 5452171"/>
              <a:gd name="connsiteY4" fmla="*/ 5454057 h 6858000"/>
              <a:gd name="connsiteX5" fmla="*/ 151594 w 5452171"/>
              <a:gd name="connsiteY5" fmla="*/ 5581641 h 6858000"/>
              <a:gd name="connsiteX6" fmla="*/ 715825 w 5452171"/>
              <a:gd name="connsiteY6" fmla="*/ 5876237 h 6858000"/>
              <a:gd name="connsiteX7" fmla="*/ 21384 w 5452171"/>
              <a:gd name="connsiteY7" fmla="*/ 4614415 h 6858000"/>
              <a:gd name="connsiteX8" fmla="*/ 467946 w 5452171"/>
              <a:gd name="connsiteY8" fmla="*/ 3450469 h 6858000"/>
              <a:gd name="connsiteX9" fmla="*/ 58863 w 5452171"/>
              <a:gd name="connsiteY9" fmla="*/ 3779549 h 6858000"/>
              <a:gd name="connsiteX10" fmla="*/ 0 w 5452171"/>
              <a:gd name="connsiteY10" fmla="*/ 384145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2171" h="6858000">
                <a:moveTo>
                  <a:pt x="0" y="0"/>
                </a:moveTo>
                <a:lnTo>
                  <a:pt x="5452171" y="0"/>
                </a:lnTo>
                <a:lnTo>
                  <a:pt x="5452171" y="6858000"/>
                </a:lnTo>
                <a:lnTo>
                  <a:pt x="0" y="6858000"/>
                </a:lnTo>
                <a:lnTo>
                  <a:pt x="0" y="5454057"/>
                </a:lnTo>
                <a:lnTo>
                  <a:pt x="151594" y="5581641"/>
                </a:lnTo>
                <a:cubicBezTo>
                  <a:pt x="415518" y="5778687"/>
                  <a:pt x="679873" y="5888847"/>
                  <a:pt x="715825" y="5876237"/>
                </a:cubicBezTo>
                <a:cubicBezTo>
                  <a:pt x="787730" y="5851017"/>
                  <a:pt x="89834" y="5284273"/>
                  <a:pt x="21384" y="4614415"/>
                </a:cubicBezTo>
                <a:cubicBezTo>
                  <a:pt x="-47066" y="3944557"/>
                  <a:pt x="539851" y="3425249"/>
                  <a:pt x="467946" y="3450469"/>
                </a:cubicBezTo>
                <a:cubicBezTo>
                  <a:pt x="436488" y="3461503"/>
                  <a:pt x="251400" y="3586418"/>
                  <a:pt x="58863" y="3779549"/>
                </a:cubicBezTo>
                <a:lnTo>
                  <a:pt x="0" y="3841456"/>
                </a:lnTo>
                <a:close/>
              </a:path>
            </a:pathLst>
          </a:custGeom>
          <a:effectLst>
            <a:softEdge rad="25400"/>
          </a:effectLst>
        </p:spPr>
      </p:pic>
      <p:grpSp>
        <p:nvGrpSpPr>
          <p:cNvPr id="12" name="组合 1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BCC46D7D-56F0-4A91-8920-508515CC0F70}"/>
              </a:ext>
            </a:extLst>
          </p:cNvPr>
          <p:cNvGrpSpPr/>
          <p:nvPr/>
        </p:nvGrpSpPr>
        <p:grpSpPr>
          <a:xfrm rot="17629637">
            <a:off x="3155414" y="1016212"/>
            <a:ext cx="11072027" cy="5320389"/>
            <a:chOff x="2505075" y="1690688"/>
            <a:chExt cx="7132638" cy="3427413"/>
          </a:xfrm>
          <a:solidFill>
            <a:srgbClr val="9E7D56">
              <a:alpha val="47000"/>
            </a:srgbClr>
          </a:solidFill>
        </p:grpSpPr>
        <p:sp>
          <p:nvSpPr>
            <p:cNvPr id="13" name="ïSḻiḋé">
              <a:extLst>
                <a:ext uri="{FF2B5EF4-FFF2-40B4-BE49-F238E27FC236}">
                  <a16:creationId xmlns="" xmlns:a16="http://schemas.microsoft.com/office/drawing/2014/main" id="{ED652974-34D1-454C-8B0F-06E7C305AA72}"/>
                </a:ext>
              </a:extLst>
            </p:cNvPr>
            <p:cNvSpPr/>
            <p:nvPr/>
          </p:nvSpPr>
          <p:spPr bwMode="auto">
            <a:xfrm>
              <a:off x="9096375" y="3355976"/>
              <a:ext cx="0" cy="23813"/>
            </a:xfrm>
            <a:custGeom>
              <a:avLst/>
              <a:gdLst>
                <a:gd name="T0" fmla="*/ 15 h 15"/>
                <a:gd name="T1" fmla="*/ 0 h 15"/>
                <a:gd name="T2" fmla="*/ 15 h 15"/>
                <a:gd name="T3" fmla="*/ 15 h 15"/>
              </a:gdLst>
              <a:ahLst/>
              <a:cxnLst>
                <a:cxn ang="0">
                  <a:pos x="0" y="T0"/>
                </a:cxn>
                <a:cxn ang="0">
                  <a:pos x="0" y="T1"/>
                </a:cxn>
                <a:cxn ang="0">
                  <a:pos x="0" y="T2"/>
                </a:cxn>
                <a:cxn ang="0">
                  <a:pos x="0" y="T3"/>
                </a:cxn>
              </a:cxnLst>
              <a:rect l="0" t="0" r="r" b="b"/>
              <a:pathLst>
                <a:path h="15">
                  <a:moveTo>
                    <a:pt x="0" y="15"/>
                  </a:moveTo>
                  <a:lnTo>
                    <a:pt x="0" y="0"/>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 name="ï$líḍé">
              <a:extLst>
                <a:ext uri="{FF2B5EF4-FFF2-40B4-BE49-F238E27FC236}">
                  <a16:creationId xmlns="" xmlns:a16="http://schemas.microsoft.com/office/drawing/2014/main" id="{1B13D55A-6A9D-492D-8B05-7C197602CB20}"/>
                </a:ext>
              </a:extLst>
            </p:cNvPr>
            <p:cNvSpPr/>
            <p:nvPr/>
          </p:nvSpPr>
          <p:spPr bwMode="auto">
            <a:xfrm>
              <a:off x="2603499" y="2709863"/>
              <a:ext cx="3000376" cy="1441451"/>
            </a:xfrm>
            <a:custGeom>
              <a:avLst/>
              <a:gdLst>
                <a:gd name="connsiteX0" fmla="*/ 2212975 w 3000376"/>
                <a:gd name="connsiteY0" fmla="*/ 1439863 h 1441451"/>
                <a:gd name="connsiteX1" fmla="*/ 2214563 w 3000376"/>
                <a:gd name="connsiteY1" fmla="*/ 1439863 h 1441451"/>
                <a:gd name="connsiteX2" fmla="*/ 2214563 w 3000376"/>
                <a:gd name="connsiteY2" fmla="*/ 1441451 h 1441451"/>
                <a:gd name="connsiteX3" fmla="*/ 2212975 w 3000376"/>
                <a:gd name="connsiteY3" fmla="*/ 1441451 h 1441451"/>
                <a:gd name="connsiteX4" fmla="*/ 2114550 w 3000376"/>
                <a:gd name="connsiteY4" fmla="*/ 1439863 h 1441451"/>
                <a:gd name="connsiteX5" fmla="*/ 2139950 w 3000376"/>
                <a:gd name="connsiteY5" fmla="*/ 1439863 h 1441451"/>
                <a:gd name="connsiteX6" fmla="*/ 2139950 w 3000376"/>
                <a:gd name="connsiteY6" fmla="*/ 1441451 h 1441451"/>
                <a:gd name="connsiteX7" fmla="*/ 2114550 w 3000376"/>
                <a:gd name="connsiteY7" fmla="*/ 1441451 h 1441451"/>
                <a:gd name="connsiteX8" fmla="*/ 2189163 w 3000376"/>
                <a:gd name="connsiteY8" fmla="*/ 1365250 h 1441451"/>
                <a:gd name="connsiteX9" fmla="*/ 2212975 w 3000376"/>
                <a:gd name="connsiteY9" fmla="*/ 1365250 h 1441451"/>
                <a:gd name="connsiteX10" fmla="*/ 2212976 w 3000376"/>
                <a:gd name="connsiteY10" fmla="*/ 1365250 h 1441451"/>
                <a:gd name="connsiteX11" fmla="*/ 2336800 w 3000376"/>
                <a:gd name="connsiteY11" fmla="*/ 1365250 h 1441451"/>
                <a:gd name="connsiteX12" fmla="*/ 2246253 w 3000376"/>
                <a:gd name="connsiteY12" fmla="*/ 1375966 h 1441451"/>
                <a:gd name="connsiteX13" fmla="*/ 2212976 w 3000376"/>
                <a:gd name="connsiteY13" fmla="*/ 1365250 h 1441451"/>
                <a:gd name="connsiteX14" fmla="*/ 2212976 w 3000376"/>
                <a:gd name="connsiteY14" fmla="*/ 1366838 h 1441451"/>
                <a:gd name="connsiteX15" fmla="*/ 2189163 w 3000376"/>
                <a:gd name="connsiteY15" fmla="*/ 1366838 h 1441451"/>
                <a:gd name="connsiteX16" fmla="*/ 2041525 w 3000376"/>
                <a:gd name="connsiteY16" fmla="*/ 1365250 h 1441451"/>
                <a:gd name="connsiteX17" fmla="*/ 2043113 w 3000376"/>
                <a:gd name="connsiteY17" fmla="*/ 1365250 h 1441451"/>
                <a:gd name="connsiteX18" fmla="*/ 2043113 w 3000376"/>
                <a:gd name="connsiteY18" fmla="*/ 1366838 h 1441451"/>
                <a:gd name="connsiteX19" fmla="*/ 2041525 w 3000376"/>
                <a:gd name="connsiteY19" fmla="*/ 1366838 h 1441451"/>
                <a:gd name="connsiteX20" fmla="*/ 1966913 w 3000376"/>
                <a:gd name="connsiteY20" fmla="*/ 1341438 h 1441451"/>
                <a:gd name="connsiteX21" fmla="*/ 2016126 w 3000376"/>
                <a:gd name="connsiteY21" fmla="*/ 1365251 h 1441451"/>
                <a:gd name="connsiteX22" fmla="*/ 1966913 w 3000376"/>
                <a:gd name="connsiteY22" fmla="*/ 1341438 h 1441451"/>
                <a:gd name="connsiteX23" fmla="*/ 2090738 w 3000376"/>
                <a:gd name="connsiteY23" fmla="*/ 1316038 h 1441451"/>
                <a:gd name="connsiteX24" fmla="*/ 2114551 w 3000376"/>
                <a:gd name="connsiteY24" fmla="*/ 1316038 h 1441451"/>
                <a:gd name="connsiteX25" fmla="*/ 2114551 w 3000376"/>
                <a:gd name="connsiteY25" fmla="*/ 1317626 h 1441451"/>
                <a:gd name="connsiteX26" fmla="*/ 2090738 w 3000376"/>
                <a:gd name="connsiteY26" fmla="*/ 1317626 h 1441451"/>
                <a:gd name="connsiteX27" fmla="*/ 1671638 w 3000376"/>
                <a:gd name="connsiteY27" fmla="*/ 1316038 h 1441451"/>
                <a:gd name="connsiteX28" fmla="*/ 1697038 w 3000376"/>
                <a:gd name="connsiteY28" fmla="*/ 1316038 h 1441451"/>
                <a:gd name="connsiteX29" fmla="*/ 1697038 w 3000376"/>
                <a:gd name="connsiteY29" fmla="*/ 1317626 h 1441451"/>
                <a:gd name="connsiteX30" fmla="*/ 1671638 w 3000376"/>
                <a:gd name="connsiteY30" fmla="*/ 1317626 h 1441451"/>
                <a:gd name="connsiteX31" fmla="*/ 2238375 w 3000376"/>
                <a:gd name="connsiteY31" fmla="*/ 1290638 h 1441451"/>
                <a:gd name="connsiteX32" fmla="*/ 2262188 w 3000376"/>
                <a:gd name="connsiteY32" fmla="*/ 1290638 h 1441451"/>
                <a:gd name="connsiteX33" fmla="*/ 2262188 w 3000376"/>
                <a:gd name="connsiteY33" fmla="*/ 1292226 h 1441451"/>
                <a:gd name="connsiteX34" fmla="*/ 2238375 w 3000376"/>
                <a:gd name="connsiteY34" fmla="*/ 1292226 h 1441451"/>
                <a:gd name="connsiteX35" fmla="*/ 1500188 w 3000376"/>
                <a:gd name="connsiteY35" fmla="*/ 1290638 h 1441451"/>
                <a:gd name="connsiteX36" fmla="*/ 1524001 w 3000376"/>
                <a:gd name="connsiteY36" fmla="*/ 1316038 h 1441451"/>
                <a:gd name="connsiteX37" fmla="*/ 1500188 w 3000376"/>
                <a:gd name="connsiteY37" fmla="*/ 1290638 h 1441451"/>
                <a:gd name="connsiteX38" fmla="*/ 1474788 w 3000376"/>
                <a:gd name="connsiteY38" fmla="*/ 1290638 h 1441451"/>
                <a:gd name="connsiteX39" fmla="*/ 1500188 w 3000376"/>
                <a:gd name="connsiteY39" fmla="*/ 1290638 h 1441451"/>
                <a:gd name="connsiteX40" fmla="*/ 1500188 w 3000376"/>
                <a:gd name="connsiteY40" fmla="*/ 1316038 h 1441451"/>
                <a:gd name="connsiteX41" fmla="*/ 1474788 w 3000376"/>
                <a:gd name="connsiteY41" fmla="*/ 1290638 h 1441451"/>
                <a:gd name="connsiteX42" fmla="*/ 1352550 w 3000376"/>
                <a:gd name="connsiteY42" fmla="*/ 1290638 h 1441451"/>
                <a:gd name="connsiteX43" fmla="*/ 1354138 w 3000376"/>
                <a:gd name="connsiteY43" fmla="*/ 1290638 h 1441451"/>
                <a:gd name="connsiteX44" fmla="*/ 1376363 w 3000376"/>
                <a:gd name="connsiteY44" fmla="*/ 1290638 h 1441451"/>
                <a:gd name="connsiteX45" fmla="*/ 1376363 w 3000376"/>
                <a:gd name="connsiteY45" fmla="*/ 1292226 h 1441451"/>
                <a:gd name="connsiteX46" fmla="*/ 1354138 w 3000376"/>
                <a:gd name="connsiteY46" fmla="*/ 1292226 h 1441451"/>
                <a:gd name="connsiteX47" fmla="*/ 1352550 w 3000376"/>
                <a:gd name="connsiteY47" fmla="*/ 1292226 h 1441451"/>
                <a:gd name="connsiteX48" fmla="*/ 1328738 w 3000376"/>
                <a:gd name="connsiteY48" fmla="*/ 1290638 h 1441451"/>
                <a:gd name="connsiteX49" fmla="*/ 1330326 w 3000376"/>
                <a:gd name="connsiteY49" fmla="*/ 1290638 h 1441451"/>
                <a:gd name="connsiteX50" fmla="*/ 1330326 w 3000376"/>
                <a:gd name="connsiteY50" fmla="*/ 1292226 h 1441451"/>
                <a:gd name="connsiteX51" fmla="*/ 1328738 w 3000376"/>
                <a:gd name="connsiteY51" fmla="*/ 1292226 h 1441451"/>
                <a:gd name="connsiteX52" fmla="*/ 1764506 w 3000376"/>
                <a:gd name="connsiteY52" fmla="*/ 1280592 h 1441451"/>
                <a:gd name="connsiteX53" fmla="*/ 1819275 w 3000376"/>
                <a:gd name="connsiteY53" fmla="*/ 1290638 h 1441451"/>
                <a:gd name="connsiteX54" fmla="*/ 1746250 w 3000376"/>
                <a:gd name="connsiteY54" fmla="*/ 1290638 h 1441451"/>
                <a:gd name="connsiteX55" fmla="*/ 1764506 w 3000376"/>
                <a:gd name="connsiteY55" fmla="*/ 1280592 h 1441451"/>
                <a:gd name="connsiteX56" fmla="*/ 1912468 w 3000376"/>
                <a:gd name="connsiteY56" fmla="*/ 1268951 h 1441451"/>
                <a:gd name="connsiteX57" fmla="*/ 1939585 w 3000376"/>
                <a:gd name="connsiteY57" fmla="*/ 1269802 h 1441451"/>
                <a:gd name="connsiteX58" fmla="*/ 2016125 w 3000376"/>
                <a:gd name="connsiteY58" fmla="*/ 1290638 h 1441451"/>
                <a:gd name="connsiteX59" fmla="*/ 1926573 w 3000376"/>
                <a:gd name="connsiteY59" fmla="*/ 1270546 h 1441451"/>
                <a:gd name="connsiteX60" fmla="*/ 1844675 w 3000376"/>
                <a:gd name="connsiteY60" fmla="*/ 1266825 h 1441451"/>
                <a:gd name="connsiteX61" fmla="*/ 1844676 w 3000376"/>
                <a:gd name="connsiteY61" fmla="*/ 1266825 h 1441451"/>
                <a:gd name="connsiteX62" fmla="*/ 1869168 w 3000376"/>
                <a:gd name="connsiteY62" fmla="*/ 1266825 h 1441451"/>
                <a:gd name="connsiteX63" fmla="*/ 1893661 w 3000376"/>
                <a:gd name="connsiteY63" fmla="*/ 1266825 h 1441451"/>
                <a:gd name="connsiteX64" fmla="*/ 1912468 w 3000376"/>
                <a:gd name="connsiteY64" fmla="*/ 1268951 h 1441451"/>
                <a:gd name="connsiteX65" fmla="*/ 1155700 w 3000376"/>
                <a:gd name="connsiteY65" fmla="*/ 1266825 h 1441451"/>
                <a:gd name="connsiteX66" fmla="*/ 1181100 w 3000376"/>
                <a:gd name="connsiteY66" fmla="*/ 1266825 h 1441451"/>
                <a:gd name="connsiteX67" fmla="*/ 1182688 w 3000376"/>
                <a:gd name="connsiteY67" fmla="*/ 1266825 h 1441451"/>
                <a:gd name="connsiteX68" fmla="*/ 1182688 w 3000376"/>
                <a:gd name="connsiteY68" fmla="*/ 1268413 h 1441451"/>
                <a:gd name="connsiteX69" fmla="*/ 1181100 w 3000376"/>
                <a:gd name="connsiteY69" fmla="*/ 1268413 h 1441451"/>
                <a:gd name="connsiteX70" fmla="*/ 1155700 w 3000376"/>
                <a:gd name="connsiteY70" fmla="*/ 1268413 h 1441451"/>
                <a:gd name="connsiteX71" fmla="*/ 515938 w 3000376"/>
                <a:gd name="connsiteY71" fmla="*/ 1266825 h 1441451"/>
                <a:gd name="connsiteX72" fmla="*/ 517526 w 3000376"/>
                <a:gd name="connsiteY72" fmla="*/ 1266825 h 1441451"/>
                <a:gd name="connsiteX73" fmla="*/ 517526 w 3000376"/>
                <a:gd name="connsiteY73" fmla="*/ 1268413 h 1441451"/>
                <a:gd name="connsiteX74" fmla="*/ 515938 w 3000376"/>
                <a:gd name="connsiteY74" fmla="*/ 1268413 h 1441451"/>
                <a:gd name="connsiteX75" fmla="*/ 442913 w 3000376"/>
                <a:gd name="connsiteY75" fmla="*/ 1266825 h 1441451"/>
                <a:gd name="connsiteX76" fmla="*/ 444501 w 3000376"/>
                <a:gd name="connsiteY76" fmla="*/ 1266825 h 1441451"/>
                <a:gd name="connsiteX77" fmla="*/ 466726 w 3000376"/>
                <a:gd name="connsiteY77" fmla="*/ 1266825 h 1441451"/>
                <a:gd name="connsiteX78" fmla="*/ 466726 w 3000376"/>
                <a:gd name="connsiteY78" fmla="*/ 1268413 h 1441451"/>
                <a:gd name="connsiteX79" fmla="*/ 444501 w 3000376"/>
                <a:gd name="connsiteY79" fmla="*/ 1268413 h 1441451"/>
                <a:gd name="connsiteX80" fmla="*/ 442913 w 3000376"/>
                <a:gd name="connsiteY80" fmla="*/ 1268413 h 1441451"/>
                <a:gd name="connsiteX81" fmla="*/ 0 w 3000376"/>
                <a:gd name="connsiteY81" fmla="*/ 1266825 h 1441451"/>
                <a:gd name="connsiteX82" fmla="*/ 23813 w 3000376"/>
                <a:gd name="connsiteY82" fmla="*/ 1266825 h 1441451"/>
                <a:gd name="connsiteX83" fmla="*/ 23813 w 3000376"/>
                <a:gd name="connsiteY83" fmla="*/ 1290638 h 1441451"/>
                <a:gd name="connsiteX84" fmla="*/ 1741612 w 3000376"/>
                <a:gd name="connsiteY84" fmla="*/ 1256109 h 1441451"/>
                <a:gd name="connsiteX85" fmla="*/ 1745457 w 3000376"/>
                <a:gd name="connsiteY85" fmla="*/ 1266825 h 1441451"/>
                <a:gd name="connsiteX86" fmla="*/ 1736229 w 3000376"/>
                <a:gd name="connsiteY86" fmla="*/ 1266825 h 1441451"/>
                <a:gd name="connsiteX87" fmla="*/ 1720850 w 3000376"/>
                <a:gd name="connsiteY87" fmla="*/ 1266825 h 1441451"/>
                <a:gd name="connsiteX88" fmla="*/ 1741612 w 3000376"/>
                <a:gd name="connsiteY88" fmla="*/ 1256109 h 1441451"/>
                <a:gd name="connsiteX89" fmla="*/ 1622652 w 3000376"/>
                <a:gd name="connsiteY89" fmla="*/ 1241425 h 1441451"/>
                <a:gd name="connsiteX90" fmla="*/ 1671638 w 3000376"/>
                <a:gd name="connsiteY90" fmla="*/ 1241425 h 1441451"/>
                <a:gd name="connsiteX91" fmla="*/ 1622652 w 3000376"/>
                <a:gd name="connsiteY91" fmla="*/ 1241425 h 1441451"/>
                <a:gd name="connsiteX92" fmla="*/ 1500188 w 3000376"/>
                <a:gd name="connsiteY92" fmla="*/ 1241425 h 1441451"/>
                <a:gd name="connsiteX93" fmla="*/ 1549401 w 3000376"/>
                <a:gd name="connsiteY93" fmla="*/ 1266825 h 1441451"/>
                <a:gd name="connsiteX94" fmla="*/ 1524794 w 3000376"/>
                <a:gd name="connsiteY94" fmla="*/ 1266825 h 1441451"/>
                <a:gd name="connsiteX95" fmla="*/ 1500188 w 3000376"/>
                <a:gd name="connsiteY95" fmla="*/ 1241425 h 1441451"/>
                <a:gd name="connsiteX96" fmla="*/ 393700 w 3000376"/>
                <a:gd name="connsiteY96" fmla="*/ 1241425 h 1441451"/>
                <a:gd name="connsiteX97" fmla="*/ 492125 w 3000376"/>
                <a:gd name="connsiteY97" fmla="*/ 1266825 h 1441451"/>
                <a:gd name="connsiteX98" fmla="*/ 393700 w 3000376"/>
                <a:gd name="connsiteY98" fmla="*/ 1241425 h 1441451"/>
                <a:gd name="connsiteX99" fmla="*/ 344488 w 3000376"/>
                <a:gd name="connsiteY99" fmla="*/ 1241425 h 1441451"/>
                <a:gd name="connsiteX100" fmla="*/ 346076 w 3000376"/>
                <a:gd name="connsiteY100" fmla="*/ 1241425 h 1441451"/>
                <a:gd name="connsiteX101" fmla="*/ 346076 w 3000376"/>
                <a:gd name="connsiteY101" fmla="*/ 1243013 h 1441451"/>
                <a:gd name="connsiteX102" fmla="*/ 344488 w 3000376"/>
                <a:gd name="connsiteY102" fmla="*/ 1243013 h 1441451"/>
                <a:gd name="connsiteX103" fmla="*/ 319088 w 3000376"/>
                <a:gd name="connsiteY103" fmla="*/ 1241425 h 1441451"/>
                <a:gd name="connsiteX104" fmla="*/ 320676 w 3000376"/>
                <a:gd name="connsiteY104" fmla="*/ 1241425 h 1441451"/>
                <a:gd name="connsiteX105" fmla="*/ 320676 w 3000376"/>
                <a:gd name="connsiteY105" fmla="*/ 1243013 h 1441451"/>
                <a:gd name="connsiteX106" fmla="*/ 319088 w 3000376"/>
                <a:gd name="connsiteY106" fmla="*/ 1243013 h 1441451"/>
                <a:gd name="connsiteX107" fmla="*/ 269875 w 3000376"/>
                <a:gd name="connsiteY107" fmla="*/ 1241425 h 1441451"/>
                <a:gd name="connsiteX108" fmla="*/ 271463 w 3000376"/>
                <a:gd name="connsiteY108" fmla="*/ 1241425 h 1441451"/>
                <a:gd name="connsiteX109" fmla="*/ 271463 w 3000376"/>
                <a:gd name="connsiteY109" fmla="*/ 1243013 h 1441451"/>
                <a:gd name="connsiteX110" fmla="*/ 269875 w 3000376"/>
                <a:gd name="connsiteY110" fmla="*/ 1243013 h 1441451"/>
                <a:gd name="connsiteX111" fmla="*/ 1425575 w 3000376"/>
                <a:gd name="connsiteY111" fmla="*/ 1216025 h 1441451"/>
                <a:gd name="connsiteX112" fmla="*/ 1474788 w 3000376"/>
                <a:gd name="connsiteY112" fmla="*/ 1241425 h 1441451"/>
                <a:gd name="connsiteX113" fmla="*/ 1425575 w 3000376"/>
                <a:gd name="connsiteY113" fmla="*/ 1216025 h 1441451"/>
                <a:gd name="connsiteX114" fmla="*/ 1279525 w 3000376"/>
                <a:gd name="connsiteY114" fmla="*/ 1216025 h 1441451"/>
                <a:gd name="connsiteX115" fmla="*/ 1281113 w 3000376"/>
                <a:gd name="connsiteY115" fmla="*/ 1216025 h 1441451"/>
                <a:gd name="connsiteX116" fmla="*/ 1281113 w 3000376"/>
                <a:gd name="connsiteY116" fmla="*/ 1217613 h 1441451"/>
                <a:gd name="connsiteX117" fmla="*/ 1279525 w 3000376"/>
                <a:gd name="connsiteY117" fmla="*/ 1217613 h 1441451"/>
                <a:gd name="connsiteX118" fmla="*/ 935038 w 3000376"/>
                <a:gd name="connsiteY118" fmla="*/ 1216025 h 1441451"/>
                <a:gd name="connsiteX119" fmla="*/ 1033463 w 3000376"/>
                <a:gd name="connsiteY119" fmla="*/ 1241425 h 1441451"/>
                <a:gd name="connsiteX120" fmla="*/ 935038 w 3000376"/>
                <a:gd name="connsiteY120" fmla="*/ 1216025 h 1441451"/>
                <a:gd name="connsiteX121" fmla="*/ 885825 w 3000376"/>
                <a:gd name="connsiteY121" fmla="*/ 1216025 h 1441451"/>
                <a:gd name="connsiteX122" fmla="*/ 887413 w 3000376"/>
                <a:gd name="connsiteY122" fmla="*/ 1216025 h 1441451"/>
                <a:gd name="connsiteX123" fmla="*/ 887413 w 3000376"/>
                <a:gd name="connsiteY123" fmla="*/ 1217613 h 1441451"/>
                <a:gd name="connsiteX124" fmla="*/ 885825 w 3000376"/>
                <a:gd name="connsiteY124" fmla="*/ 1217613 h 1441451"/>
                <a:gd name="connsiteX125" fmla="*/ 639763 w 3000376"/>
                <a:gd name="connsiteY125" fmla="*/ 1216025 h 1441451"/>
                <a:gd name="connsiteX126" fmla="*/ 663576 w 3000376"/>
                <a:gd name="connsiteY126" fmla="*/ 1216025 h 1441451"/>
                <a:gd name="connsiteX127" fmla="*/ 663576 w 3000376"/>
                <a:gd name="connsiteY127" fmla="*/ 1217613 h 1441451"/>
                <a:gd name="connsiteX128" fmla="*/ 639763 w 3000376"/>
                <a:gd name="connsiteY128" fmla="*/ 1217613 h 1441451"/>
                <a:gd name="connsiteX129" fmla="*/ 738188 w 3000376"/>
                <a:gd name="connsiteY129" fmla="*/ 1192213 h 1441451"/>
                <a:gd name="connsiteX130" fmla="*/ 739776 w 3000376"/>
                <a:gd name="connsiteY130" fmla="*/ 1192213 h 1441451"/>
                <a:gd name="connsiteX131" fmla="*/ 739776 w 3000376"/>
                <a:gd name="connsiteY131" fmla="*/ 1193801 h 1441451"/>
                <a:gd name="connsiteX132" fmla="*/ 738188 w 3000376"/>
                <a:gd name="connsiteY132" fmla="*/ 1193801 h 1441451"/>
                <a:gd name="connsiteX133" fmla="*/ 590550 w 3000376"/>
                <a:gd name="connsiteY133" fmla="*/ 1192213 h 1441451"/>
                <a:gd name="connsiteX134" fmla="*/ 592138 w 3000376"/>
                <a:gd name="connsiteY134" fmla="*/ 1192213 h 1441451"/>
                <a:gd name="connsiteX135" fmla="*/ 592138 w 3000376"/>
                <a:gd name="connsiteY135" fmla="*/ 1193801 h 1441451"/>
                <a:gd name="connsiteX136" fmla="*/ 590550 w 3000376"/>
                <a:gd name="connsiteY136" fmla="*/ 1193801 h 1441451"/>
                <a:gd name="connsiteX137" fmla="*/ 1178941 w 3000376"/>
                <a:gd name="connsiteY137" fmla="*/ 1188777 h 1441451"/>
                <a:gd name="connsiteX138" fmla="*/ 1229059 w 3000376"/>
                <a:gd name="connsiteY138" fmla="*/ 1191420 h 1441451"/>
                <a:gd name="connsiteX139" fmla="*/ 1253624 w 3000376"/>
                <a:gd name="connsiteY139" fmla="*/ 1191420 h 1441451"/>
                <a:gd name="connsiteX140" fmla="*/ 1351881 w 3000376"/>
                <a:gd name="connsiteY140" fmla="*/ 1216026 h 1441451"/>
                <a:gd name="connsiteX141" fmla="*/ 1330326 w 3000376"/>
                <a:gd name="connsiteY141" fmla="*/ 1216026 h 1441451"/>
                <a:gd name="connsiteX142" fmla="*/ 1330326 w 3000376"/>
                <a:gd name="connsiteY142" fmla="*/ 1217613 h 1441451"/>
                <a:gd name="connsiteX143" fmla="*/ 1328738 w 3000376"/>
                <a:gd name="connsiteY143" fmla="*/ 1217613 h 1441451"/>
                <a:gd name="connsiteX144" fmla="*/ 1328738 w 3000376"/>
                <a:gd name="connsiteY144" fmla="*/ 1216026 h 1441451"/>
                <a:gd name="connsiteX145" fmla="*/ 1327317 w 3000376"/>
                <a:gd name="connsiteY145" fmla="*/ 1216026 h 1441451"/>
                <a:gd name="connsiteX146" fmla="*/ 1164089 w 3000376"/>
                <a:gd name="connsiteY146" fmla="*/ 1186050 h 1441451"/>
                <a:gd name="connsiteX147" fmla="*/ 1178941 w 3000376"/>
                <a:gd name="connsiteY147" fmla="*/ 1188777 h 1441451"/>
                <a:gd name="connsiteX148" fmla="*/ 1170718 w 3000376"/>
                <a:gd name="connsiteY148" fmla="*/ 1188344 h 1441451"/>
                <a:gd name="connsiteX149" fmla="*/ 958850 w 3000376"/>
                <a:gd name="connsiteY149" fmla="*/ 1166813 h 1441451"/>
                <a:gd name="connsiteX150" fmla="*/ 1130801 w 3000376"/>
                <a:gd name="connsiteY150" fmla="*/ 1166813 h 1441451"/>
                <a:gd name="connsiteX151" fmla="*/ 1149608 w 3000376"/>
                <a:gd name="connsiteY151" fmla="*/ 1181039 h 1441451"/>
                <a:gd name="connsiteX152" fmla="*/ 1164089 w 3000376"/>
                <a:gd name="connsiteY152" fmla="*/ 1186050 h 1441451"/>
                <a:gd name="connsiteX153" fmla="*/ 1143083 w 3000376"/>
                <a:gd name="connsiteY153" fmla="*/ 1182192 h 1441451"/>
                <a:gd name="connsiteX154" fmla="*/ 958850 w 3000376"/>
                <a:gd name="connsiteY154" fmla="*/ 1166813 h 1441451"/>
                <a:gd name="connsiteX155" fmla="*/ 541338 w 3000376"/>
                <a:gd name="connsiteY155" fmla="*/ 1166813 h 1441451"/>
                <a:gd name="connsiteX156" fmla="*/ 542926 w 3000376"/>
                <a:gd name="connsiteY156" fmla="*/ 1166813 h 1441451"/>
                <a:gd name="connsiteX157" fmla="*/ 542926 w 3000376"/>
                <a:gd name="connsiteY157" fmla="*/ 1168401 h 1441451"/>
                <a:gd name="connsiteX158" fmla="*/ 541338 w 3000376"/>
                <a:gd name="connsiteY158" fmla="*/ 1168401 h 1441451"/>
                <a:gd name="connsiteX159" fmla="*/ 368300 w 3000376"/>
                <a:gd name="connsiteY159" fmla="*/ 1141413 h 1441451"/>
                <a:gd name="connsiteX160" fmla="*/ 369888 w 3000376"/>
                <a:gd name="connsiteY160" fmla="*/ 1141413 h 1441451"/>
                <a:gd name="connsiteX161" fmla="*/ 369888 w 3000376"/>
                <a:gd name="connsiteY161" fmla="*/ 1143001 h 1441451"/>
                <a:gd name="connsiteX162" fmla="*/ 368300 w 3000376"/>
                <a:gd name="connsiteY162" fmla="*/ 1143001 h 1441451"/>
                <a:gd name="connsiteX163" fmla="*/ 319088 w 3000376"/>
                <a:gd name="connsiteY163" fmla="*/ 1141413 h 1441451"/>
                <a:gd name="connsiteX164" fmla="*/ 320676 w 3000376"/>
                <a:gd name="connsiteY164" fmla="*/ 1141413 h 1441451"/>
                <a:gd name="connsiteX165" fmla="*/ 320676 w 3000376"/>
                <a:gd name="connsiteY165" fmla="*/ 1143001 h 1441451"/>
                <a:gd name="connsiteX166" fmla="*/ 319088 w 3000376"/>
                <a:gd name="connsiteY166" fmla="*/ 1143001 h 1441451"/>
                <a:gd name="connsiteX167" fmla="*/ 295275 w 3000376"/>
                <a:gd name="connsiteY167" fmla="*/ 1141413 h 1441451"/>
                <a:gd name="connsiteX168" fmla="*/ 296863 w 3000376"/>
                <a:gd name="connsiteY168" fmla="*/ 1141413 h 1441451"/>
                <a:gd name="connsiteX169" fmla="*/ 296863 w 3000376"/>
                <a:gd name="connsiteY169" fmla="*/ 1143001 h 1441451"/>
                <a:gd name="connsiteX170" fmla="*/ 295275 w 3000376"/>
                <a:gd name="connsiteY170" fmla="*/ 1143001 h 1441451"/>
                <a:gd name="connsiteX171" fmla="*/ 1376363 w 3000376"/>
                <a:gd name="connsiteY171" fmla="*/ 1068388 h 1441451"/>
                <a:gd name="connsiteX172" fmla="*/ 1401763 w 3000376"/>
                <a:gd name="connsiteY172" fmla="*/ 1068388 h 1441451"/>
                <a:gd name="connsiteX173" fmla="*/ 1401763 w 3000376"/>
                <a:gd name="connsiteY173" fmla="*/ 1069976 h 1441451"/>
                <a:gd name="connsiteX174" fmla="*/ 1376363 w 3000376"/>
                <a:gd name="connsiteY174" fmla="*/ 1069976 h 1441451"/>
                <a:gd name="connsiteX175" fmla="*/ 2803525 w 3000376"/>
                <a:gd name="connsiteY175" fmla="*/ 1042988 h 1441451"/>
                <a:gd name="connsiteX176" fmla="*/ 2805113 w 3000376"/>
                <a:gd name="connsiteY176" fmla="*/ 1042988 h 1441451"/>
                <a:gd name="connsiteX177" fmla="*/ 2805113 w 3000376"/>
                <a:gd name="connsiteY177" fmla="*/ 1044576 h 1441451"/>
                <a:gd name="connsiteX178" fmla="*/ 2803525 w 3000376"/>
                <a:gd name="connsiteY178" fmla="*/ 1044576 h 1441451"/>
                <a:gd name="connsiteX179" fmla="*/ 2287588 w 3000376"/>
                <a:gd name="connsiteY179" fmla="*/ 1042988 h 1441451"/>
                <a:gd name="connsiteX180" fmla="*/ 2311401 w 3000376"/>
                <a:gd name="connsiteY180" fmla="*/ 1042988 h 1441451"/>
                <a:gd name="connsiteX181" fmla="*/ 2311401 w 3000376"/>
                <a:gd name="connsiteY181" fmla="*/ 1044576 h 1441451"/>
                <a:gd name="connsiteX182" fmla="*/ 2287588 w 3000376"/>
                <a:gd name="connsiteY182" fmla="*/ 1044576 h 1441451"/>
                <a:gd name="connsiteX183" fmla="*/ 1622425 w 3000376"/>
                <a:gd name="connsiteY183" fmla="*/ 1017588 h 1441451"/>
                <a:gd name="connsiteX184" fmla="*/ 1647825 w 3000376"/>
                <a:gd name="connsiteY184" fmla="*/ 1017588 h 1441451"/>
                <a:gd name="connsiteX185" fmla="*/ 1647825 w 3000376"/>
                <a:gd name="connsiteY185" fmla="*/ 1019176 h 1441451"/>
                <a:gd name="connsiteX186" fmla="*/ 1622425 w 3000376"/>
                <a:gd name="connsiteY186" fmla="*/ 1019176 h 1441451"/>
                <a:gd name="connsiteX187" fmla="*/ 1647825 w 3000376"/>
                <a:gd name="connsiteY187" fmla="*/ 993775 h 1441451"/>
                <a:gd name="connsiteX188" fmla="*/ 1649413 w 3000376"/>
                <a:gd name="connsiteY188" fmla="*/ 993775 h 1441451"/>
                <a:gd name="connsiteX189" fmla="*/ 1649413 w 3000376"/>
                <a:gd name="connsiteY189" fmla="*/ 995363 h 1441451"/>
                <a:gd name="connsiteX190" fmla="*/ 1647825 w 3000376"/>
                <a:gd name="connsiteY190" fmla="*/ 995363 h 1441451"/>
                <a:gd name="connsiteX191" fmla="*/ 1303338 w 3000376"/>
                <a:gd name="connsiteY191" fmla="*/ 993775 h 1441451"/>
                <a:gd name="connsiteX192" fmla="*/ 1328738 w 3000376"/>
                <a:gd name="connsiteY192" fmla="*/ 993775 h 1441451"/>
                <a:gd name="connsiteX193" fmla="*/ 1328738 w 3000376"/>
                <a:gd name="connsiteY193" fmla="*/ 995363 h 1441451"/>
                <a:gd name="connsiteX194" fmla="*/ 1303338 w 3000376"/>
                <a:gd name="connsiteY194" fmla="*/ 995363 h 1441451"/>
                <a:gd name="connsiteX195" fmla="*/ 688975 w 3000376"/>
                <a:gd name="connsiteY195" fmla="*/ 968375 h 1441451"/>
                <a:gd name="connsiteX196" fmla="*/ 690563 w 3000376"/>
                <a:gd name="connsiteY196" fmla="*/ 968375 h 1441451"/>
                <a:gd name="connsiteX197" fmla="*/ 690563 w 3000376"/>
                <a:gd name="connsiteY197" fmla="*/ 969963 h 1441451"/>
                <a:gd name="connsiteX198" fmla="*/ 688975 w 3000376"/>
                <a:gd name="connsiteY198" fmla="*/ 969963 h 1441451"/>
                <a:gd name="connsiteX199" fmla="*/ 319088 w 3000376"/>
                <a:gd name="connsiteY199" fmla="*/ 968375 h 1441451"/>
                <a:gd name="connsiteX200" fmla="*/ 344488 w 3000376"/>
                <a:gd name="connsiteY200" fmla="*/ 968375 h 1441451"/>
                <a:gd name="connsiteX201" fmla="*/ 344488 w 3000376"/>
                <a:gd name="connsiteY201" fmla="*/ 969963 h 1441451"/>
                <a:gd name="connsiteX202" fmla="*/ 319088 w 3000376"/>
                <a:gd name="connsiteY202" fmla="*/ 969963 h 1441451"/>
                <a:gd name="connsiteX203" fmla="*/ 590550 w 3000376"/>
                <a:gd name="connsiteY203" fmla="*/ 942975 h 1441451"/>
                <a:gd name="connsiteX204" fmla="*/ 592138 w 3000376"/>
                <a:gd name="connsiteY204" fmla="*/ 942975 h 1441451"/>
                <a:gd name="connsiteX205" fmla="*/ 592138 w 3000376"/>
                <a:gd name="connsiteY205" fmla="*/ 968375 h 1441451"/>
                <a:gd name="connsiteX206" fmla="*/ 590550 w 3000376"/>
                <a:gd name="connsiteY206" fmla="*/ 968375 h 1441451"/>
                <a:gd name="connsiteX207" fmla="*/ 466725 w 3000376"/>
                <a:gd name="connsiteY207" fmla="*/ 942975 h 1441451"/>
                <a:gd name="connsiteX208" fmla="*/ 468313 w 3000376"/>
                <a:gd name="connsiteY208" fmla="*/ 942975 h 1441451"/>
                <a:gd name="connsiteX209" fmla="*/ 468313 w 3000376"/>
                <a:gd name="connsiteY209" fmla="*/ 944563 h 1441451"/>
                <a:gd name="connsiteX210" fmla="*/ 466725 w 3000376"/>
                <a:gd name="connsiteY210" fmla="*/ 944563 h 1441451"/>
                <a:gd name="connsiteX211" fmla="*/ 804280 w 3000376"/>
                <a:gd name="connsiteY211" fmla="*/ 937770 h 1441451"/>
                <a:gd name="connsiteX212" fmla="*/ 813318 w 3000376"/>
                <a:gd name="connsiteY212" fmla="*/ 938747 h 1441451"/>
                <a:gd name="connsiteX213" fmla="*/ 909638 w 3000376"/>
                <a:gd name="connsiteY213" fmla="*/ 942976 h 1441451"/>
                <a:gd name="connsiteX214" fmla="*/ 835959 w 3000376"/>
                <a:gd name="connsiteY214" fmla="*/ 942976 h 1441451"/>
                <a:gd name="connsiteX215" fmla="*/ 811400 w 3000376"/>
                <a:gd name="connsiteY215" fmla="*/ 942976 h 1441451"/>
                <a:gd name="connsiteX216" fmla="*/ 797201 w 3000376"/>
                <a:gd name="connsiteY216" fmla="*/ 932595 h 1441451"/>
                <a:gd name="connsiteX217" fmla="*/ 804280 w 3000376"/>
                <a:gd name="connsiteY217" fmla="*/ 937770 h 1441451"/>
                <a:gd name="connsiteX218" fmla="*/ 788815 w 3000376"/>
                <a:gd name="connsiteY218" fmla="*/ 936100 h 1441451"/>
                <a:gd name="connsiteX219" fmla="*/ 789910 w 3000376"/>
                <a:gd name="connsiteY219" fmla="*/ 933748 h 1441451"/>
                <a:gd name="connsiteX220" fmla="*/ 797201 w 3000376"/>
                <a:gd name="connsiteY220" fmla="*/ 932595 h 1441451"/>
                <a:gd name="connsiteX221" fmla="*/ 269875 w 3000376"/>
                <a:gd name="connsiteY221" fmla="*/ 919163 h 1441451"/>
                <a:gd name="connsiteX222" fmla="*/ 271463 w 3000376"/>
                <a:gd name="connsiteY222" fmla="*/ 919163 h 1441451"/>
                <a:gd name="connsiteX223" fmla="*/ 271463 w 3000376"/>
                <a:gd name="connsiteY223" fmla="*/ 920751 h 1441451"/>
                <a:gd name="connsiteX224" fmla="*/ 269875 w 3000376"/>
                <a:gd name="connsiteY224" fmla="*/ 920751 h 1441451"/>
                <a:gd name="connsiteX225" fmla="*/ 492125 w 3000376"/>
                <a:gd name="connsiteY225" fmla="*/ 893763 h 1441451"/>
                <a:gd name="connsiteX226" fmla="*/ 710091 w 3000376"/>
                <a:gd name="connsiteY226" fmla="*/ 927597 h 1441451"/>
                <a:gd name="connsiteX227" fmla="*/ 788815 w 3000376"/>
                <a:gd name="connsiteY227" fmla="*/ 936100 h 1441451"/>
                <a:gd name="connsiteX228" fmla="*/ 787224 w 3000376"/>
                <a:gd name="connsiteY228" fmla="*/ 939516 h 1441451"/>
                <a:gd name="connsiteX229" fmla="*/ 786840 w 3000376"/>
                <a:gd name="connsiteY229" fmla="*/ 942976 h 1441451"/>
                <a:gd name="connsiteX230" fmla="*/ 492125 w 3000376"/>
                <a:gd name="connsiteY230" fmla="*/ 893763 h 1441451"/>
                <a:gd name="connsiteX231" fmla="*/ 442913 w 3000376"/>
                <a:gd name="connsiteY231" fmla="*/ 893763 h 1441451"/>
                <a:gd name="connsiteX232" fmla="*/ 444501 w 3000376"/>
                <a:gd name="connsiteY232" fmla="*/ 893763 h 1441451"/>
                <a:gd name="connsiteX233" fmla="*/ 466726 w 3000376"/>
                <a:gd name="connsiteY233" fmla="*/ 893763 h 1441451"/>
                <a:gd name="connsiteX234" fmla="*/ 466726 w 3000376"/>
                <a:gd name="connsiteY234" fmla="*/ 895351 h 1441451"/>
                <a:gd name="connsiteX235" fmla="*/ 444501 w 3000376"/>
                <a:gd name="connsiteY235" fmla="*/ 895351 h 1441451"/>
                <a:gd name="connsiteX236" fmla="*/ 442913 w 3000376"/>
                <a:gd name="connsiteY236" fmla="*/ 895351 h 1441451"/>
                <a:gd name="connsiteX237" fmla="*/ 196850 w 3000376"/>
                <a:gd name="connsiteY237" fmla="*/ 893763 h 1441451"/>
                <a:gd name="connsiteX238" fmla="*/ 220663 w 3000376"/>
                <a:gd name="connsiteY238" fmla="*/ 893763 h 1441451"/>
                <a:gd name="connsiteX239" fmla="*/ 220663 w 3000376"/>
                <a:gd name="connsiteY239" fmla="*/ 895351 h 1441451"/>
                <a:gd name="connsiteX240" fmla="*/ 196850 w 3000376"/>
                <a:gd name="connsiteY240" fmla="*/ 895351 h 1441451"/>
                <a:gd name="connsiteX241" fmla="*/ 935038 w 3000376"/>
                <a:gd name="connsiteY241" fmla="*/ 844550 h 1441451"/>
                <a:gd name="connsiteX242" fmla="*/ 936626 w 3000376"/>
                <a:gd name="connsiteY242" fmla="*/ 844550 h 1441451"/>
                <a:gd name="connsiteX243" fmla="*/ 936626 w 3000376"/>
                <a:gd name="connsiteY243" fmla="*/ 846138 h 1441451"/>
                <a:gd name="connsiteX244" fmla="*/ 935038 w 3000376"/>
                <a:gd name="connsiteY244" fmla="*/ 846138 h 1441451"/>
                <a:gd name="connsiteX245" fmla="*/ 2976563 w 3000376"/>
                <a:gd name="connsiteY245" fmla="*/ 819150 h 1441451"/>
                <a:gd name="connsiteX246" fmla="*/ 3000376 w 3000376"/>
                <a:gd name="connsiteY246" fmla="*/ 819150 h 1441451"/>
                <a:gd name="connsiteX247" fmla="*/ 3000376 w 3000376"/>
                <a:gd name="connsiteY247" fmla="*/ 820738 h 1441451"/>
                <a:gd name="connsiteX248" fmla="*/ 2976563 w 3000376"/>
                <a:gd name="connsiteY248" fmla="*/ 820738 h 1441451"/>
                <a:gd name="connsiteX249" fmla="*/ 1204913 w 3000376"/>
                <a:gd name="connsiteY249" fmla="*/ 819150 h 1441451"/>
                <a:gd name="connsiteX250" fmla="*/ 1206501 w 3000376"/>
                <a:gd name="connsiteY250" fmla="*/ 819150 h 1441451"/>
                <a:gd name="connsiteX251" fmla="*/ 1206501 w 3000376"/>
                <a:gd name="connsiteY251" fmla="*/ 820738 h 1441451"/>
                <a:gd name="connsiteX252" fmla="*/ 1204913 w 3000376"/>
                <a:gd name="connsiteY252" fmla="*/ 820738 h 1441451"/>
                <a:gd name="connsiteX253" fmla="*/ 1868488 w 3000376"/>
                <a:gd name="connsiteY253" fmla="*/ 769938 h 1441451"/>
                <a:gd name="connsiteX254" fmla="*/ 1893888 w 3000376"/>
                <a:gd name="connsiteY254" fmla="*/ 769938 h 1441451"/>
                <a:gd name="connsiteX255" fmla="*/ 1893888 w 3000376"/>
                <a:gd name="connsiteY255" fmla="*/ 771526 h 1441451"/>
                <a:gd name="connsiteX256" fmla="*/ 1868488 w 3000376"/>
                <a:gd name="connsiteY256" fmla="*/ 771526 h 1441451"/>
                <a:gd name="connsiteX257" fmla="*/ 1770063 w 3000376"/>
                <a:gd name="connsiteY257" fmla="*/ 769938 h 1441451"/>
                <a:gd name="connsiteX258" fmla="*/ 1771651 w 3000376"/>
                <a:gd name="connsiteY258" fmla="*/ 769938 h 1441451"/>
                <a:gd name="connsiteX259" fmla="*/ 1771651 w 3000376"/>
                <a:gd name="connsiteY259" fmla="*/ 771526 h 1441451"/>
                <a:gd name="connsiteX260" fmla="*/ 1770063 w 3000376"/>
                <a:gd name="connsiteY260" fmla="*/ 771526 h 1441451"/>
                <a:gd name="connsiteX261" fmla="*/ 935038 w 3000376"/>
                <a:gd name="connsiteY261" fmla="*/ 769938 h 1441451"/>
                <a:gd name="connsiteX262" fmla="*/ 958851 w 3000376"/>
                <a:gd name="connsiteY262" fmla="*/ 769938 h 1441451"/>
                <a:gd name="connsiteX263" fmla="*/ 958851 w 3000376"/>
                <a:gd name="connsiteY263" fmla="*/ 793751 h 1441451"/>
                <a:gd name="connsiteX264" fmla="*/ 541338 w 3000376"/>
                <a:gd name="connsiteY264" fmla="*/ 695325 h 1441451"/>
                <a:gd name="connsiteX265" fmla="*/ 565151 w 3000376"/>
                <a:gd name="connsiteY265" fmla="*/ 695325 h 1441451"/>
                <a:gd name="connsiteX266" fmla="*/ 565151 w 3000376"/>
                <a:gd name="connsiteY266" fmla="*/ 719138 h 1441451"/>
                <a:gd name="connsiteX267" fmla="*/ 541338 w 3000376"/>
                <a:gd name="connsiteY267" fmla="*/ 695325 h 1441451"/>
                <a:gd name="connsiteX268" fmla="*/ 492125 w 3000376"/>
                <a:gd name="connsiteY268" fmla="*/ 695325 h 1441451"/>
                <a:gd name="connsiteX269" fmla="*/ 515938 w 3000376"/>
                <a:gd name="connsiteY269" fmla="*/ 695325 h 1441451"/>
                <a:gd name="connsiteX270" fmla="*/ 517526 w 3000376"/>
                <a:gd name="connsiteY270" fmla="*/ 695325 h 1441451"/>
                <a:gd name="connsiteX271" fmla="*/ 517526 w 3000376"/>
                <a:gd name="connsiteY271" fmla="*/ 696913 h 1441451"/>
                <a:gd name="connsiteX272" fmla="*/ 515938 w 3000376"/>
                <a:gd name="connsiteY272" fmla="*/ 696913 h 1441451"/>
                <a:gd name="connsiteX273" fmla="*/ 492125 w 3000376"/>
                <a:gd name="connsiteY273" fmla="*/ 696913 h 1441451"/>
                <a:gd name="connsiteX274" fmla="*/ 1770063 w 3000376"/>
                <a:gd name="connsiteY274" fmla="*/ 669925 h 1441451"/>
                <a:gd name="connsiteX275" fmla="*/ 1771651 w 3000376"/>
                <a:gd name="connsiteY275" fmla="*/ 669925 h 1441451"/>
                <a:gd name="connsiteX276" fmla="*/ 1771651 w 3000376"/>
                <a:gd name="connsiteY276" fmla="*/ 671513 h 1441451"/>
                <a:gd name="connsiteX277" fmla="*/ 1770063 w 3000376"/>
                <a:gd name="connsiteY277" fmla="*/ 671513 h 1441451"/>
                <a:gd name="connsiteX278" fmla="*/ 1524000 w 3000376"/>
                <a:gd name="connsiteY278" fmla="*/ 669925 h 1441451"/>
                <a:gd name="connsiteX279" fmla="*/ 1549400 w 3000376"/>
                <a:gd name="connsiteY279" fmla="*/ 669925 h 1441451"/>
                <a:gd name="connsiteX280" fmla="*/ 1573213 w 3000376"/>
                <a:gd name="connsiteY280" fmla="*/ 669925 h 1441451"/>
                <a:gd name="connsiteX281" fmla="*/ 1573213 w 3000376"/>
                <a:gd name="connsiteY281" fmla="*/ 671513 h 1441451"/>
                <a:gd name="connsiteX282" fmla="*/ 1549400 w 3000376"/>
                <a:gd name="connsiteY282" fmla="*/ 671513 h 1441451"/>
                <a:gd name="connsiteX283" fmla="*/ 1524000 w 3000376"/>
                <a:gd name="connsiteY283" fmla="*/ 671513 h 1441451"/>
                <a:gd name="connsiteX284" fmla="*/ 1598613 w 3000376"/>
                <a:gd name="connsiteY284" fmla="*/ 646113 h 1441451"/>
                <a:gd name="connsiteX285" fmla="*/ 1600201 w 3000376"/>
                <a:gd name="connsiteY285" fmla="*/ 646113 h 1441451"/>
                <a:gd name="connsiteX286" fmla="*/ 1600201 w 3000376"/>
                <a:gd name="connsiteY286" fmla="*/ 647701 h 1441451"/>
                <a:gd name="connsiteX287" fmla="*/ 1598613 w 3000376"/>
                <a:gd name="connsiteY287" fmla="*/ 647701 h 1441451"/>
                <a:gd name="connsiteX288" fmla="*/ 220663 w 3000376"/>
                <a:gd name="connsiteY288" fmla="*/ 646113 h 1441451"/>
                <a:gd name="connsiteX289" fmla="*/ 246063 w 3000376"/>
                <a:gd name="connsiteY289" fmla="*/ 669926 h 1441451"/>
                <a:gd name="connsiteX290" fmla="*/ 220663 w 3000376"/>
                <a:gd name="connsiteY290" fmla="*/ 669926 h 1441451"/>
                <a:gd name="connsiteX291" fmla="*/ 171450 w 3000376"/>
                <a:gd name="connsiteY291" fmla="*/ 646113 h 1441451"/>
                <a:gd name="connsiteX292" fmla="*/ 173038 w 3000376"/>
                <a:gd name="connsiteY292" fmla="*/ 646113 h 1441451"/>
                <a:gd name="connsiteX293" fmla="*/ 173038 w 3000376"/>
                <a:gd name="connsiteY293" fmla="*/ 647701 h 1441451"/>
                <a:gd name="connsiteX294" fmla="*/ 171450 w 3000376"/>
                <a:gd name="connsiteY294" fmla="*/ 647701 h 1441451"/>
                <a:gd name="connsiteX295" fmla="*/ 515938 w 3000376"/>
                <a:gd name="connsiteY295" fmla="*/ 620713 h 1441451"/>
                <a:gd name="connsiteX296" fmla="*/ 541338 w 3000376"/>
                <a:gd name="connsiteY296" fmla="*/ 620713 h 1441451"/>
                <a:gd name="connsiteX297" fmla="*/ 541338 w 3000376"/>
                <a:gd name="connsiteY297" fmla="*/ 622301 h 1441451"/>
                <a:gd name="connsiteX298" fmla="*/ 515938 w 3000376"/>
                <a:gd name="connsiteY298" fmla="*/ 622301 h 1441451"/>
                <a:gd name="connsiteX299" fmla="*/ 49213 w 3000376"/>
                <a:gd name="connsiteY299" fmla="*/ 620713 h 1441451"/>
                <a:gd name="connsiteX300" fmla="*/ 50801 w 3000376"/>
                <a:gd name="connsiteY300" fmla="*/ 620713 h 1441451"/>
                <a:gd name="connsiteX301" fmla="*/ 50801 w 3000376"/>
                <a:gd name="connsiteY301" fmla="*/ 622301 h 1441451"/>
                <a:gd name="connsiteX302" fmla="*/ 49213 w 3000376"/>
                <a:gd name="connsiteY302" fmla="*/ 622301 h 1441451"/>
                <a:gd name="connsiteX303" fmla="*/ 23813 w 3000376"/>
                <a:gd name="connsiteY303" fmla="*/ 620713 h 1441451"/>
                <a:gd name="connsiteX304" fmla="*/ 25401 w 3000376"/>
                <a:gd name="connsiteY304" fmla="*/ 620713 h 1441451"/>
                <a:gd name="connsiteX305" fmla="*/ 25401 w 3000376"/>
                <a:gd name="connsiteY305" fmla="*/ 622301 h 1441451"/>
                <a:gd name="connsiteX306" fmla="*/ 23813 w 3000376"/>
                <a:gd name="connsiteY306" fmla="*/ 622301 h 1441451"/>
                <a:gd name="connsiteX307" fmla="*/ 1450975 w 3000376"/>
                <a:gd name="connsiteY307" fmla="*/ 595313 h 1441451"/>
                <a:gd name="connsiteX308" fmla="*/ 1452563 w 3000376"/>
                <a:gd name="connsiteY308" fmla="*/ 595313 h 1441451"/>
                <a:gd name="connsiteX309" fmla="*/ 1452563 w 3000376"/>
                <a:gd name="connsiteY309" fmla="*/ 596901 h 1441451"/>
                <a:gd name="connsiteX310" fmla="*/ 1450975 w 3000376"/>
                <a:gd name="connsiteY310" fmla="*/ 596901 h 1441451"/>
                <a:gd name="connsiteX311" fmla="*/ 885825 w 3000376"/>
                <a:gd name="connsiteY311" fmla="*/ 595313 h 1441451"/>
                <a:gd name="connsiteX312" fmla="*/ 910431 w 3000376"/>
                <a:gd name="connsiteY312" fmla="*/ 595313 h 1441451"/>
                <a:gd name="connsiteX313" fmla="*/ 935038 w 3000376"/>
                <a:gd name="connsiteY313" fmla="*/ 620713 h 1441451"/>
                <a:gd name="connsiteX314" fmla="*/ 885825 w 3000376"/>
                <a:gd name="connsiteY314" fmla="*/ 595313 h 1441451"/>
                <a:gd name="connsiteX315" fmla="*/ 393700 w 3000376"/>
                <a:gd name="connsiteY315" fmla="*/ 595313 h 1441451"/>
                <a:gd name="connsiteX316" fmla="*/ 417513 w 3000376"/>
                <a:gd name="connsiteY316" fmla="*/ 620713 h 1441451"/>
                <a:gd name="connsiteX317" fmla="*/ 393700 w 3000376"/>
                <a:gd name="connsiteY317" fmla="*/ 595313 h 1441451"/>
                <a:gd name="connsiteX318" fmla="*/ 787400 w 3000376"/>
                <a:gd name="connsiteY318" fmla="*/ 571500 h 1441451"/>
                <a:gd name="connsiteX319" fmla="*/ 885825 w 3000376"/>
                <a:gd name="connsiteY319" fmla="*/ 595313 h 1441451"/>
                <a:gd name="connsiteX320" fmla="*/ 787400 w 3000376"/>
                <a:gd name="connsiteY320" fmla="*/ 571500 h 1441451"/>
                <a:gd name="connsiteX321" fmla="*/ 688975 w 3000376"/>
                <a:gd name="connsiteY321" fmla="*/ 571500 h 1441451"/>
                <a:gd name="connsiteX322" fmla="*/ 690563 w 3000376"/>
                <a:gd name="connsiteY322" fmla="*/ 571500 h 1441451"/>
                <a:gd name="connsiteX323" fmla="*/ 690563 w 3000376"/>
                <a:gd name="connsiteY323" fmla="*/ 573088 h 1441451"/>
                <a:gd name="connsiteX324" fmla="*/ 688975 w 3000376"/>
                <a:gd name="connsiteY324" fmla="*/ 573088 h 1441451"/>
                <a:gd name="connsiteX325" fmla="*/ 319088 w 3000376"/>
                <a:gd name="connsiteY325" fmla="*/ 571500 h 1441451"/>
                <a:gd name="connsiteX326" fmla="*/ 344488 w 3000376"/>
                <a:gd name="connsiteY326" fmla="*/ 571500 h 1441451"/>
                <a:gd name="connsiteX327" fmla="*/ 346076 w 3000376"/>
                <a:gd name="connsiteY327" fmla="*/ 571500 h 1441451"/>
                <a:gd name="connsiteX328" fmla="*/ 346076 w 3000376"/>
                <a:gd name="connsiteY328" fmla="*/ 573088 h 1441451"/>
                <a:gd name="connsiteX329" fmla="*/ 344488 w 3000376"/>
                <a:gd name="connsiteY329" fmla="*/ 573088 h 1441451"/>
                <a:gd name="connsiteX330" fmla="*/ 319088 w 3000376"/>
                <a:gd name="connsiteY330" fmla="*/ 573088 h 1441451"/>
                <a:gd name="connsiteX331" fmla="*/ 220663 w 3000376"/>
                <a:gd name="connsiteY331" fmla="*/ 571500 h 1441451"/>
                <a:gd name="connsiteX332" fmla="*/ 246063 w 3000376"/>
                <a:gd name="connsiteY332" fmla="*/ 571500 h 1441451"/>
                <a:gd name="connsiteX333" fmla="*/ 246063 w 3000376"/>
                <a:gd name="connsiteY333" fmla="*/ 573088 h 1441451"/>
                <a:gd name="connsiteX334" fmla="*/ 220663 w 3000376"/>
                <a:gd name="connsiteY334" fmla="*/ 573088 h 1441451"/>
                <a:gd name="connsiteX335" fmla="*/ 98425 w 3000376"/>
                <a:gd name="connsiteY335" fmla="*/ 571500 h 1441451"/>
                <a:gd name="connsiteX336" fmla="*/ 122238 w 3000376"/>
                <a:gd name="connsiteY336" fmla="*/ 571500 h 1441451"/>
                <a:gd name="connsiteX337" fmla="*/ 122238 w 3000376"/>
                <a:gd name="connsiteY337" fmla="*/ 573088 h 1441451"/>
                <a:gd name="connsiteX338" fmla="*/ 98425 w 3000376"/>
                <a:gd name="connsiteY338" fmla="*/ 573088 h 1441451"/>
                <a:gd name="connsiteX339" fmla="*/ 639763 w 3000376"/>
                <a:gd name="connsiteY339" fmla="*/ 546100 h 1441451"/>
                <a:gd name="connsiteX340" fmla="*/ 641351 w 3000376"/>
                <a:gd name="connsiteY340" fmla="*/ 546100 h 1441451"/>
                <a:gd name="connsiteX341" fmla="*/ 641351 w 3000376"/>
                <a:gd name="connsiteY341" fmla="*/ 547688 h 1441451"/>
                <a:gd name="connsiteX342" fmla="*/ 639763 w 3000376"/>
                <a:gd name="connsiteY342" fmla="*/ 547688 h 1441451"/>
                <a:gd name="connsiteX343" fmla="*/ 492125 w 3000376"/>
                <a:gd name="connsiteY343" fmla="*/ 496888 h 1441451"/>
                <a:gd name="connsiteX344" fmla="*/ 639763 w 3000376"/>
                <a:gd name="connsiteY344" fmla="*/ 520701 h 1441451"/>
                <a:gd name="connsiteX345" fmla="*/ 590550 w 3000376"/>
                <a:gd name="connsiteY345" fmla="*/ 520701 h 1441451"/>
                <a:gd name="connsiteX346" fmla="*/ 492125 w 3000376"/>
                <a:gd name="connsiteY346" fmla="*/ 496888 h 1441451"/>
                <a:gd name="connsiteX347" fmla="*/ 393700 w 3000376"/>
                <a:gd name="connsiteY347" fmla="*/ 484188 h 1441451"/>
                <a:gd name="connsiteX348" fmla="*/ 442913 w 3000376"/>
                <a:gd name="connsiteY348" fmla="*/ 496888 h 1441451"/>
                <a:gd name="connsiteX349" fmla="*/ 344488 w 3000376"/>
                <a:gd name="connsiteY349" fmla="*/ 471488 h 1441451"/>
                <a:gd name="connsiteX350" fmla="*/ 386011 w 3000376"/>
                <a:gd name="connsiteY350" fmla="*/ 482204 h 1441451"/>
                <a:gd name="connsiteX351" fmla="*/ 393700 w 3000376"/>
                <a:gd name="connsiteY351" fmla="*/ 484188 h 1441451"/>
                <a:gd name="connsiteX352" fmla="*/ 366787 w 3000376"/>
                <a:gd name="connsiteY352" fmla="*/ 482600 h 1441451"/>
                <a:gd name="connsiteX353" fmla="*/ 344488 w 3000376"/>
                <a:gd name="connsiteY353" fmla="*/ 471488 h 1441451"/>
                <a:gd name="connsiteX354" fmla="*/ 269875 w 3000376"/>
                <a:gd name="connsiteY354" fmla="*/ 471488 h 1441451"/>
                <a:gd name="connsiteX355" fmla="*/ 295275 w 3000376"/>
                <a:gd name="connsiteY355" fmla="*/ 471488 h 1441451"/>
                <a:gd name="connsiteX356" fmla="*/ 295275 w 3000376"/>
                <a:gd name="connsiteY356" fmla="*/ 473076 h 1441451"/>
                <a:gd name="connsiteX357" fmla="*/ 269875 w 3000376"/>
                <a:gd name="connsiteY357" fmla="*/ 473076 h 1441451"/>
                <a:gd name="connsiteX358" fmla="*/ 0 w 3000376"/>
                <a:gd name="connsiteY358" fmla="*/ 396875 h 1441451"/>
                <a:gd name="connsiteX359" fmla="*/ 23813 w 3000376"/>
                <a:gd name="connsiteY359" fmla="*/ 422275 h 1441451"/>
                <a:gd name="connsiteX360" fmla="*/ 0 w 3000376"/>
                <a:gd name="connsiteY360" fmla="*/ 422275 h 1441451"/>
                <a:gd name="connsiteX361" fmla="*/ 541338 w 3000376"/>
                <a:gd name="connsiteY361" fmla="*/ 296863 h 1441451"/>
                <a:gd name="connsiteX362" fmla="*/ 565150 w 3000376"/>
                <a:gd name="connsiteY362" fmla="*/ 296863 h 1441451"/>
                <a:gd name="connsiteX363" fmla="*/ 565151 w 3000376"/>
                <a:gd name="connsiteY363" fmla="*/ 296863 h 1441451"/>
                <a:gd name="connsiteX364" fmla="*/ 566738 w 3000376"/>
                <a:gd name="connsiteY364" fmla="*/ 296863 h 1441451"/>
                <a:gd name="connsiteX365" fmla="*/ 566738 w 3000376"/>
                <a:gd name="connsiteY365" fmla="*/ 298451 h 1441451"/>
                <a:gd name="connsiteX366" fmla="*/ 565151 w 3000376"/>
                <a:gd name="connsiteY366" fmla="*/ 298451 h 1441451"/>
                <a:gd name="connsiteX367" fmla="*/ 565150 w 3000376"/>
                <a:gd name="connsiteY367" fmla="*/ 298451 h 1441451"/>
                <a:gd name="connsiteX368" fmla="*/ 541338 w 3000376"/>
                <a:gd name="connsiteY368" fmla="*/ 298451 h 1441451"/>
                <a:gd name="connsiteX369" fmla="*/ 515938 w 3000376"/>
                <a:gd name="connsiteY369" fmla="*/ 296863 h 1441451"/>
                <a:gd name="connsiteX370" fmla="*/ 517526 w 3000376"/>
                <a:gd name="connsiteY370" fmla="*/ 296863 h 1441451"/>
                <a:gd name="connsiteX371" fmla="*/ 517526 w 3000376"/>
                <a:gd name="connsiteY371" fmla="*/ 298451 h 1441451"/>
                <a:gd name="connsiteX372" fmla="*/ 515938 w 3000376"/>
                <a:gd name="connsiteY372" fmla="*/ 298451 h 1441451"/>
                <a:gd name="connsiteX373" fmla="*/ 492125 w 3000376"/>
                <a:gd name="connsiteY373" fmla="*/ 296863 h 1441451"/>
                <a:gd name="connsiteX374" fmla="*/ 493713 w 3000376"/>
                <a:gd name="connsiteY374" fmla="*/ 296863 h 1441451"/>
                <a:gd name="connsiteX375" fmla="*/ 493713 w 3000376"/>
                <a:gd name="connsiteY375" fmla="*/ 298451 h 1441451"/>
                <a:gd name="connsiteX376" fmla="*/ 492125 w 3000376"/>
                <a:gd name="connsiteY376" fmla="*/ 298451 h 1441451"/>
                <a:gd name="connsiteX377" fmla="*/ 492125 w 3000376"/>
                <a:gd name="connsiteY377" fmla="*/ 273050 h 1441451"/>
                <a:gd name="connsiteX378" fmla="*/ 515938 w 3000376"/>
                <a:gd name="connsiteY378" fmla="*/ 273050 h 1441451"/>
                <a:gd name="connsiteX379" fmla="*/ 517526 w 3000376"/>
                <a:gd name="connsiteY379" fmla="*/ 273050 h 1441451"/>
                <a:gd name="connsiteX380" fmla="*/ 517526 w 3000376"/>
                <a:gd name="connsiteY380" fmla="*/ 274539 h 1441451"/>
                <a:gd name="connsiteX381" fmla="*/ 517526 w 3000376"/>
                <a:gd name="connsiteY381" fmla="*/ 274638 h 1441451"/>
                <a:gd name="connsiteX382" fmla="*/ 515938 w 3000376"/>
                <a:gd name="connsiteY382" fmla="*/ 274638 h 1441451"/>
                <a:gd name="connsiteX383" fmla="*/ 492125 w 3000376"/>
                <a:gd name="connsiteY383" fmla="*/ 274638 h 1441451"/>
                <a:gd name="connsiteX384" fmla="*/ 466725 w 3000376"/>
                <a:gd name="connsiteY384" fmla="*/ 273050 h 1441451"/>
                <a:gd name="connsiteX385" fmla="*/ 468313 w 3000376"/>
                <a:gd name="connsiteY385" fmla="*/ 273050 h 1441451"/>
                <a:gd name="connsiteX386" fmla="*/ 468313 w 3000376"/>
                <a:gd name="connsiteY386" fmla="*/ 274638 h 1441451"/>
                <a:gd name="connsiteX387" fmla="*/ 466725 w 3000376"/>
                <a:gd name="connsiteY387" fmla="*/ 274638 h 1441451"/>
                <a:gd name="connsiteX388" fmla="*/ 442913 w 3000376"/>
                <a:gd name="connsiteY388" fmla="*/ 273050 h 1441451"/>
                <a:gd name="connsiteX389" fmla="*/ 444501 w 3000376"/>
                <a:gd name="connsiteY389" fmla="*/ 273050 h 1441451"/>
                <a:gd name="connsiteX390" fmla="*/ 444501 w 3000376"/>
                <a:gd name="connsiteY390" fmla="*/ 274638 h 1441451"/>
                <a:gd name="connsiteX391" fmla="*/ 442913 w 3000376"/>
                <a:gd name="connsiteY391" fmla="*/ 274638 h 1441451"/>
                <a:gd name="connsiteX392" fmla="*/ 368300 w 3000376"/>
                <a:gd name="connsiteY392" fmla="*/ 273050 h 1441451"/>
                <a:gd name="connsiteX393" fmla="*/ 369888 w 3000376"/>
                <a:gd name="connsiteY393" fmla="*/ 273050 h 1441451"/>
                <a:gd name="connsiteX394" fmla="*/ 369888 w 3000376"/>
                <a:gd name="connsiteY394" fmla="*/ 274638 h 1441451"/>
                <a:gd name="connsiteX395" fmla="*/ 368300 w 3000376"/>
                <a:gd name="connsiteY395" fmla="*/ 274638 h 1441451"/>
                <a:gd name="connsiteX396" fmla="*/ 0 w 3000376"/>
                <a:gd name="connsiteY396" fmla="*/ 273050 h 1441451"/>
                <a:gd name="connsiteX397" fmla="*/ 1588 w 3000376"/>
                <a:gd name="connsiteY397" fmla="*/ 273050 h 1441451"/>
                <a:gd name="connsiteX398" fmla="*/ 1588 w 3000376"/>
                <a:gd name="connsiteY398" fmla="*/ 274638 h 1441451"/>
                <a:gd name="connsiteX399" fmla="*/ 0 w 3000376"/>
                <a:gd name="connsiteY399" fmla="*/ 274638 h 1441451"/>
                <a:gd name="connsiteX400" fmla="*/ 1966913 w 3000376"/>
                <a:gd name="connsiteY400" fmla="*/ 173038 h 1441451"/>
                <a:gd name="connsiteX401" fmla="*/ 1992313 w 3000376"/>
                <a:gd name="connsiteY401" fmla="*/ 173038 h 1441451"/>
                <a:gd name="connsiteX402" fmla="*/ 1992313 w 3000376"/>
                <a:gd name="connsiteY402" fmla="*/ 174626 h 1441451"/>
                <a:gd name="connsiteX403" fmla="*/ 1966913 w 3000376"/>
                <a:gd name="connsiteY403" fmla="*/ 174626 h 1441451"/>
                <a:gd name="connsiteX404" fmla="*/ 344488 w 3000376"/>
                <a:gd name="connsiteY404" fmla="*/ 123825 h 1441451"/>
                <a:gd name="connsiteX405" fmla="*/ 346076 w 3000376"/>
                <a:gd name="connsiteY405" fmla="*/ 123825 h 1441451"/>
                <a:gd name="connsiteX406" fmla="*/ 346076 w 3000376"/>
                <a:gd name="connsiteY406" fmla="*/ 125413 h 1441451"/>
                <a:gd name="connsiteX407" fmla="*/ 344488 w 3000376"/>
                <a:gd name="connsiteY407" fmla="*/ 125413 h 1441451"/>
                <a:gd name="connsiteX408" fmla="*/ 935038 w 3000376"/>
                <a:gd name="connsiteY408" fmla="*/ 98425 h 1441451"/>
                <a:gd name="connsiteX409" fmla="*/ 958851 w 3000376"/>
                <a:gd name="connsiteY409" fmla="*/ 98425 h 1441451"/>
                <a:gd name="connsiteX410" fmla="*/ 958851 w 3000376"/>
                <a:gd name="connsiteY410" fmla="*/ 100013 h 1441451"/>
                <a:gd name="connsiteX411" fmla="*/ 935038 w 3000376"/>
                <a:gd name="connsiteY411" fmla="*/ 100013 h 1441451"/>
                <a:gd name="connsiteX412" fmla="*/ 860425 w 3000376"/>
                <a:gd name="connsiteY412" fmla="*/ 98425 h 1441451"/>
                <a:gd name="connsiteX413" fmla="*/ 885825 w 3000376"/>
                <a:gd name="connsiteY413" fmla="*/ 98425 h 1441451"/>
                <a:gd name="connsiteX414" fmla="*/ 885825 w 3000376"/>
                <a:gd name="connsiteY414" fmla="*/ 100013 h 1441451"/>
                <a:gd name="connsiteX415" fmla="*/ 860425 w 3000376"/>
                <a:gd name="connsiteY415" fmla="*/ 100013 h 1441451"/>
                <a:gd name="connsiteX416" fmla="*/ 1356692 w 3000376"/>
                <a:gd name="connsiteY416" fmla="*/ 86736 h 1441451"/>
                <a:gd name="connsiteX417" fmla="*/ 1409279 w 3000376"/>
                <a:gd name="connsiteY417" fmla="*/ 94705 h 1441451"/>
                <a:gd name="connsiteX418" fmla="*/ 1474788 w 3000376"/>
                <a:gd name="connsiteY418" fmla="*/ 98426 h 1441451"/>
                <a:gd name="connsiteX419" fmla="*/ 1450270 w 3000376"/>
                <a:gd name="connsiteY419" fmla="*/ 98426 h 1441451"/>
                <a:gd name="connsiteX420" fmla="*/ 1360625 w 3000376"/>
                <a:gd name="connsiteY420" fmla="*/ 88380 h 1441451"/>
                <a:gd name="connsiteX421" fmla="*/ 1254125 w 3000376"/>
                <a:gd name="connsiteY421" fmla="*/ 74613 h 1441451"/>
                <a:gd name="connsiteX422" fmla="*/ 1327679 w 3000376"/>
                <a:gd name="connsiteY422" fmla="*/ 74613 h 1441451"/>
                <a:gd name="connsiteX423" fmla="*/ 1356692 w 3000376"/>
                <a:gd name="connsiteY423" fmla="*/ 86736 h 1441451"/>
                <a:gd name="connsiteX424" fmla="*/ 1355262 w 3000376"/>
                <a:gd name="connsiteY424" fmla="*/ 86519 h 1441451"/>
                <a:gd name="connsiteX425" fmla="*/ 1254125 w 3000376"/>
                <a:gd name="connsiteY425" fmla="*/ 74613 h 1441451"/>
                <a:gd name="connsiteX426" fmla="*/ 787400 w 3000376"/>
                <a:gd name="connsiteY426" fmla="*/ 74613 h 1441451"/>
                <a:gd name="connsiteX427" fmla="*/ 788988 w 3000376"/>
                <a:gd name="connsiteY427" fmla="*/ 74613 h 1441451"/>
                <a:gd name="connsiteX428" fmla="*/ 788988 w 3000376"/>
                <a:gd name="connsiteY428" fmla="*/ 76201 h 1441451"/>
                <a:gd name="connsiteX429" fmla="*/ 787400 w 3000376"/>
                <a:gd name="connsiteY429" fmla="*/ 76201 h 1441451"/>
                <a:gd name="connsiteX430" fmla="*/ 1376363 w 3000376"/>
                <a:gd name="connsiteY430" fmla="*/ 49213 h 1441451"/>
                <a:gd name="connsiteX431" fmla="*/ 1401763 w 3000376"/>
                <a:gd name="connsiteY431" fmla="*/ 49213 h 1441451"/>
                <a:gd name="connsiteX432" fmla="*/ 1425576 w 3000376"/>
                <a:gd name="connsiteY432" fmla="*/ 74613 h 1441451"/>
                <a:gd name="connsiteX433" fmla="*/ 1033463 w 3000376"/>
                <a:gd name="connsiteY433" fmla="*/ 23813 h 1441451"/>
                <a:gd name="connsiteX434" fmla="*/ 1057276 w 3000376"/>
                <a:gd name="connsiteY434" fmla="*/ 49213 h 1441451"/>
                <a:gd name="connsiteX435" fmla="*/ 1033463 w 3000376"/>
                <a:gd name="connsiteY435" fmla="*/ 23813 h 1441451"/>
                <a:gd name="connsiteX436" fmla="*/ 442913 w 3000376"/>
                <a:gd name="connsiteY436" fmla="*/ 0 h 1441451"/>
                <a:gd name="connsiteX437" fmla="*/ 444501 w 3000376"/>
                <a:gd name="connsiteY437" fmla="*/ 0 h 1441451"/>
                <a:gd name="connsiteX438" fmla="*/ 444501 w 3000376"/>
                <a:gd name="connsiteY438" fmla="*/ 1588 h 1441451"/>
                <a:gd name="connsiteX439" fmla="*/ 442913 w 3000376"/>
                <a:gd name="connsiteY439" fmla="*/ 1588 h 144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Lst>
              <a:rect l="l" t="t" r="r" b="b"/>
              <a:pathLst>
                <a:path w="3000376" h="1441451">
                  <a:moveTo>
                    <a:pt x="2212975" y="1439863"/>
                  </a:moveTo>
                  <a:lnTo>
                    <a:pt x="2214563" y="1439863"/>
                  </a:lnTo>
                  <a:lnTo>
                    <a:pt x="2214563" y="1441451"/>
                  </a:lnTo>
                  <a:lnTo>
                    <a:pt x="2212975" y="1441451"/>
                  </a:lnTo>
                  <a:close/>
                  <a:moveTo>
                    <a:pt x="2114550" y="1439863"/>
                  </a:moveTo>
                  <a:lnTo>
                    <a:pt x="2139950" y="1439863"/>
                  </a:lnTo>
                  <a:lnTo>
                    <a:pt x="2139950" y="1441451"/>
                  </a:lnTo>
                  <a:lnTo>
                    <a:pt x="2114550" y="1441451"/>
                  </a:lnTo>
                  <a:close/>
                  <a:moveTo>
                    <a:pt x="2189163" y="1365250"/>
                  </a:moveTo>
                  <a:lnTo>
                    <a:pt x="2212975" y="1365250"/>
                  </a:lnTo>
                  <a:lnTo>
                    <a:pt x="2212976" y="1365250"/>
                  </a:lnTo>
                  <a:lnTo>
                    <a:pt x="2336800" y="1365250"/>
                  </a:lnTo>
                  <a:cubicBezTo>
                    <a:pt x="2299653" y="1365250"/>
                    <a:pt x="2276436" y="1379538"/>
                    <a:pt x="2246253" y="1375966"/>
                  </a:cubicBezTo>
                  <a:lnTo>
                    <a:pt x="2212976" y="1365250"/>
                  </a:lnTo>
                  <a:lnTo>
                    <a:pt x="2212976" y="1366838"/>
                  </a:lnTo>
                  <a:lnTo>
                    <a:pt x="2189163" y="1366838"/>
                  </a:lnTo>
                  <a:close/>
                  <a:moveTo>
                    <a:pt x="2041525" y="1365250"/>
                  </a:moveTo>
                  <a:lnTo>
                    <a:pt x="2043113" y="1365250"/>
                  </a:lnTo>
                  <a:lnTo>
                    <a:pt x="2043113" y="1366838"/>
                  </a:lnTo>
                  <a:lnTo>
                    <a:pt x="2041525" y="1366838"/>
                  </a:lnTo>
                  <a:close/>
                  <a:moveTo>
                    <a:pt x="1966913" y="1341438"/>
                  </a:moveTo>
                  <a:lnTo>
                    <a:pt x="2016126" y="1365251"/>
                  </a:lnTo>
                  <a:cubicBezTo>
                    <a:pt x="2016126" y="1365251"/>
                    <a:pt x="1991520" y="1365251"/>
                    <a:pt x="1966913" y="1341438"/>
                  </a:cubicBezTo>
                  <a:close/>
                  <a:moveTo>
                    <a:pt x="2090738" y="1316038"/>
                  </a:moveTo>
                  <a:lnTo>
                    <a:pt x="2114551" y="1316038"/>
                  </a:lnTo>
                  <a:lnTo>
                    <a:pt x="2114551" y="1317626"/>
                  </a:lnTo>
                  <a:lnTo>
                    <a:pt x="2090738" y="1317626"/>
                  </a:lnTo>
                  <a:close/>
                  <a:moveTo>
                    <a:pt x="1671638" y="1316038"/>
                  </a:moveTo>
                  <a:lnTo>
                    <a:pt x="1697038" y="1316038"/>
                  </a:lnTo>
                  <a:lnTo>
                    <a:pt x="1697038" y="1317626"/>
                  </a:lnTo>
                  <a:lnTo>
                    <a:pt x="1671638" y="1317626"/>
                  </a:lnTo>
                  <a:close/>
                  <a:moveTo>
                    <a:pt x="2238375" y="1290638"/>
                  </a:moveTo>
                  <a:lnTo>
                    <a:pt x="2262188" y="1290638"/>
                  </a:lnTo>
                  <a:lnTo>
                    <a:pt x="2262188" y="1292226"/>
                  </a:lnTo>
                  <a:lnTo>
                    <a:pt x="2238375" y="1292226"/>
                  </a:lnTo>
                  <a:close/>
                  <a:moveTo>
                    <a:pt x="1500188" y="1290638"/>
                  </a:moveTo>
                  <a:cubicBezTo>
                    <a:pt x="1500188" y="1290638"/>
                    <a:pt x="1524001" y="1316038"/>
                    <a:pt x="1524001" y="1316038"/>
                  </a:cubicBezTo>
                  <a:cubicBezTo>
                    <a:pt x="1524001" y="1316038"/>
                    <a:pt x="1500188" y="1316038"/>
                    <a:pt x="1500188" y="1290638"/>
                  </a:cubicBezTo>
                  <a:close/>
                  <a:moveTo>
                    <a:pt x="1474788" y="1290638"/>
                  </a:moveTo>
                  <a:cubicBezTo>
                    <a:pt x="1474788" y="1290638"/>
                    <a:pt x="1500188" y="1290638"/>
                    <a:pt x="1500188" y="1290638"/>
                  </a:cubicBezTo>
                  <a:cubicBezTo>
                    <a:pt x="1500188" y="1290638"/>
                    <a:pt x="1500188" y="1290638"/>
                    <a:pt x="1500188" y="1316038"/>
                  </a:cubicBezTo>
                  <a:cubicBezTo>
                    <a:pt x="1474788" y="1290638"/>
                    <a:pt x="1474788" y="1290638"/>
                    <a:pt x="1474788" y="1290638"/>
                  </a:cubicBezTo>
                  <a:close/>
                  <a:moveTo>
                    <a:pt x="1352550" y="1290638"/>
                  </a:moveTo>
                  <a:lnTo>
                    <a:pt x="1354138" y="1290638"/>
                  </a:lnTo>
                  <a:lnTo>
                    <a:pt x="1376363" y="1290638"/>
                  </a:lnTo>
                  <a:lnTo>
                    <a:pt x="1376363" y="1292226"/>
                  </a:lnTo>
                  <a:lnTo>
                    <a:pt x="1354138" y="1292226"/>
                  </a:lnTo>
                  <a:lnTo>
                    <a:pt x="1352550" y="1292226"/>
                  </a:lnTo>
                  <a:close/>
                  <a:moveTo>
                    <a:pt x="1328738" y="1290638"/>
                  </a:moveTo>
                  <a:lnTo>
                    <a:pt x="1330326" y="1290638"/>
                  </a:lnTo>
                  <a:lnTo>
                    <a:pt x="1330326" y="1292226"/>
                  </a:lnTo>
                  <a:lnTo>
                    <a:pt x="1328738" y="1292226"/>
                  </a:lnTo>
                  <a:close/>
                  <a:moveTo>
                    <a:pt x="1764506" y="1280592"/>
                  </a:moveTo>
                  <a:cubicBezTo>
                    <a:pt x="1782763" y="1277243"/>
                    <a:pt x="1801019" y="1290638"/>
                    <a:pt x="1819275" y="1290638"/>
                  </a:cubicBezTo>
                  <a:cubicBezTo>
                    <a:pt x="1794934" y="1290638"/>
                    <a:pt x="1770592" y="1290638"/>
                    <a:pt x="1746250" y="1290638"/>
                  </a:cubicBezTo>
                  <a:cubicBezTo>
                    <a:pt x="1752336" y="1284685"/>
                    <a:pt x="1758421" y="1281708"/>
                    <a:pt x="1764506" y="1280592"/>
                  </a:cubicBezTo>
                  <a:close/>
                  <a:moveTo>
                    <a:pt x="1912468" y="1268951"/>
                  </a:moveTo>
                  <a:lnTo>
                    <a:pt x="1939585" y="1269802"/>
                  </a:lnTo>
                  <a:cubicBezTo>
                    <a:pt x="1967140" y="1272778"/>
                    <a:pt x="1991633" y="1278732"/>
                    <a:pt x="2016125" y="1290638"/>
                  </a:cubicBezTo>
                  <a:cubicBezTo>
                    <a:pt x="1979386" y="1290638"/>
                    <a:pt x="1956424" y="1277243"/>
                    <a:pt x="1926573" y="1270546"/>
                  </a:cubicBezTo>
                  <a:close/>
                  <a:moveTo>
                    <a:pt x="1844675" y="1266825"/>
                  </a:moveTo>
                  <a:lnTo>
                    <a:pt x="1844676" y="1266825"/>
                  </a:lnTo>
                  <a:lnTo>
                    <a:pt x="1869168" y="1266825"/>
                  </a:lnTo>
                  <a:cubicBezTo>
                    <a:pt x="1875291" y="1266825"/>
                    <a:pt x="1881415" y="1266825"/>
                    <a:pt x="1893661" y="1266825"/>
                  </a:cubicBezTo>
                  <a:lnTo>
                    <a:pt x="1912468" y="1268951"/>
                  </a:lnTo>
                  <a:close/>
                  <a:moveTo>
                    <a:pt x="1155700" y="1266825"/>
                  </a:moveTo>
                  <a:lnTo>
                    <a:pt x="1181100" y="1266825"/>
                  </a:lnTo>
                  <a:lnTo>
                    <a:pt x="1182688" y="1266825"/>
                  </a:lnTo>
                  <a:lnTo>
                    <a:pt x="1182688" y="1268413"/>
                  </a:lnTo>
                  <a:lnTo>
                    <a:pt x="1181100" y="1268413"/>
                  </a:lnTo>
                  <a:lnTo>
                    <a:pt x="1155700" y="1268413"/>
                  </a:lnTo>
                  <a:close/>
                  <a:moveTo>
                    <a:pt x="515938" y="1266825"/>
                  </a:moveTo>
                  <a:lnTo>
                    <a:pt x="517526" y="1266825"/>
                  </a:lnTo>
                  <a:lnTo>
                    <a:pt x="517526" y="1268413"/>
                  </a:lnTo>
                  <a:lnTo>
                    <a:pt x="515938" y="1268413"/>
                  </a:lnTo>
                  <a:close/>
                  <a:moveTo>
                    <a:pt x="442913" y="1266825"/>
                  </a:moveTo>
                  <a:lnTo>
                    <a:pt x="444501" y="1266825"/>
                  </a:lnTo>
                  <a:lnTo>
                    <a:pt x="466726" y="1266825"/>
                  </a:lnTo>
                  <a:lnTo>
                    <a:pt x="466726" y="1268413"/>
                  </a:lnTo>
                  <a:lnTo>
                    <a:pt x="444501" y="1268413"/>
                  </a:lnTo>
                  <a:lnTo>
                    <a:pt x="442913" y="1268413"/>
                  </a:lnTo>
                  <a:close/>
                  <a:moveTo>
                    <a:pt x="0" y="1266825"/>
                  </a:moveTo>
                  <a:lnTo>
                    <a:pt x="23813" y="1266825"/>
                  </a:lnTo>
                  <a:lnTo>
                    <a:pt x="23813" y="1290638"/>
                  </a:lnTo>
                  <a:close/>
                  <a:moveTo>
                    <a:pt x="1741612" y="1256109"/>
                  </a:moveTo>
                  <a:cubicBezTo>
                    <a:pt x="1743919" y="1257300"/>
                    <a:pt x="1745457" y="1260475"/>
                    <a:pt x="1745457" y="1266825"/>
                  </a:cubicBezTo>
                  <a:lnTo>
                    <a:pt x="1736229" y="1266825"/>
                  </a:lnTo>
                  <a:cubicBezTo>
                    <a:pt x="1727002" y="1266825"/>
                    <a:pt x="1720850" y="1266825"/>
                    <a:pt x="1720850" y="1266825"/>
                  </a:cubicBezTo>
                  <a:cubicBezTo>
                    <a:pt x="1720850" y="1266825"/>
                    <a:pt x="1734691" y="1252538"/>
                    <a:pt x="1741612" y="1256109"/>
                  </a:cubicBezTo>
                  <a:close/>
                  <a:moveTo>
                    <a:pt x="1622652" y="1241425"/>
                  </a:moveTo>
                  <a:lnTo>
                    <a:pt x="1671638" y="1241425"/>
                  </a:lnTo>
                  <a:cubicBezTo>
                    <a:pt x="1647145" y="1266825"/>
                    <a:pt x="1647145" y="1241425"/>
                    <a:pt x="1622652" y="1241425"/>
                  </a:cubicBezTo>
                  <a:close/>
                  <a:moveTo>
                    <a:pt x="1500188" y="1241425"/>
                  </a:moveTo>
                  <a:cubicBezTo>
                    <a:pt x="1524794" y="1266825"/>
                    <a:pt x="1524794" y="1266825"/>
                    <a:pt x="1549401" y="1266825"/>
                  </a:cubicBezTo>
                  <a:cubicBezTo>
                    <a:pt x="1524794" y="1266825"/>
                    <a:pt x="1524794" y="1266825"/>
                    <a:pt x="1524794" y="1266825"/>
                  </a:cubicBezTo>
                  <a:cubicBezTo>
                    <a:pt x="1500188" y="1241425"/>
                    <a:pt x="1500188" y="1241425"/>
                    <a:pt x="1500188" y="1241425"/>
                  </a:cubicBezTo>
                  <a:close/>
                  <a:moveTo>
                    <a:pt x="393700" y="1241425"/>
                  </a:moveTo>
                  <a:cubicBezTo>
                    <a:pt x="393700" y="1241425"/>
                    <a:pt x="393700" y="1241425"/>
                    <a:pt x="492125" y="1266825"/>
                  </a:cubicBezTo>
                  <a:cubicBezTo>
                    <a:pt x="442912" y="1266825"/>
                    <a:pt x="418306" y="1266825"/>
                    <a:pt x="393700" y="1241425"/>
                  </a:cubicBezTo>
                  <a:close/>
                  <a:moveTo>
                    <a:pt x="344488" y="1241425"/>
                  </a:moveTo>
                  <a:lnTo>
                    <a:pt x="346076" y="1241425"/>
                  </a:lnTo>
                  <a:lnTo>
                    <a:pt x="346076" y="1243013"/>
                  </a:lnTo>
                  <a:lnTo>
                    <a:pt x="344488" y="1243013"/>
                  </a:lnTo>
                  <a:close/>
                  <a:moveTo>
                    <a:pt x="319088" y="1241425"/>
                  </a:moveTo>
                  <a:lnTo>
                    <a:pt x="320676" y="1241425"/>
                  </a:lnTo>
                  <a:lnTo>
                    <a:pt x="320676" y="1243013"/>
                  </a:lnTo>
                  <a:lnTo>
                    <a:pt x="319088" y="1243013"/>
                  </a:lnTo>
                  <a:close/>
                  <a:moveTo>
                    <a:pt x="269875" y="1241425"/>
                  </a:moveTo>
                  <a:lnTo>
                    <a:pt x="271463" y="1241425"/>
                  </a:lnTo>
                  <a:lnTo>
                    <a:pt x="271463" y="1243013"/>
                  </a:lnTo>
                  <a:lnTo>
                    <a:pt x="269875" y="1243013"/>
                  </a:lnTo>
                  <a:close/>
                  <a:moveTo>
                    <a:pt x="1425575" y="1216025"/>
                  </a:moveTo>
                  <a:cubicBezTo>
                    <a:pt x="1450181" y="1216025"/>
                    <a:pt x="1474788" y="1216025"/>
                    <a:pt x="1474788" y="1241425"/>
                  </a:cubicBezTo>
                  <a:cubicBezTo>
                    <a:pt x="1474788" y="1241425"/>
                    <a:pt x="1474788" y="1241425"/>
                    <a:pt x="1425575" y="1216025"/>
                  </a:cubicBezTo>
                  <a:close/>
                  <a:moveTo>
                    <a:pt x="1279525" y="1216025"/>
                  </a:moveTo>
                  <a:lnTo>
                    <a:pt x="1281113" y="1216025"/>
                  </a:lnTo>
                  <a:lnTo>
                    <a:pt x="1281113" y="1217613"/>
                  </a:lnTo>
                  <a:lnTo>
                    <a:pt x="1279525" y="1217613"/>
                  </a:lnTo>
                  <a:close/>
                  <a:moveTo>
                    <a:pt x="935038" y="1216025"/>
                  </a:moveTo>
                  <a:cubicBezTo>
                    <a:pt x="959644" y="1216025"/>
                    <a:pt x="984250" y="1216025"/>
                    <a:pt x="1033463" y="1241425"/>
                  </a:cubicBezTo>
                  <a:cubicBezTo>
                    <a:pt x="1008857" y="1241425"/>
                    <a:pt x="959644" y="1216025"/>
                    <a:pt x="935038" y="1216025"/>
                  </a:cubicBezTo>
                  <a:close/>
                  <a:moveTo>
                    <a:pt x="885825" y="1216025"/>
                  </a:moveTo>
                  <a:lnTo>
                    <a:pt x="887413" y="1216025"/>
                  </a:lnTo>
                  <a:lnTo>
                    <a:pt x="887413" y="1217613"/>
                  </a:lnTo>
                  <a:lnTo>
                    <a:pt x="885825" y="1217613"/>
                  </a:lnTo>
                  <a:close/>
                  <a:moveTo>
                    <a:pt x="639763" y="1216025"/>
                  </a:moveTo>
                  <a:lnTo>
                    <a:pt x="663576" y="1216025"/>
                  </a:lnTo>
                  <a:lnTo>
                    <a:pt x="663576" y="1217613"/>
                  </a:lnTo>
                  <a:lnTo>
                    <a:pt x="639763" y="1217613"/>
                  </a:lnTo>
                  <a:close/>
                  <a:moveTo>
                    <a:pt x="738188" y="1192213"/>
                  </a:moveTo>
                  <a:lnTo>
                    <a:pt x="739776" y="1192213"/>
                  </a:lnTo>
                  <a:lnTo>
                    <a:pt x="739776" y="1193801"/>
                  </a:lnTo>
                  <a:lnTo>
                    <a:pt x="738188" y="1193801"/>
                  </a:lnTo>
                  <a:close/>
                  <a:moveTo>
                    <a:pt x="590550" y="1192213"/>
                  </a:moveTo>
                  <a:lnTo>
                    <a:pt x="592138" y="1192213"/>
                  </a:lnTo>
                  <a:lnTo>
                    <a:pt x="592138" y="1193801"/>
                  </a:lnTo>
                  <a:lnTo>
                    <a:pt x="590550" y="1193801"/>
                  </a:lnTo>
                  <a:close/>
                  <a:moveTo>
                    <a:pt x="1178941" y="1188777"/>
                  </a:moveTo>
                  <a:lnTo>
                    <a:pt x="1229059" y="1191420"/>
                  </a:lnTo>
                  <a:cubicBezTo>
                    <a:pt x="1229059" y="1191420"/>
                    <a:pt x="1253624" y="1191420"/>
                    <a:pt x="1253624" y="1191420"/>
                  </a:cubicBezTo>
                  <a:cubicBezTo>
                    <a:pt x="1278188" y="1191420"/>
                    <a:pt x="1327317" y="1216026"/>
                    <a:pt x="1351881" y="1216026"/>
                  </a:cubicBezTo>
                  <a:lnTo>
                    <a:pt x="1330326" y="1216026"/>
                  </a:lnTo>
                  <a:lnTo>
                    <a:pt x="1330326" y="1217613"/>
                  </a:lnTo>
                  <a:lnTo>
                    <a:pt x="1328738" y="1217613"/>
                  </a:lnTo>
                  <a:lnTo>
                    <a:pt x="1328738" y="1216026"/>
                  </a:lnTo>
                  <a:lnTo>
                    <a:pt x="1327317" y="1216026"/>
                  </a:lnTo>
                  <a:close/>
                  <a:moveTo>
                    <a:pt x="1164089" y="1186050"/>
                  </a:moveTo>
                  <a:lnTo>
                    <a:pt x="1178941" y="1188777"/>
                  </a:lnTo>
                  <a:lnTo>
                    <a:pt x="1170718" y="1188344"/>
                  </a:lnTo>
                  <a:close/>
                  <a:moveTo>
                    <a:pt x="958850" y="1166813"/>
                  </a:moveTo>
                  <a:cubicBezTo>
                    <a:pt x="1007979" y="1166813"/>
                    <a:pt x="1057108" y="1166813"/>
                    <a:pt x="1130801" y="1166813"/>
                  </a:cubicBezTo>
                  <a:cubicBezTo>
                    <a:pt x="1136942" y="1172965"/>
                    <a:pt x="1143083" y="1177578"/>
                    <a:pt x="1149608" y="1181039"/>
                  </a:cubicBezTo>
                  <a:lnTo>
                    <a:pt x="1164089" y="1186050"/>
                  </a:lnTo>
                  <a:lnTo>
                    <a:pt x="1143083" y="1182192"/>
                  </a:lnTo>
                  <a:cubicBezTo>
                    <a:pt x="1081672" y="1172965"/>
                    <a:pt x="1020261" y="1166813"/>
                    <a:pt x="958850" y="1166813"/>
                  </a:cubicBezTo>
                  <a:close/>
                  <a:moveTo>
                    <a:pt x="541338" y="1166813"/>
                  </a:moveTo>
                  <a:lnTo>
                    <a:pt x="542926" y="1166813"/>
                  </a:lnTo>
                  <a:lnTo>
                    <a:pt x="542926" y="1168401"/>
                  </a:lnTo>
                  <a:lnTo>
                    <a:pt x="541338" y="1168401"/>
                  </a:lnTo>
                  <a:close/>
                  <a:moveTo>
                    <a:pt x="368300" y="1141413"/>
                  </a:moveTo>
                  <a:lnTo>
                    <a:pt x="369888" y="1141413"/>
                  </a:lnTo>
                  <a:lnTo>
                    <a:pt x="369888" y="1143001"/>
                  </a:lnTo>
                  <a:lnTo>
                    <a:pt x="368300" y="1143001"/>
                  </a:lnTo>
                  <a:close/>
                  <a:moveTo>
                    <a:pt x="319088" y="1141413"/>
                  </a:moveTo>
                  <a:lnTo>
                    <a:pt x="320676" y="1141413"/>
                  </a:lnTo>
                  <a:lnTo>
                    <a:pt x="320676" y="1143001"/>
                  </a:lnTo>
                  <a:lnTo>
                    <a:pt x="319088" y="1143001"/>
                  </a:lnTo>
                  <a:close/>
                  <a:moveTo>
                    <a:pt x="295275" y="1141413"/>
                  </a:moveTo>
                  <a:lnTo>
                    <a:pt x="296863" y="1141413"/>
                  </a:lnTo>
                  <a:lnTo>
                    <a:pt x="296863" y="1143001"/>
                  </a:lnTo>
                  <a:lnTo>
                    <a:pt x="295275" y="1143001"/>
                  </a:lnTo>
                  <a:close/>
                  <a:moveTo>
                    <a:pt x="1376363" y="1068388"/>
                  </a:moveTo>
                  <a:lnTo>
                    <a:pt x="1401763" y="1068388"/>
                  </a:lnTo>
                  <a:lnTo>
                    <a:pt x="1401763" y="1069976"/>
                  </a:lnTo>
                  <a:lnTo>
                    <a:pt x="1376363" y="1069976"/>
                  </a:lnTo>
                  <a:close/>
                  <a:moveTo>
                    <a:pt x="2803525" y="1042988"/>
                  </a:moveTo>
                  <a:lnTo>
                    <a:pt x="2805113" y="1042988"/>
                  </a:lnTo>
                  <a:lnTo>
                    <a:pt x="2805113" y="1044576"/>
                  </a:lnTo>
                  <a:lnTo>
                    <a:pt x="2803525" y="1044576"/>
                  </a:lnTo>
                  <a:close/>
                  <a:moveTo>
                    <a:pt x="2287588" y="1042988"/>
                  </a:moveTo>
                  <a:lnTo>
                    <a:pt x="2311401" y="1042988"/>
                  </a:lnTo>
                  <a:lnTo>
                    <a:pt x="2311401" y="1044576"/>
                  </a:lnTo>
                  <a:lnTo>
                    <a:pt x="2287588" y="1044576"/>
                  </a:lnTo>
                  <a:close/>
                  <a:moveTo>
                    <a:pt x="1622425" y="1017588"/>
                  </a:moveTo>
                  <a:lnTo>
                    <a:pt x="1647825" y="1017588"/>
                  </a:lnTo>
                  <a:lnTo>
                    <a:pt x="1647825" y="1019176"/>
                  </a:lnTo>
                  <a:lnTo>
                    <a:pt x="1622425" y="1019176"/>
                  </a:lnTo>
                  <a:close/>
                  <a:moveTo>
                    <a:pt x="1647825" y="993775"/>
                  </a:moveTo>
                  <a:lnTo>
                    <a:pt x="1649413" y="993775"/>
                  </a:lnTo>
                  <a:lnTo>
                    <a:pt x="1649413" y="995363"/>
                  </a:lnTo>
                  <a:lnTo>
                    <a:pt x="1647825" y="995363"/>
                  </a:lnTo>
                  <a:close/>
                  <a:moveTo>
                    <a:pt x="1303338" y="993775"/>
                  </a:moveTo>
                  <a:lnTo>
                    <a:pt x="1328738" y="993775"/>
                  </a:lnTo>
                  <a:lnTo>
                    <a:pt x="1328738" y="995363"/>
                  </a:lnTo>
                  <a:lnTo>
                    <a:pt x="1303338" y="995363"/>
                  </a:lnTo>
                  <a:close/>
                  <a:moveTo>
                    <a:pt x="688975" y="968375"/>
                  </a:moveTo>
                  <a:lnTo>
                    <a:pt x="690563" y="968375"/>
                  </a:lnTo>
                  <a:lnTo>
                    <a:pt x="690563" y="969963"/>
                  </a:lnTo>
                  <a:lnTo>
                    <a:pt x="688975" y="969963"/>
                  </a:lnTo>
                  <a:close/>
                  <a:moveTo>
                    <a:pt x="319088" y="968375"/>
                  </a:moveTo>
                  <a:lnTo>
                    <a:pt x="344488" y="968375"/>
                  </a:lnTo>
                  <a:lnTo>
                    <a:pt x="344488" y="969963"/>
                  </a:lnTo>
                  <a:lnTo>
                    <a:pt x="319088" y="969963"/>
                  </a:lnTo>
                  <a:close/>
                  <a:moveTo>
                    <a:pt x="590550" y="942975"/>
                  </a:moveTo>
                  <a:lnTo>
                    <a:pt x="592138" y="942975"/>
                  </a:lnTo>
                  <a:lnTo>
                    <a:pt x="592138" y="968375"/>
                  </a:lnTo>
                  <a:lnTo>
                    <a:pt x="590550" y="968375"/>
                  </a:lnTo>
                  <a:close/>
                  <a:moveTo>
                    <a:pt x="466725" y="942975"/>
                  </a:moveTo>
                  <a:lnTo>
                    <a:pt x="468313" y="942975"/>
                  </a:lnTo>
                  <a:lnTo>
                    <a:pt x="468313" y="944563"/>
                  </a:lnTo>
                  <a:lnTo>
                    <a:pt x="466725" y="944563"/>
                  </a:lnTo>
                  <a:close/>
                  <a:moveTo>
                    <a:pt x="804280" y="937770"/>
                  </a:moveTo>
                  <a:lnTo>
                    <a:pt x="813318" y="938747"/>
                  </a:lnTo>
                  <a:cubicBezTo>
                    <a:pt x="846704" y="941438"/>
                    <a:pt x="878938" y="942976"/>
                    <a:pt x="909638" y="942976"/>
                  </a:cubicBezTo>
                  <a:cubicBezTo>
                    <a:pt x="885078" y="942976"/>
                    <a:pt x="860519" y="942976"/>
                    <a:pt x="835959" y="942976"/>
                  </a:cubicBezTo>
                  <a:cubicBezTo>
                    <a:pt x="811400" y="942976"/>
                    <a:pt x="811400" y="942976"/>
                    <a:pt x="811400" y="942976"/>
                  </a:cubicBezTo>
                  <a:close/>
                  <a:moveTo>
                    <a:pt x="797201" y="932595"/>
                  </a:moveTo>
                  <a:lnTo>
                    <a:pt x="804280" y="937770"/>
                  </a:lnTo>
                  <a:lnTo>
                    <a:pt x="788815" y="936100"/>
                  </a:lnTo>
                  <a:lnTo>
                    <a:pt x="789910" y="933748"/>
                  </a:lnTo>
                  <a:cubicBezTo>
                    <a:pt x="791445" y="932211"/>
                    <a:pt x="793747" y="931442"/>
                    <a:pt x="797201" y="932595"/>
                  </a:cubicBezTo>
                  <a:close/>
                  <a:moveTo>
                    <a:pt x="269875" y="919163"/>
                  </a:moveTo>
                  <a:lnTo>
                    <a:pt x="271463" y="919163"/>
                  </a:lnTo>
                  <a:lnTo>
                    <a:pt x="271463" y="920751"/>
                  </a:lnTo>
                  <a:lnTo>
                    <a:pt x="269875" y="920751"/>
                  </a:lnTo>
                  <a:close/>
                  <a:moveTo>
                    <a:pt x="492125" y="893763"/>
                  </a:moveTo>
                  <a:cubicBezTo>
                    <a:pt x="565804" y="906066"/>
                    <a:pt x="639482" y="918369"/>
                    <a:pt x="710091" y="927597"/>
                  </a:cubicBezTo>
                  <a:lnTo>
                    <a:pt x="788815" y="936100"/>
                  </a:lnTo>
                  <a:lnTo>
                    <a:pt x="787224" y="939516"/>
                  </a:lnTo>
                  <a:cubicBezTo>
                    <a:pt x="786840" y="941438"/>
                    <a:pt x="786840" y="942976"/>
                    <a:pt x="786840" y="942976"/>
                  </a:cubicBezTo>
                  <a:cubicBezTo>
                    <a:pt x="688602" y="918369"/>
                    <a:pt x="590363" y="918369"/>
                    <a:pt x="492125" y="893763"/>
                  </a:cubicBezTo>
                  <a:close/>
                  <a:moveTo>
                    <a:pt x="442913" y="893763"/>
                  </a:moveTo>
                  <a:lnTo>
                    <a:pt x="444501" y="893763"/>
                  </a:lnTo>
                  <a:lnTo>
                    <a:pt x="466726" y="893763"/>
                  </a:lnTo>
                  <a:lnTo>
                    <a:pt x="466726" y="895351"/>
                  </a:lnTo>
                  <a:lnTo>
                    <a:pt x="444501" y="895351"/>
                  </a:lnTo>
                  <a:lnTo>
                    <a:pt x="442913" y="895351"/>
                  </a:lnTo>
                  <a:close/>
                  <a:moveTo>
                    <a:pt x="196850" y="893763"/>
                  </a:moveTo>
                  <a:lnTo>
                    <a:pt x="220663" y="893763"/>
                  </a:lnTo>
                  <a:lnTo>
                    <a:pt x="220663" y="895351"/>
                  </a:lnTo>
                  <a:lnTo>
                    <a:pt x="196850" y="895351"/>
                  </a:lnTo>
                  <a:close/>
                  <a:moveTo>
                    <a:pt x="935038" y="844550"/>
                  </a:moveTo>
                  <a:lnTo>
                    <a:pt x="936626" y="844550"/>
                  </a:lnTo>
                  <a:lnTo>
                    <a:pt x="936626" y="846138"/>
                  </a:lnTo>
                  <a:lnTo>
                    <a:pt x="935038" y="846138"/>
                  </a:lnTo>
                  <a:close/>
                  <a:moveTo>
                    <a:pt x="2976563" y="819150"/>
                  </a:moveTo>
                  <a:lnTo>
                    <a:pt x="3000376" y="819150"/>
                  </a:lnTo>
                  <a:lnTo>
                    <a:pt x="3000376" y="820738"/>
                  </a:lnTo>
                  <a:lnTo>
                    <a:pt x="2976563" y="820738"/>
                  </a:lnTo>
                  <a:close/>
                  <a:moveTo>
                    <a:pt x="1204913" y="819150"/>
                  </a:moveTo>
                  <a:lnTo>
                    <a:pt x="1206501" y="819150"/>
                  </a:lnTo>
                  <a:lnTo>
                    <a:pt x="1206501" y="820738"/>
                  </a:lnTo>
                  <a:lnTo>
                    <a:pt x="1204913" y="820738"/>
                  </a:lnTo>
                  <a:close/>
                  <a:moveTo>
                    <a:pt x="1868488" y="769938"/>
                  </a:moveTo>
                  <a:lnTo>
                    <a:pt x="1893888" y="769938"/>
                  </a:lnTo>
                  <a:lnTo>
                    <a:pt x="1893888" y="771526"/>
                  </a:lnTo>
                  <a:lnTo>
                    <a:pt x="1868488" y="771526"/>
                  </a:lnTo>
                  <a:close/>
                  <a:moveTo>
                    <a:pt x="1770063" y="769938"/>
                  </a:moveTo>
                  <a:lnTo>
                    <a:pt x="1771651" y="769938"/>
                  </a:lnTo>
                  <a:lnTo>
                    <a:pt x="1771651" y="771526"/>
                  </a:lnTo>
                  <a:lnTo>
                    <a:pt x="1770063" y="771526"/>
                  </a:lnTo>
                  <a:close/>
                  <a:moveTo>
                    <a:pt x="935038" y="769938"/>
                  </a:moveTo>
                  <a:lnTo>
                    <a:pt x="958851" y="769938"/>
                  </a:lnTo>
                  <a:lnTo>
                    <a:pt x="958851" y="793751"/>
                  </a:lnTo>
                  <a:close/>
                  <a:moveTo>
                    <a:pt x="541338" y="695325"/>
                  </a:moveTo>
                  <a:cubicBezTo>
                    <a:pt x="541338" y="695325"/>
                    <a:pt x="541338" y="695325"/>
                    <a:pt x="565151" y="695325"/>
                  </a:cubicBezTo>
                  <a:lnTo>
                    <a:pt x="565151" y="719138"/>
                  </a:lnTo>
                  <a:cubicBezTo>
                    <a:pt x="565151" y="695325"/>
                    <a:pt x="541338" y="719138"/>
                    <a:pt x="541338" y="695325"/>
                  </a:cubicBezTo>
                  <a:close/>
                  <a:moveTo>
                    <a:pt x="492125" y="695325"/>
                  </a:moveTo>
                  <a:lnTo>
                    <a:pt x="515938" y="695325"/>
                  </a:lnTo>
                  <a:lnTo>
                    <a:pt x="517526" y="695325"/>
                  </a:lnTo>
                  <a:lnTo>
                    <a:pt x="517526" y="696913"/>
                  </a:lnTo>
                  <a:lnTo>
                    <a:pt x="515938" y="696913"/>
                  </a:lnTo>
                  <a:lnTo>
                    <a:pt x="492125" y="696913"/>
                  </a:lnTo>
                  <a:close/>
                  <a:moveTo>
                    <a:pt x="1770063" y="669925"/>
                  </a:moveTo>
                  <a:lnTo>
                    <a:pt x="1771651" y="669925"/>
                  </a:lnTo>
                  <a:lnTo>
                    <a:pt x="1771651" y="671513"/>
                  </a:lnTo>
                  <a:lnTo>
                    <a:pt x="1770063" y="671513"/>
                  </a:lnTo>
                  <a:close/>
                  <a:moveTo>
                    <a:pt x="1524000" y="669925"/>
                  </a:moveTo>
                  <a:lnTo>
                    <a:pt x="1549400" y="669925"/>
                  </a:lnTo>
                  <a:lnTo>
                    <a:pt x="1573213" y="669925"/>
                  </a:lnTo>
                  <a:lnTo>
                    <a:pt x="1573213" y="671513"/>
                  </a:lnTo>
                  <a:lnTo>
                    <a:pt x="1549400" y="671513"/>
                  </a:lnTo>
                  <a:lnTo>
                    <a:pt x="1524000" y="671513"/>
                  </a:lnTo>
                  <a:close/>
                  <a:moveTo>
                    <a:pt x="1598613" y="646113"/>
                  </a:moveTo>
                  <a:lnTo>
                    <a:pt x="1600201" y="646113"/>
                  </a:lnTo>
                  <a:lnTo>
                    <a:pt x="1600201" y="647701"/>
                  </a:lnTo>
                  <a:lnTo>
                    <a:pt x="1598613" y="647701"/>
                  </a:lnTo>
                  <a:close/>
                  <a:moveTo>
                    <a:pt x="220663" y="646113"/>
                  </a:moveTo>
                  <a:lnTo>
                    <a:pt x="246063" y="669926"/>
                  </a:lnTo>
                  <a:lnTo>
                    <a:pt x="220663" y="669926"/>
                  </a:lnTo>
                  <a:close/>
                  <a:moveTo>
                    <a:pt x="171450" y="646113"/>
                  </a:moveTo>
                  <a:lnTo>
                    <a:pt x="173038" y="646113"/>
                  </a:lnTo>
                  <a:lnTo>
                    <a:pt x="173038" y="647701"/>
                  </a:lnTo>
                  <a:lnTo>
                    <a:pt x="171450" y="647701"/>
                  </a:lnTo>
                  <a:close/>
                  <a:moveTo>
                    <a:pt x="515938" y="620713"/>
                  </a:moveTo>
                  <a:lnTo>
                    <a:pt x="541338" y="620713"/>
                  </a:lnTo>
                  <a:lnTo>
                    <a:pt x="541338" y="622301"/>
                  </a:lnTo>
                  <a:lnTo>
                    <a:pt x="515938" y="622301"/>
                  </a:lnTo>
                  <a:close/>
                  <a:moveTo>
                    <a:pt x="49213" y="620713"/>
                  </a:moveTo>
                  <a:lnTo>
                    <a:pt x="50801" y="620713"/>
                  </a:lnTo>
                  <a:lnTo>
                    <a:pt x="50801" y="622301"/>
                  </a:lnTo>
                  <a:lnTo>
                    <a:pt x="49213" y="622301"/>
                  </a:lnTo>
                  <a:close/>
                  <a:moveTo>
                    <a:pt x="23813" y="620713"/>
                  </a:moveTo>
                  <a:lnTo>
                    <a:pt x="25401" y="620713"/>
                  </a:lnTo>
                  <a:lnTo>
                    <a:pt x="25401" y="622301"/>
                  </a:lnTo>
                  <a:lnTo>
                    <a:pt x="23813" y="622301"/>
                  </a:lnTo>
                  <a:close/>
                  <a:moveTo>
                    <a:pt x="1450975" y="595313"/>
                  </a:moveTo>
                  <a:lnTo>
                    <a:pt x="1452563" y="595313"/>
                  </a:lnTo>
                  <a:lnTo>
                    <a:pt x="1452563" y="596901"/>
                  </a:lnTo>
                  <a:lnTo>
                    <a:pt x="1450975" y="596901"/>
                  </a:lnTo>
                  <a:close/>
                  <a:moveTo>
                    <a:pt x="885825" y="595313"/>
                  </a:moveTo>
                  <a:lnTo>
                    <a:pt x="910431" y="595313"/>
                  </a:lnTo>
                  <a:cubicBezTo>
                    <a:pt x="910431" y="620713"/>
                    <a:pt x="935038" y="595313"/>
                    <a:pt x="935038" y="620713"/>
                  </a:cubicBezTo>
                  <a:cubicBezTo>
                    <a:pt x="935038" y="620713"/>
                    <a:pt x="935038" y="620713"/>
                    <a:pt x="885825" y="595313"/>
                  </a:cubicBezTo>
                  <a:close/>
                  <a:moveTo>
                    <a:pt x="393700" y="595313"/>
                  </a:moveTo>
                  <a:cubicBezTo>
                    <a:pt x="393700" y="620713"/>
                    <a:pt x="417513" y="595313"/>
                    <a:pt x="417513" y="620713"/>
                  </a:cubicBezTo>
                  <a:cubicBezTo>
                    <a:pt x="417513" y="620713"/>
                    <a:pt x="393700" y="620713"/>
                    <a:pt x="393700" y="595313"/>
                  </a:cubicBezTo>
                  <a:close/>
                  <a:moveTo>
                    <a:pt x="787400" y="571500"/>
                  </a:moveTo>
                  <a:cubicBezTo>
                    <a:pt x="787400" y="571500"/>
                    <a:pt x="787400" y="571500"/>
                    <a:pt x="885825" y="595313"/>
                  </a:cubicBezTo>
                  <a:cubicBezTo>
                    <a:pt x="861219" y="595313"/>
                    <a:pt x="812006" y="595313"/>
                    <a:pt x="787400" y="571500"/>
                  </a:cubicBezTo>
                  <a:close/>
                  <a:moveTo>
                    <a:pt x="688975" y="571500"/>
                  </a:moveTo>
                  <a:lnTo>
                    <a:pt x="690563" y="571500"/>
                  </a:lnTo>
                  <a:lnTo>
                    <a:pt x="690563" y="573088"/>
                  </a:lnTo>
                  <a:lnTo>
                    <a:pt x="688975" y="573088"/>
                  </a:lnTo>
                  <a:close/>
                  <a:moveTo>
                    <a:pt x="319088" y="571500"/>
                  </a:moveTo>
                  <a:lnTo>
                    <a:pt x="344488" y="571500"/>
                  </a:lnTo>
                  <a:lnTo>
                    <a:pt x="346076" y="571500"/>
                  </a:lnTo>
                  <a:lnTo>
                    <a:pt x="346076" y="573088"/>
                  </a:lnTo>
                  <a:lnTo>
                    <a:pt x="344488" y="573088"/>
                  </a:lnTo>
                  <a:lnTo>
                    <a:pt x="319088" y="573088"/>
                  </a:lnTo>
                  <a:close/>
                  <a:moveTo>
                    <a:pt x="220663" y="571500"/>
                  </a:moveTo>
                  <a:lnTo>
                    <a:pt x="246063" y="571500"/>
                  </a:lnTo>
                  <a:lnTo>
                    <a:pt x="246063" y="573088"/>
                  </a:lnTo>
                  <a:lnTo>
                    <a:pt x="220663" y="573088"/>
                  </a:lnTo>
                  <a:close/>
                  <a:moveTo>
                    <a:pt x="98425" y="571500"/>
                  </a:moveTo>
                  <a:lnTo>
                    <a:pt x="122238" y="571500"/>
                  </a:lnTo>
                  <a:lnTo>
                    <a:pt x="122238" y="573088"/>
                  </a:lnTo>
                  <a:lnTo>
                    <a:pt x="98425" y="573088"/>
                  </a:lnTo>
                  <a:close/>
                  <a:moveTo>
                    <a:pt x="639763" y="546100"/>
                  </a:moveTo>
                  <a:lnTo>
                    <a:pt x="641351" y="546100"/>
                  </a:lnTo>
                  <a:lnTo>
                    <a:pt x="641351" y="547688"/>
                  </a:lnTo>
                  <a:lnTo>
                    <a:pt x="639763" y="547688"/>
                  </a:lnTo>
                  <a:close/>
                  <a:moveTo>
                    <a:pt x="492125" y="496888"/>
                  </a:moveTo>
                  <a:cubicBezTo>
                    <a:pt x="541338" y="496888"/>
                    <a:pt x="590550" y="496888"/>
                    <a:pt x="639763" y="520701"/>
                  </a:cubicBezTo>
                  <a:cubicBezTo>
                    <a:pt x="639763" y="520701"/>
                    <a:pt x="639763" y="520701"/>
                    <a:pt x="590550" y="520701"/>
                  </a:cubicBezTo>
                  <a:cubicBezTo>
                    <a:pt x="565944" y="496888"/>
                    <a:pt x="516731" y="496888"/>
                    <a:pt x="492125" y="496888"/>
                  </a:cubicBezTo>
                  <a:close/>
                  <a:moveTo>
                    <a:pt x="393700" y="484188"/>
                  </a:moveTo>
                  <a:cubicBezTo>
                    <a:pt x="412155" y="484188"/>
                    <a:pt x="430610" y="484188"/>
                    <a:pt x="442913" y="496888"/>
                  </a:cubicBezTo>
                  <a:close/>
                  <a:moveTo>
                    <a:pt x="344488" y="471488"/>
                  </a:moveTo>
                  <a:cubicBezTo>
                    <a:pt x="344488" y="471488"/>
                    <a:pt x="344488" y="471488"/>
                    <a:pt x="386011" y="482204"/>
                  </a:cubicBezTo>
                  <a:lnTo>
                    <a:pt x="393700" y="484188"/>
                  </a:lnTo>
                  <a:lnTo>
                    <a:pt x="366787" y="482600"/>
                  </a:lnTo>
                  <a:cubicBezTo>
                    <a:pt x="358329" y="481013"/>
                    <a:pt x="350639" y="477838"/>
                    <a:pt x="344488" y="471488"/>
                  </a:cubicBezTo>
                  <a:close/>
                  <a:moveTo>
                    <a:pt x="269875" y="471488"/>
                  </a:moveTo>
                  <a:lnTo>
                    <a:pt x="295275" y="471488"/>
                  </a:lnTo>
                  <a:lnTo>
                    <a:pt x="295275" y="473076"/>
                  </a:lnTo>
                  <a:lnTo>
                    <a:pt x="269875" y="473076"/>
                  </a:lnTo>
                  <a:close/>
                  <a:moveTo>
                    <a:pt x="0" y="396875"/>
                  </a:moveTo>
                  <a:lnTo>
                    <a:pt x="23813" y="422275"/>
                  </a:lnTo>
                  <a:lnTo>
                    <a:pt x="0" y="422275"/>
                  </a:lnTo>
                  <a:close/>
                  <a:moveTo>
                    <a:pt x="541338" y="296863"/>
                  </a:moveTo>
                  <a:lnTo>
                    <a:pt x="565150" y="296863"/>
                  </a:lnTo>
                  <a:lnTo>
                    <a:pt x="565151" y="296863"/>
                  </a:lnTo>
                  <a:lnTo>
                    <a:pt x="566738" y="296863"/>
                  </a:lnTo>
                  <a:lnTo>
                    <a:pt x="566738" y="298451"/>
                  </a:lnTo>
                  <a:lnTo>
                    <a:pt x="565151" y="298451"/>
                  </a:lnTo>
                  <a:lnTo>
                    <a:pt x="565150" y="298451"/>
                  </a:lnTo>
                  <a:lnTo>
                    <a:pt x="541338" y="298451"/>
                  </a:lnTo>
                  <a:close/>
                  <a:moveTo>
                    <a:pt x="515938" y="296863"/>
                  </a:moveTo>
                  <a:lnTo>
                    <a:pt x="517526" y="296863"/>
                  </a:lnTo>
                  <a:lnTo>
                    <a:pt x="517526" y="298451"/>
                  </a:lnTo>
                  <a:lnTo>
                    <a:pt x="515938" y="298451"/>
                  </a:lnTo>
                  <a:close/>
                  <a:moveTo>
                    <a:pt x="492125" y="296863"/>
                  </a:moveTo>
                  <a:lnTo>
                    <a:pt x="493713" y="296863"/>
                  </a:lnTo>
                  <a:lnTo>
                    <a:pt x="493713" y="298451"/>
                  </a:lnTo>
                  <a:lnTo>
                    <a:pt x="492125" y="298451"/>
                  </a:lnTo>
                  <a:close/>
                  <a:moveTo>
                    <a:pt x="492125" y="273050"/>
                  </a:moveTo>
                  <a:lnTo>
                    <a:pt x="515938" y="273050"/>
                  </a:lnTo>
                  <a:lnTo>
                    <a:pt x="517526" y="273050"/>
                  </a:lnTo>
                  <a:lnTo>
                    <a:pt x="517526" y="274539"/>
                  </a:lnTo>
                  <a:lnTo>
                    <a:pt x="517526" y="274638"/>
                  </a:lnTo>
                  <a:lnTo>
                    <a:pt x="515938" y="274638"/>
                  </a:lnTo>
                  <a:lnTo>
                    <a:pt x="492125" y="274638"/>
                  </a:lnTo>
                  <a:close/>
                  <a:moveTo>
                    <a:pt x="466725" y="273050"/>
                  </a:moveTo>
                  <a:lnTo>
                    <a:pt x="468313" y="273050"/>
                  </a:lnTo>
                  <a:lnTo>
                    <a:pt x="468313" y="274638"/>
                  </a:lnTo>
                  <a:lnTo>
                    <a:pt x="466725" y="274638"/>
                  </a:lnTo>
                  <a:close/>
                  <a:moveTo>
                    <a:pt x="442913" y="273050"/>
                  </a:moveTo>
                  <a:lnTo>
                    <a:pt x="444501" y="273050"/>
                  </a:lnTo>
                  <a:lnTo>
                    <a:pt x="444501" y="274638"/>
                  </a:lnTo>
                  <a:lnTo>
                    <a:pt x="442913" y="274638"/>
                  </a:lnTo>
                  <a:close/>
                  <a:moveTo>
                    <a:pt x="368300" y="273050"/>
                  </a:moveTo>
                  <a:lnTo>
                    <a:pt x="369888" y="273050"/>
                  </a:lnTo>
                  <a:lnTo>
                    <a:pt x="369888" y="274638"/>
                  </a:lnTo>
                  <a:lnTo>
                    <a:pt x="368300" y="274638"/>
                  </a:lnTo>
                  <a:close/>
                  <a:moveTo>
                    <a:pt x="0" y="273050"/>
                  </a:moveTo>
                  <a:lnTo>
                    <a:pt x="1588" y="273050"/>
                  </a:lnTo>
                  <a:lnTo>
                    <a:pt x="1588" y="274638"/>
                  </a:lnTo>
                  <a:lnTo>
                    <a:pt x="0" y="274638"/>
                  </a:lnTo>
                  <a:close/>
                  <a:moveTo>
                    <a:pt x="1966913" y="173038"/>
                  </a:moveTo>
                  <a:lnTo>
                    <a:pt x="1992313" y="173038"/>
                  </a:lnTo>
                  <a:lnTo>
                    <a:pt x="1992313" y="174626"/>
                  </a:lnTo>
                  <a:lnTo>
                    <a:pt x="1966913" y="174626"/>
                  </a:lnTo>
                  <a:close/>
                  <a:moveTo>
                    <a:pt x="344488" y="123825"/>
                  </a:moveTo>
                  <a:lnTo>
                    <a:pt x="346076" y="123825"/>
                  </a:lnTo>
                  <a:lnTo>
                    <a:pt x="346076" y="125413"/>
                  </a:lnTo>
                  <a:lnTo>
                    <a:pt x="344488" y="125413"/>
                  </a:lnTo>
                  <a:close/>
                  <a:moveTo>
                    <a:pt x="935038" y="98425"/>
                  </a:moveTo>
                  <a:lnTo>
                    <a:pt x="958851" y="98425"/>
                  </a:lnTo>
                  <a:lnTo>
                    <a:pt x="958851" y="100013"/>
                  </a:lnTo>
                  <a:lnTo>
                    <a:pt x="935038" y="100013"/>
                  </a:lnTo>
                  <a:close/>
                  <a:moveTo>
                    <a:pt x="860425" y="98425"/>
                  </a:moveTo>
                  <a:lnTo>
                    <a:pt x="885825" y="98425"/>
                  </a:lnTo>
                  <a:lnTo>
                    <a:pt x="885825" y="100013"/>
                  </a:lnTo>
                  <a:lnTo>
                    <a:pt x="860425" y="100013"/>
                  </a:lnTo>
                  <a:close/>
                  <a:moveTo>
                    <a:pt x="1356692" y="86736"/>
                  </a:moveTo>
                  <a:lnTo>
                    <a:pt x="1409279" y="94705"/>
                  </a:lnTo>
                  <a:cubicBezTo>
                    <a:pt x="1428816" y="96938"/>
                    <a:pt x="1450270" y="98426"/>
                    <a:pt x="1474788" y="98426"/>
                  </a:cubicBezTo>
                  <a:cubicBezTo>
                    <a:pt x="1474788" y="98426"/>
                    <a:pt x="1450270" y="98426"/>
                    <a:pt x="1450270" y="98426"/>
                  </a:cubicBezTo>
                  <a:cubicBezTo>
                    <a:pt x="1413493" y="98426"/>
                    <a:pt x="1390507" y="98426"/>
                    <a:pt x="1360625" y="88380"/>
                  </a:cubicBezTo>
                  <a:close/>
                  <a:moveTo>
                    <a:pt x="1254125" y="74613"/>
                  </a:moveTo>
                  <a:cubicBezTo>
                    <a:pt x="1278643" y="74613"/>
                    <a:pt x="1303161" y="74613"/>
                    <a:pt x="1327679" y="74613"/>
                  </a:cubicBezTo>
                  <a:lnTo>
                    <a:pt x="1356692" y="86736"/>
                  </a:lnTo>
                  <a:lnTo>
                    <a:pt x="1355262" y="86519"/>
                  </a:lnTo>
                  <a:cubicBezTo>
                    <a:pt x="1321550" y="80566"/>
                    <a:pt x="1290902" y="74613"/>
                    <a:pt x="1254125" y="74613"/>
                  </a:cubicBezTo>
                  <a:close/>
                  <a:moveTo>
                    <a:pt x="787400" y="74613"/>
                  </a:moveTo>
                  <a:lnTo>
                    <a:pt x="788988" y="74613"/>
                  </a:lnTo>
                  <a:lnTo>
                    <a:pt x="788988" y="76201"/>
                  </a:lnTo>
                  <a:lnTo>
                    <a:pt x="787400" y="76201"/>
                  </a:lnTo>
                  <a:close/>
                  <a:moveTo>
                    <a:pt x="1376363" y="49213"/>
                  </a:moveTo>
                  <a:lnTo>
                    <a:pt x="1401763" y="49213"/>
                  </a:lnTo>
                  <a:lnTo>
                    <a:pt x="1425576" y="74613"/>
                  </a:lnTo>
                  <a:close/>
                  <a:moveTo>
                    <a:pt x="1033463" y="23813"/>
                  </a:moveTo>
                  <a:lnTo>
                    <a:pt x="1057276" y="49213"/>
                  </a:lnTo>
                  <a:cubicBezTo>
                    <a:pt x="1057276" y="49213"/>
                    <a:pt x="1033463" y="49213"/>
                    <a:pt x="1033463" y="23813"/>
                  </a:cubicBezTo>
                  <a:close/>
                  <a:moveTo>
                    <a:pt x="442913" y="0"/>
                  </a:moveTo>
                  <a:lnTo>
                    <a:pt x="444501" y="0"/>
                  </a:lnTo>
                  <a:lnTo>
                    <a:pt x="444501" y="1588"/>
                  </a:lnTo>
                  <a:lnTo>
                    <a:pt x="442913" y="15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 name="ïSḻiḍê">
              <a:extLst>
                <a:ext uri="{FF2B5EF4-FFF2-40B4-BE49-F238E27FC236}">
                  <a16:creationId xmlns="" xmlns:a16="http://schemas.microsoft.com/office/drawing/2014/main" id="{3057BC91-5D65-4831-8EB1-EF204FF251AE}"/>
                </a:ext>
              </a:extLst>
            </p:cNvPr>
            <p:cNvSpPr/>
            <p:nvPr/>
          </p:nvSpPr>
          <p:spPr bwMode="auto">
            <a:xfrm>
              <a:off x="2505075" y="2212976"/>
              <a:ext cx="6886575" cy="2384425"/>
            </a:xfrm>
            <a:custGeom>
              <a:avLst/>
              <a:gdLst>
                <a:gd name="T0" fmla="*/ 266 w 280"/>
                <a:gd name="T1" fmla="*/ 74 h 96"/>
                <a:gd name="T2" fmla="*/ 270 w 280"/>
                <a:gd name="T3" fmla="*/ 69 h 96"/>
                <a:gd name="T4" fmla="*/ 267 w 280"/>
                <a:gd name="T5" fmla="*/ 66 h 96"/>
                <a:gd name="T6" fmla="*/ 274 w 280"/>
                <a:gd name="T7" fmla="*/ 59 h 96"/>
                <a:gd name="T8" fmla="*/ 266 w 280"/>
                <a:gd name="T9" fmla="*/ 59 h 96"/>
                <a:gd name="T10" fmla="*/ 267 w 280"/>
                <a:gd name="T11" fmla="*/ 54 h 96"/>
                <a:gd name="T12" fmla="*/ 268 w 280"/>
                <a:gd name="T13" fmla="*/ 46 h 96"/>
                <a:gd name="T14" fmla="*/ 261 w 280"/>
                <a:gd name="T15" fmla="*/ 18 h 96"/>
                <a:gd name="T16" fmla="*/ 247 w 280"/>
                <a:gd name="T17" fmla="*/ 15 h 96"/>
                <a:gd name="T18" fmla="*/ 241 w 280"/>
                <a:gd name="T19" fmla="*/ 10 h 96"/>
                <a:gd name="T20" fmla="*/ 241 w 280"/>
                <a:gd name="T21" fmla="*/ 13 h 96"/>
                <a:gd name="T22" fmla="*/ 237 w 280"/>
                <a:gd name="T23" fmla="*/ 10 h 96"/>
                <a:gd name="T24" fmla="*/ 230 w 280"/>
                <a:gd name="T25" fmla="*/ 8 h 96"/>
                <a:gd name="T26" fmla="*/ 228 w 280"/>
                <a:gd name="T27" fmla="*/ 10 h 96"/>
                <a:gd name="T28" fmla="*/ 226 w 280"/>
                <a:gd name="T29" fmla="*/ 17 h 96"/>
                <a:gd name="T30" fmla="*/ 221 w 280"/>
                <a:gd name="T31" fmla="*/ 16 h 96"/>
                <a:gd name="T32" fmla="*/ 218 w 280"/>
                <a:gd name="T33" fmla="*/ 18 h 96"/>
                <a:gd name="T34" fmla="*/ 216 w 280"/>
                <a:gd name="T35" fmla="*/ 15 h 96"/>
                <a:gd name="T36" fmla="*/ 220 w 280"/>
                <a:gd name="T37" fmla="*/ 12 h 96"/>
                <a:gd name="T38" fmla="*/ 219 w 280"/>
                <a:gd name="T39" fmla="*/ 9 h 96"/>
                <a:gd name="T40" fmla="*/ 215 w 280"/>
                <a:gd name="T41" fmla="*/ 7 h 96"/>
                <a:gd name="T42" fmla="*/ 216 w 280"/>
                <a:gd name="T43" fmla="*/ 11 h 96"/>
                <a:gd name="T44" fmla="*/ 213 w 280"/>
                <a:gd name="T45" fmla="*/ 4 h 96"/>
                <a:gd name="T46" fmla="*/ 209 w 280"/>
                <a:gd name="T47" fmla="*/ 15 h 96"/>
                <a:gd name="T48" fmla="*/ 204 w 280"/>
                <a:gd name="T49" fmla="*/ 19 h 96"/>
                <a:gd name="T50" fmla="*/ 182 w 280"/>
                <a:gd name="T51" fmla="*/ 21 h 96"/>
                <a:gd name="T52" fmla="*/ 129 w 280"/>
                <a:gd name="T53" fmla="*/ 24 h 96"/>
                <a:gd name="T54" fmla="*/ 133 w 280"/>
                <a:gd name="T55" fmla="*/ 25 h 96"/>
                <a:gd name="T56" fmla="*/ 98 w 280"/>
                <a:gd name="T57" fmla="*/ 29 h 96"/>
                <a:gd name="T58" fmla="*/ 48 w 280"/>
                <a:gd name="T59" fmla="*/ 25 h 96"/>
                <a:gd name="T60" fmla="*/ 77 w 280"/>
                <a:gd name="T61" fmla="*/ 31 h 96"/>
                <a:gd name="T62" fmla="*/ 19 w 280"/>
                <a:gd name="T63" fmla="*/ 28 h 96"/>
                <a:gd name="T64" fmla="*/ 38 w 280"/>
                <a:gd name="T65" fmla="*/ 35 h 96"/>
                <a:gd name="T66" fmla="*/ 49 w 280"/>
                <a:gd name="T67" fmla="*/ 39 h 96"/>
                <a:gd name="T68" fmla="*/ 89 w 280"/>
                <a:gd name="T69" fmla="*/ 47 h 96"/>
                <a:gd name="T70" fmla="*/ 43 w 280"/>
                <a:gd name="T71" fmla="*/ 44 h 96"/>
                <a:gd name="T72" fmla="*/ 146 w 280"/>
                <a:gd name="T73" fmla="*/ 51 h 96"/>
                <a:gd name="T74" fmla="*/ 179 w 280"/>
                <a:gd name="T75" fmla="*/ 51 h 96"/>
                <a:gd name="T76" fmla="*/ 120 w 280"/>
                <a:gd name="T77" fmla="*/ 53 h 96"/>
                <a:gd name="T78" fmla="*/ 22 w 280"/>
                <a:gd name="T79" fmla="*/ 45 h 96"/>
                <a:gd name="T80" fmla="*/ 48 w 280"/>
                <a:gd name="T81" fmla="*/ 52 h 96"/>
                <a:gd name="T82" fmla="*/ 127 w 280"/>
                <a:gd name="T83" fmla="*/ 59 h 96"/>
                <a:gd name="T84" fmla="*/ 130 w 280"/>
                <a:gd name="T85" fmla="*/ 61 h 96"/>
                <a:gd name="T86" fmla="*/ 69 w 280"/>
                <a:gd name="T87" fmla="*/ 58 h 96"/>
                <a:gd name="T88" fmla="*/ 136 w 280"/>
                <a:gd name="T89" fmla="*/ 63 h 96"/>
                <a:gd name="T90" fmla="*/ 113 w 280"/>
                <a:gd name="T91" fmla="*/ 64 h 96"/>
                <a:gd name="T92" fmla="*/ 57 w 280"/>
                <a:gd name="T93" fmla="*/ 61 h 96"/>
                <a:gd name="T94" fmla="*/ 34 w 280"/>
                <a:gd name="T95" fmla="*/ 63 h 96"/>
                <a:gd name="T96" fmla="*/ 102 w 280"/>
                <a:gd name="T97" fmla="*/ 72 h 96"/>
                <a:gd name="T98" fmla="*/ 131 w 280"/>
                <a:gd name="T99" fmla="*/ 76 h 96"/>
                <a:gd name="T100" fmla="*/ 63 w 280"/>
                <a:gd name="T101" fmla="*/ 73 h 96"/>
                <a:gd name="T102" fmla="*/ 69 w 280"/>
                <a:gd name="T103" fmla="*/ 74 h 96"/>
                <a:gd name="T104" fmla="*/ 121 w 280"/>
                <a:gd name="T105" fmla="*/ 80 h 96"/>
                <a:gd name="T106" fmla="*/ 25 w 280"/>
                <a:gd name="T107" fmla="*/ 72 h 96"/>
                <a:gd name="T108" fmla="*/ 97 w 280"/>
                <a:gd name="T109" fmla="*/ 82 h 96"/>
                <a:gd name="T110" fmla="*/ 120 w 280"/>
                <a:gd name="T111" fmla="*/ 85 h 96"/>
                <a:gd name="T112" fmla="*/ 187 w 280"/>
                <a:gd name="T113" fmla="*/ 90 h 96"/>
                <a:gd name="T114" fmla="*/ 206 w 280"/>
                <a:gd name="T115" fmla="*/ 92 h 96"/>
                <a:gd name="T116" fmla="*/ 225 w 280"/>
                <a:gd name="T117" fmla="*/ 88 h 96"/>
                <a:gd name="T118" fmla="*/ 240 w 280"/>
                <a:gd name="T119" fmla="*/ 87 h 96"/>
                <a:gd name="T120" fmla="*/ 247 w 280"/>
                <a:gd name="T121" fmla="*/ 83 h 96"/>
                <a:gd name="T122" fmla="*/ 258 w 280"/>
                <a:gd name="T123" fmla="*/ 93 h 96"/>
                <a:gd name="T124" fmla="*/ 264 w 280"/>
                <a:gd name="T125" fmla="*/ 8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96">
                  <a:moveTo>
                    <a:pt x="263" y="85"/>
                  </a:moveTo>
                  <a:cubicBezTo>
                    <a:pt x="263" y="85"/>
                    <a:pt x="263" y="85"/>
                    <a:pt x="263" y="85"/>
                  </a:cubicBezTo>
                  <a:cubicBezTo>
                    <a:pt x="263" y="85"/>
                    <a:pt x="261" y="81"/>
                    <a:pt x="259" y="77"/>
                  </a:cubicBezTo>
                  <a:cubicBezTo>
                    <a:pt x="259" y="77"/>
                    <a:pt x="259" y="77"/>
                    <a:pt x="260" y="77"/>
                  </a:cubicBezTo>
                  <a:cubicBezTo>
                    <a:pt x="260" y="76"/>
                    <a:pt x="260" y="77"/>
                    <a:pt x="260" y="77"/>
                  </a:cubicBezTo>
                  <a:cubicBezTo>
                    <a:pt x="261" y="77"/>
                    <a:pt x="261" y="77"/>
                    <a:pt x="261" y="77"/>
                  </a:cubicBezTo>
                  <a:cubicBezTo>
                    <a:pt x="261" y="77"/>
                    <a:pt x="262" y="77"/>
                    <a:pt x="262" y="78"/>
                  </a:cubicBezTo>
                  <a:cubicBezTo>
                    <a:pt x="262" y="78"/>
                    <a:pt x="262" y="78"/>
                    <a:pt x="262" y="78"/>
                  </a:cubicBezTo>
                  <a:cubicBezTo>
                    <a:pt x="262" y="78"/>
                    <a:pt x="262" y="78"/>
                    <a:pt x="262" y="79"/>
                  </a:cubicBezTo>
                  <a:cubicBezTo>
                    <a:pt x="262" y="80"/>
                    <a:pt x="263" y="82"/>
                    <a:pt x="265" y="82"/>
                  </a:cubicBezTo>
                  <a:cubicBezTo>
                    <a:pt x="265" y="82"/>
                    <a:pt x="265" y="82"/>
                    <a:pt x="265" y="83"/>
                  </a:cubicBezTo>
                  <a:cubicBezTo>
                    <a:pt x="264" y="83"/>
                    <a:pt x="264" y="82"/>
                    <a:pt x="264" y="83"/>
                  </a:cubicBezTo>
                  <a:cubicBezTo>
                    <a:pt x="264" y="83"/>
                    <a:pt x="264" y="83"/>
                    <a:pt x="264" y="83"/>
                  </a:cubicBezTo>
                  <a:cubicBezTo>
                    <a:pt x="264" y="83"/>
                    <a:pt x="264" y="83"/>
                    <a:pt x="264" y="84"/>
                  </a:cubicBezTo>
                  <a:cubicBezTo>
                    <a:pt x="264" y="84"/>
                    <a:pt x="265" y="84"/>
                    <a:pt x="264" y="85"/>
                  </a:cubicBezTo>
                  <a:cubicBezTo>
                    <a:pt x="265" y="85"/>
                    <a:pt x="265" y="85"/>
                    <a:pt x="265" y="85"/>
                  </a:cubicBezTo>
                  <a:cubicBezTo>
                    <a:pt x="265" y="84"/>
                    <a:pt x="265" y="84"/>
                    <a:pt x="265" y="84"/>
                  </a:cubicBezTo>
                  <a:cubicBezTo>
                    <a:pt x="265" y="83"/>
                    <a:pt x="265" y="84"/>
                    <a:pt x="265" y="83"/>
                  </a:cubicBezTo>
                  <a:cubicBezTo>
                    <a:pt x="265" y="83"/>
                    <a:pt x="265" y="83"/>
                    <a:pt x="265" y="82"/>
                  </a:cubicBezTo>
                  <a:cubicBezTo>
                    <a:pt x="265" y="82"/>
                    <a:pt x="265" y="83"/>
                    <a:pt x="266" y="83"/>
                  </a:cubicBezTo>
                  <a:cubicBezTo>
                    <a:pt x="268" y="83"/>
                    <a:pt x="270" y="81"/>
                    <a:pt x="270" y="79"/>
                  </a:cubicBezTo>
                  <a:cubicBezTo>
                    <a:pt x="270" y="77"/>
                    <a:pt x="268" y="75"/>
                    <a:pt x="267" y="75"/>
                  </a:cubicBezTo>
                  <a:cubicBezTo>
                    <a:pt x="267" y="75"/>
                    <a:pt x="267" y="75"/>
                    <a:pt x="266" y="75"/>
                  </a:cubicBezTo>
                  <a:cubicBezTo>
                    <a:pt x="267" y="74"/>
                    <a:pt x="268" y="74"/>
                    <a:pt x="268" y="73"/>
                  </a:cubicBezTo>
                  <a:cubicBezTo>
                    <a:pt x="269" y="73"/>
                    <a:pt x="269" y="73"/>
                    <a:pt x="269" y="73"/>
                  </a:cubicBezTo>
                  <a:cubicBezTo>
                    <a:pt x="268" y="73"/>
                    <a:pt x="268" y="73"/>
                    <a:pt x="267" y="74"/>
                  </a:cubicBezTo>
                  <a:cubicBezTo>
                    <a:pt x="267" y="74"/>
                    <a:pt x="267" y="74"/>
                    <a:pt x="267" y="74"/>
                  </a:cubicBezTo>
                  <a:cubicBezTo>
                    <a:pt x="267" y="74"/>
                    <a:pt x="267" y="74"/>
                    <a:pt x="266" y="74"/>
                  </a:cubicBezTo>
                  <a:cubicBezTo>
                    <a:pt x="266" y="74"/>
                    <a:pt x="266" y="74"/>
                    <a:pt x="266" y="74"/>
                  </a:cubicBezTo>
                  <a:cubicBezTo>
                    <a:pt x="267" y="73"/>
                    <a:pt x="268" y="73"/>
                    <a:pt x="268" y="72"/>
                  </a:cubicBezTo>
                  <a:cubicBezTo>
                    <a:pt x="268" y="72"/>
                    <a:pt x="268" y="72"/>
                    <a:pt x="268" y="72"/>
                  </a:cubicBezTo>
                  <a:cubicBezTo>
                    <a:pt x="268" y="71"/>
                    <a:pt x="269" y="71"/>
                    <a:pt x="269" y="71"/>
                  </a:cubicBezTo>
                  <a:cubicBezTo>
                    <a:pt x="272" y="73"/>
                    <a:pt x="275" y="74"/>
                    <a:pt x="276" y="75"/>
                  </a:cubicBezTo>
                  <a:cubicBezTo>
                    <a:pt x="276" y="75"/>
                    <a:pt x="276" y="75"/>
                    <a:pt x="276" y="75"/>
                  </a:cubicBezTo>
                  <a:cubicBezTo>
                    <a:pt x="276" y="75"/>
                    <a:pt x="276" y="74"/>
                    <a:pt x="276" y="74"/>
                  </a:cubicBezTo>
                  <a:cubicBezTo>
                    <a:pt x="276" y="74"/>
                    <a:pt x="276" y="74"/>
                    <a:pt x="276" y="74"/>
                  </a:cubicBezTo>
                  <a:cubicBezTo>
                    <a:pt x="276" y="74"/>
                    <a:pt x="277" y="75"/>
                    <a:pt x="277" y="75"/>
                  </a:cubicBezTo>
                  <a:cubicBezTo>
                    <a:pt x="277" y="75"/>
                    <a:pt x="277" y="75"/>
                    <a:pt x="277" y="75"/>
                  </a:cubicBezTo>
                  <a:cubicBezTo>
                    <a:pt x="277" y="74"/>
                    <a:pt x="277" y="75"/>
                    <a:pt x="277" y="74"/>
                  </a:cubicBezTo>
                  <a:cubicBezTo>
                    <a:pt x="277" y="74"/>
                    <a:pt x="277" y="74"/>
                    <a:pt x="277" y="74"/>
                  </a:cubicBezTo>
                  <a:cubicBezTo>
                    <a:pt x="277" y="74"/>
                    <a:pt x="277" y="74"/>
                    <a:pt x="277" y="73"/>
                  </a:cubicBezTo>
                  <a:cubicBezTo>
                    <a:pt x="277" y="73"/>
                    <a:pt x="277" y="73"/>
                    <a:pt x="277" y="73"/>
                  </a:cubicBezTo>
                  <a:cubicBezTo>
                    <a:pt x="277" y="73"/>
                    <a:pt x="278" y="74"/>
                    <a:pt x="278" y="74"/>
                  </a:cubicBezTo>
                  <a:cubicBezTo>
                    <a:pt x="278" y="74"/>
                    <a:pt x="278" y="73"/>
                    <a:pt x="279" y="73"/>
                  </a:cubicBezTo>
                  <a:cubicBezTo>
                    <a:pt x="278" y="73"/>
                    <a:pt x="277" y="72"/>
                    <a:pt x="277" y="72"/>
                  </a:cubicBezTo>
                  <a:cubicBezTo>
                    <a:pt x="277" y="72"/>
                    <a:pt x="277" y="72"/>
                    <a:pt x="276" y="72"/>
                  </a:cubicBezTo>
                  <a:cubicBezTo>
                    <a:pt x="276" y="72"/>
                    <a:pt x="276" y="72"/>
                    <a:pt x="276" y="72"/>
                  </a:cubicBezTo>
                  <a:cubicBezTo>
                    <a:pt x="275" y="72"/>
                    <a:pt x="275" y="72"/>
                    <a:pt x="275" y="72"/>
                  </a:cubicBezTo>
                  <a:cubicBezTo>
                    <a:pt x="275" y="72"/>
                    <a:pt x="275" y="72"/>
                    <a:pt x="274" y="72"/>
                  </a:cubicBezTo>
                  <a:cubicBezTo>
                    <a:pt x="274" y="72"/>
                    <a:pt x="274" y="72"/>
                    <a:pt x="273" y="71"/>
                  </a:cubicBezTo>
                  <a:cubicBezTo>
                    <a:pt x="272" y="71"/>
                    <a:pt x="272" y="71"/>
                    <a:pt x="271" y="70"/>
                  </a:cubicBezTo>
                  <a:cubicBezTo>
                    <a:pt x="272" y="70"/>
                    <a:pt x="273" y="69"/>
                    <a:pt x="275" y="68"/>
                  </a:cubicBezTo>
                  <a:cubicBezTo>
                    <a:pt x="274" y="68"/>
                    <a:pt x="274" y="68"/>
                    <a:pt x="274" y="68"/>
                  </a:cubicBezTo>
                  <a:cubicBezTo>
                    <a:pt x="274" y="68"/>
                    <a:pt x="274" y="68"/>
                    <a:pt x="274" y="68"/>
                  </a:cubicBezTo>
                  <a:cubicBezTo>
                    <a:pt x="274" y="67"/>
                    <a:pt x="274" y="68"/>
                    <a:pt x="273" y="68"/>
                  </a:cubicBezTo>
                  <a:cubicBezTo>
                    <a:pt x="272" y="69"/>
                    <a:pt x="271" y="69"/>
                    <a:pt x="270" y="69"/>
                  </a:cubicBezTo>
                  <a:cubicBezTo>
                    <a:pt x="269" y="69"/>
                    <a:pt x="269" y="70"/>
                    <a:pt x="269" y="69"/>
                  </a:cubicBezTo>
                  <a:cubicBezTo>
                    <a:pt x="275" y="67"/>
                    <a:pt x="275" y="67"/>
                    <a:pt x="275" y="67"/>
                  </a:cubicBezTo>
                  <a:cubicBezTo>
                    <a:pt x="275" y="67"/>
                    <a:pt x="274" y="67"/>
                    <a:pt x="274" y="67"/>
                  </a:cubicBezTo>
                  <a:cubicBezTo>
                    <a:pt x="274" y="67"/>
                    <a:pt x="274" y="67"/>
                    <a:pt x="274" y="67"/>
                  </a:cubicBezTo>
                  <a:cubicBezTo>
                    <a:pt x="274" y="67"/>
                    <a:pt x="273" y="67"/>
                    <a:pt x="272" y="67"/>
                  </a:cubicBezTo>
                  <a:cubicBezTo>
                    <a:pt x="273" y="66"/>
                    <a:pt x="274" y="67"/>
                    <a:pt x="275" y="66"/>
                  </a:cubicBezTo>
                  <a:cubicBezTo>
                    <a:pt x="272" y="67"/>
                    <a:pt x="269" y="68"/>
                    <a:pt x="267" y="68"/>
                  </a:cubicBezTo>
                  <a:cubicBezTo>
                    <a:pt x="266" y="68"/>
                    <a:pt x="266" y="68"/>
                    <a:pt x="266" y="67"/>
                  </a:cubicBezTo>
                  <a:cubicBezTo>
                    <a:pt x="266" y="67"/>
                    <a:pt x="266" y="67"/>
                    <a:pt x="267" y="67"/>
                  </a:cubicBezTo>
                  <a:cubicBezTo>
                    <a:pt x="267" y="67"/>
                    <a:pt x="267" y="67"/>
                    <a:pt x="267" y="67"/>
                  </a:cubicBezTo>
                  <a:cubicBezTo>
                    <a:pt x="266" y="68"/>
                    <a:pt x="266" y="68"/>
                    <a:pt x="266" y="68"/>
                  </a:cubicBezTo>
                  <a:cubicBezTo>
                    <a:pt x="266" y="68"/>
                    <a:pt x="267" y="67"/>
                    <a:pt x="267" y="67"/>
                  </a:cubicBezTo>
                  <a:cubicBezTo>
                    <a:pt x="267" y="67"/>
                    <a:pt x="267" y="68"/>
                    <a:pt x="268" y="67"/>
                  </a:cubicBezTo>
                  <a:cubicBezTo>
                    <a:pt x="268" y="67"/>
                    <a:pt x="268" y="67"/>
                    <a:pt x="269" y="67"/>
                  </a:cubicBezTo>
                  <a:cubicBezTo>
                    <a:pt x="269" y="67"/>
                    <a:pt x="269" y="67"/>
                    <a:pt x="269" y="67"/>
                  </a:cubicBezTo>
                  <a:cubicBezTo>
                    <a:pt x="269" y="67"/>
                    <a:pt x="269" y="67"/>
                    <a:pt x="270" y="67"/>
                  </a:cubicBezTo>
                  <a:cubicBezTo>
                    <a:pt x="270" y="67"/>
                    <a:pt x="269" y="67"/>
                    <a:pt x="269" y="67"/>
                  </a:cubicBezTo>
                  <a:cubicBezTo>
                    <a:pt x="270" y="66"/>
                    <a:pt x="271" y="66"/>
                    <a:pt x="271" y="65"/>
                  </a:cubicBezTo>
                  <a:cubicBezTo>
                    <a:pt x="270" y="65"/>
                    <a:pt x="270" y="65"/>
                    <a:pt x="269" y="66"/>
                  </a:cubicBezTo>
                  <a:cubicBezTo>
                    <a:pt x="270" y="65"/>
                    <a:pt x="270" y="65"/>
                    <a:pt x="270" y="65"/>
                  </a:cubicBezTo>
                  <a:cubicBezTo>
                    <a:pt x="270" y="66"/>
                    <a:pt x="269" y="66"/>
                    <a:pt x="269" y="66"/>
                  </a:cubicBezTo>
                  <a:cubicBezTo>
                    <a:pt x="269" y="66"/>
                    <a:pt x="269" y="66"/>
                    <a:pt x="269" y="66"/>
                  </a:cubicBezTo>
                  <a:cubicBezTo>
                    <a:pt x="268" y="67"/>
                    <a:pt x="266" y="67"/>
                    <a:pt x="265" y="67"/>
                  </a:cubicBezTo>
                  <a:cubicBezTo>
                    <a:pt x="265" y="67"/>
                    <a:pt x="265" y="67"/>
                    <a:pt x="265" y="67"/>
                  </a:cubicBezTo>
                  <a:cubicBezTo>
                    <a:pt x="265" y="67"/>
                    <a:pt x="265" y="66"/>
                    <a:pt x="265" y="66"/>
                  </a:cubicBezTo>
                  <a:cubicBezTo>
                    <a:pt x="265" y="66"/>
                    <a:pt x="265" y="66"/>
                    <a:pt x="266" y="66"/>
                  </a:cubicBezTo>
                  <a:cubicBezTo>
                    <a:pt x="266" y="66"/>
                    <a:pt x="266" y="66"/>
                    <a:pt x="266" y="66"/>
                  </a:cubicBezTo>
                  <a:cubicBezTo>
                    <a:pt x="266" y="66"/>
                    <a:pt x="267" y="66"/>
                    <a:pt x="267" y="66"/>
                  </a:cubicBezTo>
                  <a:cubicBezTo>
                    <a:pt x="267" y="66"/>
                    <a:pt x="268" y="66"/>
                    <a:pt x="268" y="66"/>
                  </a:cubicBezTo>
                  <a:cubicBezTo>
                    <a:pt x="268" y="66"/>
                    <a:pt x="268" y="66"/>
                    <a:pt x="268" y="66"/>
                  </a:cubicBezTo>
                  <a:cubicBezTo>
                    <a:pt x="268" y="65"/>
                    <a:pt x="269" y="65"/>
                    <a:pt x="270" y="64"/>
                  </a:cubicBezTo>
                  <a:cubicBezTo>
                    <a:pt x="270" y="64"/>
                    <a:pt x="271" y="64"/>
                    <a:pt x="271" y="64"/>
                  </a:cubicBezTo>
                  <a:cubicBezTo>
                    <a:pt x="271" y="64"/>
                    <a:pt x="271" y="64"/>
                    <a:pt x="271" y="64"/>
                  </a:cubicBezTo>
                  <a:cubicBezTo>
                    <a:pt x="271" y="63"/>
                    <a:pt x="272" y="63"/>
                    <a:pt x="272" y="63"/>
                  </a:cubicBezTo>
                  <a:cubicBezTo>
                    <a:pt x="273" y="63"/>
                    <a:pt x="274" y="63"/>
                    <a:pt x="274" y="63"/>
                  </a:cubicBezTo>
                  <a:cubicBezTo>
                    <a:pt x="274" y="63"/>
                    <a:pt x="274" y="63"/>
                    <a:pt x="273" y="63"/>
                  </a:cubicBezTo>
                  <a:cubicBezTo>
                    <a:pt x="273" y="63"/>
                    <a:pt x="273" y="63"/>
                    <a:pt x="273" y="63"/>
                  </a:cubicBezTo>
                  <a:cubicBezTo>
                    <a:pt x="273" y="63"/>
                    <a:pt x="273" y="62"/>
                    <a:pt x="273" y="62"/>
                  </a:cubicBezTo>
                  <a:cubicBezTo>
                    <a:pt x="273" y="62"/>
                    <a:pt x="273" y="62"/>
                    <a:pt x="274" y="62"/>
                  </a:cubicBezTo>
                  <a:cubicBezTo>
                    <a:pt x="273" y="62"/>
                    <a:pt x="273" y="62"/>
                    <a:pt x="273" y="62"/>
                  </a:cubicBezTo>
                  <a:cubicBezTo>
                    <a:pt x="272" y="62"/>
                    <a:pt x="270" y="62"/>
                    <a:pt x="269" y="61"/>
                  </a:cubicBezTo>
                  <a:cubicBezTo>
                    <a:pt x="270" y="61"/>
                    <a:pt x="271" y="60"/>
                    <a:pt x="272" y="60"/>
                  </a:cubicBezTo>
                  <a:cubicBezTo>
                    <a:pt x="274" y="60"/>
                    <a:pt x="274" y="60"/>
                    <a:pt x="274" y="60"/>
                  </a:cubicBezTo>
                  <a:cubicBezTo>
                    <a:pt x="274" y="60"/>
                    <a:pt x="277" y="61"/>
                    <a:pt x="278" y="61"/>
                  </a:cubicBezTo>
                  <a:cubicBezTo>
                    <a:pt x="277" y="60"/>
                    <a:pt x="277" y="60"/>
                    <a:pt x="277" y="60"/>
                  </a:cubicBezTo>
                  <a:cubicBezTo>
                    <a:pt x="278" y="60"/>
                    <a:pt x="278" y="60"/>
                    <a:pt x="279" y="60"/>
                  </a:cubicBezTo>
                  <a:cubicBezTo>
                    <a:pt x="279" y="60"/>
                    <a:pt x="279" y="60"/>
                    <a:pt x="280" y="60"/>
                  </a:cubicBezTo>
                  <a:cubicBezTo>
                    <a:pt x="280" y="60"/>
                    <a:pt x="279" y="60"/>
                    <a:pt x="279" y="59"/>
                  </a:cubicBezTo>
                  <a:cubicBezTo>
                    <a:pt x="279" y="59"/>
                    <a:pt x="279" y="59"/>
                    <a:pt x="279" y="59"/>
                  </a:cubicBezTo>
                  <a:cubicBezTo>
                    <a:pt x="279" y="59"/>
                    <a:pt x="279" y="59"/>
                    <a:pt x="279" y="59"/>
                  </a:cubicBezTo>
                  <a:cubicBezTo>
                    <a:pt x="279" y="58"/>
                    <a:pt x="278" y="58"/>
                    <a:pt x="278" y="58"/>
                  </a:cubicBezTo>
                  <a:cubicBezTo>
                    <a:pt x="277" y="58"/>
                    <a:pt x="277" y="58"/>
                    <a:pt x="277" y="59"/>
                  </a:cubicBezTo>
                  <a:cubicBezTo>
                    <a:pt x="277" y="59"/>
                    <a:pt x="277" y="59"/>
                    <a:pt x="277" y="59"/>
                  </a:cubicBezTo>
                  <a:cubicBezTo>
                    <a:pt x="275" y="60"/>
                    <a:pt x="275" y="60"/>
                    <a:pt x="275" y="60"/>
                  </a:cubicBezTo>
                  <a:cubicBezTo>
                    <a:pt x="275" y="60"/>
                    <a:pt x="274" y="59"/>
                    <a:pt x="274" y="59"/>
                  </a:cubicBezTo>
                  <a:cubicBezTo>
                    <a:pt x="274" y="59"/>
                    <a:pt x="274" y="59"/>
                    <a:pt x="274" y="59"/>
                  </a:cubicBezTo>
                  <a:cubicBezTo>
                    <a:pt x="274" y="59"/>
                    <a:pt x="274" y="59"/>
                    <a:pt x="274" y="59"/>
                  </a:cubicBezTo>
                  <a:cubicBezTo>
                    <a:pt x="273" y="59"/>
                    <a:pt x="273" y="59"/>
                    <a:pt x="273" y="59"/>
                  </a:cubicBezTo>
                  <a:cubicBezTo>
                    <a:pt x="273" y="59"/>
                    <a:pt x="273" y="59"/>
                    <a:pt x="273" y="59"/>
                  </a:cubicBezTo>
                  <a:cubicBezTo>
                    <a:pt x="274" y="59"/>
                    <a:pt x="273" y="59"/>
                    <a:pt x="273" y="58"/>
                  </a:cubicBezTo>
                  <a:cubicBezTo>
                    <a:pt x="273" y="59"/>
                    <a:pt x="272" y="59"/>
                    <a:pt x="272" y="59"/>
                  </a:cubicBezTo>
                  <a:cubicBezTo>
                    <a:pt x="270" y="59"/>
                    <a:pt x="270" y="59"/>
                    <a:pt x="270" y="59"/>
                  </a:cubicBezTo>
                  <a:cubicBezTo>
                    <a:pt x="270" y="59"/>
                    <a:pt x="268" y="59"/>
                    <a:pt x="268" y="58"/>
                  </a:cubicBezTo>
                  <a:cubicBezTo>
                    <a:pt x="268" y="58"/>
                    <a:pt x="269" y="58"/>
                    <a:pt x="269" y="58"/>
                  </a:cubicBezTo>
                  <a:cubicBezTo>
                    <a:pt x="270" y="58"/>
                    <a:pt x="270" y="57"/>
                    <a:pt x="271" y="57"/>
                  </a:cubicBezTo>
                  <a:cubicBezTo>
                    <a:pt x="271" y="57"/>
                    <a:pt x="271" y="57"/>
                    <a:pt x="272" y="57"/>
                  </a:cubicBezTo>
                  <a:cubicBezTo>
                    <a:pt x="272" y="57"/>
                    <a:pt x="272" y="57"/>
                    <a:pt x="272" y="57"/>
                  </a:cubicBezTo>
                  <a:cubicBezTo>
                    <a:pt x="272" y="57"/>
                    <a:pt x="272" y="56"/>
                    <a:pt x="272" y="56"/>
                  </a:cubicBezTo>
                  <a:cubicBezTo>
                    <a:pt x="272" y="56"/>
                    <a:pt x="272" y="56"/>
                    <a:pt x="272" y="56"/>
                  </a:cubicBezTo>
                  <a:cubicBezTo>
                    <a:pt x="272" y="56"/>
                    <a:pt x="272" y="56"/>
                    <a:pt x="272" y="56"/>
                  </a:cubicBezTo>
                  <a:cubicBezTo>
                    <a:pt x="271" y="56"/>
                    <a:pt x="270" y="56"/>
                    <a:pt x="268" y="57"/>
                  </a:cubicBezTo>
                  <a:cubicBezTo>
                    <a:pt x="269" y="57"/>
                    <a:pt x="269" y="56"/>
                    <a:pt x="270" y="56"/>
                  </a:cubicBezTo>
                  <a:cubicBezTo>
                    <a:pt x="269" y="57"/>
                    <a:pt x="269" y="57"/>
                    <a:pt x="268" y="57"/>
                  </a:cubicBezTo>
                  <a:cubicBezTo>
                    <a:pt x="268" y="57"/>
                    <a:pt x="268" y="57"/>
                    <a:pt x="268" y="57"/>
                  </a:cubicBezTo>
                  <a:cubicBezTo>
                    <a:pt x="268" y="58"/>
                    <a:pt x="268" y="57"/>
                    <a:pt x="268" y="57"/>
                  </a:cubicBezTo>
                  <a:cubicBezTo>
                    <a:pt x="268" y="57"/>
                    <a:pt x="268" y="57"/>
                    <a:pt x="268" y="57"/>
                  </a:cubicBezTo>
                  <a:cubicBezTo>
                    <a:pt x="268" y="57"/>
                    <a:pt x="268" y="57"/>
                    <a:pt x="268" y="57"/>
                  </a:cubicBezTo>
                  <a:cubicBezTo>
                    <a:pt x="268" y="57"/>
                    <a:pt x="268" y="57"/>
                    <a:pt x="269" y="58"/>
                  </a:cubicBezTo>
                  <a:cubicBezTo>
                    <a:pt x="268" y="58"/>
                    <a:pt x="267" y="58"/>
                    <a:pt x="266" y="59"/>
                  </a:cubicBezTo>
                  <a:cubicBezTo>
                    <a:pt x="266" y="58"/>
                    <a:pt x="266" y="58"/>
                    <a:pt x="266" y="58"/>
                  </a:cubicBezTo>
                  <a:cubicBezTo>
                    <a:pt x="266" y="58"/>
                    <a:pt x="266" y="58"/>
                    <a:pt x="266" y="58"/>
                  </a:cubicBezTo>
                  <a:cubicBezTo>
                    <a:pt x="266" y="59"/>
                    <a:pt x="266" y="59"/>
                    <a:pt x="266" y="59"/>
                  </a:cubicBezTo>
                  <a:cubicBezTo>
                    <a:pt x="266" y="59"/>
                    <a:pt x="266" y="59"/>
                    <a:pt x="266" y="59"/>
                  </a:cubicBezTo>
                  <a:cubicBezTo>
                    <a:pt x="266" y="59"/>
                    <a:pt x="266" y="59"/>
                    <a:pt x="266" y="59"/>
                  </a:cubicBezTo>
                  <a:cubicBezTo>
                    <a:pt x="266" y="59"/>
                    <a:pt x="265" y="59"/>
                    <a:pt x="265" y="59"/>
                  </a:cubicBezTo>
                  <a:cubicBezTo>
                    <a:pt x="266" y="59"/>
                    <a:pt x="266" y="59"/>
                    <a:pt x="267" y="59"/>
                  </a:cubicBezTo>
                  <a:cubicBezTo>
                    <a:pt x="267" y="59"/>
                    <a:pt x="269" y="60"/>
                    <a:pt x="269" y="60"/>
                  </a:cubicBezTo>
                  <a:cubicBezTo>
                    <a:pt x="269" y="60"/>
                    <a:pt x="269" y="60"/>
                    <a:pt x="268" y="60"/>
                  </a:cubicBezTo>
                  <a:cubicBezTo>
                    <a:pt x="267" y="60"/>
                    <a:pt x="266" y="59"/>
                    <a:pt x="266" y="59"/>
                  </a:cubicBezTo>
                  <a:cubicBezTo>
                    <a:pt x="265" y="59"/>
                    <a:pt x="265" y="59"/>
                    <a:pt x="265" y="59"/>
                  </a:cubicBezTo>
                  <a:cubicBezTo>
                    <a:pt x="265" y="59"/>
                    <a:pt x="264" y="59"/>
                    <a:pt x="264" y="59"/>
                  </a:cubicBezTo>
                  <a:cubicBezTo>
                    <a:pt x="264" y="59"/>
                    <a:pt x="264" y="59"/>
                    <a:pt x="265" y="59"/>
                  </a:cubicBezTo>
                  <a:cubicBezTo>
                    <a:pt x="265" y="59"/>
                    <a:pt x="264" y="59"/>
                    <a:pt x="264" y="59"/>
                  </a:cubicBezTo>
                  <a:cubicBezTo>
                    <a:pt x="264" y="59"/>
                    <a:pt x="264" y="59"/>
                    <a:pt x="264" y="59"/>
                  </a:cubicBezTo>
                  <a:cubicBezTo>
                    <a:pt x="265" y="59"/>
                    <a:pt x="265" y="58"/>
                    <a:pt x="266" y="58"/>
                  </a:cubicBezTo>
                  <a:cubicBezTo>
                    <a:pt x="267" y="58"/>
                    <a:pt x="267" y="58"/>
                    <a:pt x="267" y="58"/>
                  </a:cubicBezTo>
                  <a:cubicBezTo>
                    <a:pt x="267" y="58"/>
                    <a:pt x="267" y="58"/>
                    <a:pt x="267" y="58"/>
                  </a:cubicBezTo>
                  <a:cubicBezTo>
                    <a:pt x="267" y="57"/>
                    <a:pt x="268" y="57"/>
                    <a:pt x="268" y="57"/>
                  </a:cubicBezTo>
                  <a:cubicBezTo>
                    <a:pt x="268" y="57"/>
                    <a:pt x="267" y="57"/>
                    <a:pt x="267" y="57"/>
                  </a:cubicBezTo>
                  <a:cubicBezTo>
                    <a:pt x="267" y="57"/>
                    <a:pt x="267" y="57"/>
                    <a:pt x="267" y="56"/>
                  </a:cubicBezTo>
                  <a:cubicBezTo>
                    <a:pt x="268" y="56"/>
                    <a:pt x="269" y="56"/>
                    <a:pt x="270" y="55"/>
                  </a:cubicBezTo>
                  <a:cubicBezTo>
                    <a:pt x="270" y="55"/>
                    <a:pt x="269" y="56"/>
                    <a:pt x="268" y="56"/>
                  </a:cubicBezTo>
                  <a:cubicBezTo>
                    <a:pt x="268" y="55"/>
                    <a:pt x="268" y="55"/>
                    <a:pt x="268" y="55"/>
                  </a:cubicBezTo>
                  <a:cubicBezTo>
                    <a:pt x="268" y="55"/>
                    <a:pt x="267" y="56"/>
                    <a:pt x="266" y="56"/>
                  </a:cubicBezTo>
                  <a:cubicBezTo>
                    <a:pt x="266" y="56"/>
                    <a:pt x="265" y="56"/>
                    <a:pt x="265" y="56"/>
                  </a:cubicBezTo>
                  <a:cubicBezTo>
                    <a:pt x="264" y="56"/>
                    <a:pt x="263" y="57"/>
                    <a:pt x="263" y="56"/>
                  </a:cubicBezTo>
                  <a:cubicBezTo>
                    <a:pt x="263" y="56"/>
                    <a:pt x="263" y="56"/>
                    <a:pt x="263" y="56"/>
                  </a:cubicBezTo>
                  <a:cubicBezTo>
                    <a:pt x="263" y="56"/>
                    <a:pt x="263" y="56"/>
                    <a:pt x="262" y="56"/>
                  </a:cubicBezTo>
                  <a:cubicBezTo>
                    <a:pt x="262" y="56"/>
                    <a:pt x="263" y="56"/>
                    <a:pt x="263" y="55"/>
                  </a:cubicBezTo>
                  <a:cubicBezTo>
                    <a:pt x="263" y="55"/>
                    <a:pt x="263" y="55"/>
                    <a:pt x="263" y="55"/>
                  </a:cubicBezTo>
                  <a:cubicBezTo>
                    <a:pt x="263" y="55"/>
                    <a:pt x="263" y="55"/>
                    <a:pt x="263" y="55"/>
                  </a:cubicBezTo>
                  <a:cubicBezTo>
                    <a:pt x="264" y="55"/>
                    <a:pt x="265" y="54"/>
                    <a:pt x="267" y="54"/>
                  </a:cubicBezTo>
                  <a:cubicBezTo>
                    <a:pt x="267" y="54"/>
                    <a:pt x="267" y="54"/>
                    <a:pt x="267" y="54"/>
                  </a:cubicBezTo>
                  <a:cubicBezTo>
                    <a:pt x="268" y="53"/>
                    <a:pt x="269" y="53"/>
                    <a:pt x="270" y="52"/>
                  </a:cubicBezTo>
                  <a:cubicBezTo>
                    <a:pt x="270" y="53"/>
                    <a:pt x="270" y="52"/>
                    <a:pt x="270" y="52"/>
                  </a:cubicBezTo>
                  <a:cubicBezTo>
                    <a:pt x="270" y="52"/>
                    <a:pt x="270" y="52"/>
                    <a:pt x="270" y="52"/>
                  </a:cubicBezTo>
                  <a:cubicBezTo>
                    <a:pt x="270" y="52"/>
                    <a:pt x="270" y="52"/>
                    <a:pt x="270" y="52"/>
                  </a:cubicBezTo>
                  <a:cubicBezTo>
                    <a:pt x="270" y="52"/>
                    <a:pt x="270" y="52"/>
                    <a:pt x="270" y="52"/>
                  </a:cubicBezTo>
                  <a:cubicBezTo>
                    <a:pt x="271" y="52"/>
                    <a:pt x="271" y="52"/>
                    <a:pt x="271" y="52"/>
                  </a:cubicBezTo>
                  <a:cubicBezTo>
                    <a:pt x="272" y="52"/>
                    <a:pt x="273" y="52"/>
                    <a:pt x="273" y="51"/>
                  </a:cubicBezTo>
                  <a:cubicBezTo>
                    <a:pt x="273" y="51"/>
                    <a:pt x="273" y="51"/>
                    <a:pt x="272" y="51"/>
                  </a:cubicBezTo>
                  <a:cubicBezTo>
                    <a:pt x="272" y="51"/>
                    <a:pt x="271" y="51"/>
                    <a:pt x="270" y="52"/>
                  </a:cubicBezTo>
                  <a:cubicBezTo>
                    <a:pt x="270" y="52"/>
                    <a:pt x="270" y="52"/>
                    <a:pt x="270" y="52"/>
                  </a:cubicBezTo>
                  <a:cubicBezTo>
                    <a:pt x="270" y="52"/>
                    <a:pt x="270" y="51"/>
                    <a:pt x="269" y="51"/>
                  </a:cubicBezTo>
                  <a:cubicBezTo>
                    <a:pt x="269" y="51"/>
                    <a:pt x="269" y="51"/>
                    <a:pt x="269" y="51"/>
                  </a:cubicBezTo>
                  <a:cubicBezTo>
                    <a:pt x="269" y="51"/>
                    <a:pt x="269" y="51"/>
                    <a:pt x="268" y="51"/>
                  </a:cubicBezTo>
                  <a:cubicBezTo>
                    <a:pt x="268" y="51"/>
                    <a:pt x="268" y="51"/>
                    <a:pt x="269" y="51"/>
                  </a:cubicBezTo>
                  <a:cubicBezTo>
                    <a:pt x="269" y="51"/>
                    <a:pt x="269" y="51"/>
                    <a:pt x="269" y="51"/>
                  </a:cubicBezTo>
                  <a:cubicBezTo>
                    <a:pt x="269" y="50"/>
                    <a:pt x="269" y="50"/>
                    <a:pt x="269" y="50"/>
                  </a:cubicBezTo>
                  <a:cubicBezTo>
                    <a:pt x="269" y="50"/>
                    <a:pt x="269" y="50"/>
                    <a:pt x="269" y="50"/>
                  </a:cubicBezTo>
                  <a:cubicBezTo>
                    <a:pt x="268" y="51"/>
                    <a:pt x="267" y="51"/>
                    <a:pt x="266" y="51"/>
                  </a:cubicBezTo>
                  <a:cubicBezTo>
                    <a:pt x="267" y="51"/>
                    <a:pt x="267" y="50"/>
                    <a:pt x="268" y="50"/>
                  </a:cubicBezTo>
                  <a:cubicBezTo>
                    <a:pt x="268" y="49"/>
                    <a:pt x="269" y="49"/>
                    <a:pt x="269" y="49"/>
                  </a:cubicBezTo>
                  <a:cubicBezTo>
                    <a:pt x="269" y="49"/>
                    <a:pt x="269" y="48"/>
                    <a:pt x="269" y="48"/>
                  </a:cubicBezTo>
                  <a:cubicBezTo>
                    <a:pt x="269" y="47"/>
                    <a:pt x="269" y="47"/>
                    <a:pt x="269" y="47"/>
                  </a:cubicBezTo>
                  <a:cubicBezTo>
                    <a:pt x="269" y="47"/>
                    <a:pt x="268" y="47"/>
                    <a:pt x="268" y="48"/>
                  </a:cubicBezTo>
                  <a:cubicBezTo>
                    <a:pt x="268" y="47"/>
                    <a:pt x="268" y="47"/>
                    <a:pt x="268" y="46"/>
                  </a:cubicBezTo>
                  <a:cubicBezTo>
                    <a:pt x="268" y="46"/>
                    <a:pt x="268" y="46"/>
                    <a:pt x="268" y="46"/>
                  </a:cubicBezTo>
                  <a:cubicBezTo>
                    <a:pt x="268" y="46"/>
                    <a:pt x="268" y="46"/>
                    <a:pt x="268" y="46"/>
                  </a:cubicBezTo>
                  <a:cubicBezTo>
                    <a:pt x="268" y="46"/>
                    <a:pt x="268" y="46"/>
                    <a:pt x="268" y="46"/>
                  </a:cubicBezTo>
                  <a:cubicBezTo>
                    <a:pt x="268" y="46"/>
                    <a:pt x="268" y="46"/>
                    <a:pt x="268" y="45"/>
                  </a:cubicBezTo>
                  <a:cubicBezTo>
                    <a:pt x="268" y="45"/>
                    <a:pt x="268" y="45"/>
                    <a:pt x="268" y="46"/>
                  </a:cubicBezTo>
                  <a:cubicBezTo>
                    <a:pt x="268" y="45"/>
                    <a:pt x="268" y="45"/>
                    <a:pt x="268" y="45"/>
                  </a:cubicBezTo>
                  <a:cubicBezTo>
                    <a:pt x="268" y="45"/>
                    <a:pt x="268" y="45"/>
                    <a:pt x="268" y="45"/>
                  </a:cubicBezTo>
                  <a:cubicBezTo>
                    <a:pt x="268" y="45"/>
                    <a:pt x="268" y="45"/>
                    <a:pt x="268" y="45"/>
                  </a:cubicBezTo>
                  <a:cubicBezTo>
                    <a:pt x="269" y="45"/>
                    <a:pt x="270" y="46"/>
                    <a:pt x="271" y="46"/>
                  </a:cubicBezTo>
                  <a:cubicBezTo>
                    <a:pt x="273" y="46"/>
                    <a:pt x="274" y="44"/>
                    <a:pt x="274" y="43"/>
                  </a:cubicBezTo>
                  <a:cubicBezTo>
                    <a:pt x="274" y="41"/>
                    <a:pt x="273" y="39"/>
                    <a:pt x="271" y="39"/>
                  </a:cubicBezTo>
                  <a:cubicBezTo>
                    <a:pt x="270" y="39"/>
                    <a:pt x="270" y="40"/>
                    <a:pt x="270" y="40"/>
                  </a:cubicBezTo>
                  <a:cubicBezTo>
                    <a:pt x="270" y="39"/>
                    <a:pt x="270" y="39"/>
                    <a:pt x="270" y="39"/>
                  </a:cubicBezTo>
                  <a:cubicBezTo>
                    <a:pt x="270" y="39"/>
                    <a:pt x="269" y="39"/>
                    <a:pt x="268" y="39"/>
                  </a:cubicBezTo>
                  <a:cubicBezTo>
                    <a:pt x="268" y="38"/>
                    <a:pt x="268" y="38"/>
                    <a:pt x="268" y="38"/>
                  </a:cubicBezTo>
                  <a:cubicBezTo>
                    <a:pt x="268" y="37"/>
                    <a:pt x="268" y="37"/>
                    <a:pt x="268" y="37"/>
                  </a:cubicBezTo>
                  <a:cubicBezTo>
                    <a:pt x="268" y="37"/>
                    <a:pt x="267" y="38"/>
                    <a:pt x="267" y="38"/>
                  </a:cubicBezTo>
                  <a:cubicBezTo>
                    <a:pt x="267" y="38"/>
                    <a:pt x="266" y="38"/>
                    <a:pt x="266" y="38"/>
                  </a:cubicBezTo>
                  <a:cubicBezTo>
                    <a:pt x="266" y="38"/>
                    <a:pt x="266" y="38"/>
                    <a:pt x="266" y="38"/>
                  </a:cubicBezTo>
                  <a:cubicBezTo>
                    <a:pt x="266" y="38"/>
                    <a:pt x="265" y="39"/>
                    <a:pt x="265" y="39"/>
                  </a:cubicBezTo>
                  <a:cubicBezTo>
                    <a:pt x="265" y="39"/>
                    <a:pt x="266" y="40"/>
                    <a:pt x="267" y="40"/>
                  </a:cubicBezTo>
                  <a:cubicBezTo>
                    <a:pt x="265" y="40"/>
                    <a:pt x="264" y="40"/>
                    <a:pt x="264" y="38"/>
                  </a:cubicBezTo>
                  <a:cubicBezTo>
                    <a:pt x="265" y="36"/>
                    <a:pt x="264" y="34"/>
                    <a:pt x="264" y="32"/>
                  </a:cubicBezTo>
                  <a:cubicBezTo>
                    <a:pt x="268" y="29"/>
                    <a:pt x="266" y="22"/>
                    <a:pt x="272" y="20"/>
                  </a:cubicBezTo>
                  <a:cubicBezTo>
                    <a:pt x="270" y="21"/>
                    <a:pt x="269" y="18"/>
                    <a:pt x="268" y="18"/>
                  </a:cubicBezTo>
                  <a:cubicBezTo>
                    <a:pt x="268" y="15"/>
                    <a:pt x="271" y="14"/>
                    <a:pt x="272" y="12"/>
                  </a:cubicBezTo>
                  <a:cubicBezTo>
                    <a:pt x="271" y="11"/>
                    <a:pt x="272" y="9"/>
                    <a:pt x="270" y="9"/>
                  </a:cubicBezTo>
                  <a:cubicBezTo>
                    <a:pt x="268" y="13"/>
                    <a:pt x="267" y="16"/>
                    <a:pt x="264" y="20"/>
                  </a:cubicBezTo>
                  <a:cubicBezTo>
                    <a:pt x="263" y="19"/>
                    <a:pt x="261" y="20"/>
                    <a:pt x="261" y="19"/>
                  </a:cubicBezTo>
                  <a:cubicBezTo>
                    <a:pt x="261" y="19"/>
                    <a:pt x="261" y="19"/>
                    <a:pt x="261" y="19"/>
                  </a:cubicBezTo>
                  <a:cubicBezTo>
                    <a:pt x="261" y="19"/>
                    <a:pt x="261" y="19"/>
                    <a:pt x="261" y="18"/>
                  </a:cubicBezTo>
                  <a:cubicBezTo>
                    <a:pt x="261" y="18"/>
                    <a:pt x="261" y="19"/>
                    <a:pt x="261" y="19"/>
                  </a:cubicBezTo>
                  <a:cubicBezTo>
                    <a:pt x="260" y="19"/>
                    <a:pt x="260" y="18"/>
                    <a:pt x="260" y="18"/>
                  </a:cubicBezTo>
                  <a:cubicBezTo>
                    <a:pt x="260" y="17"/>
                    <a:pt x="259" y="16"/>
                    <a:pt x="259" y="15"/>
                  </a:cubicBezTo>
                  <a:cubicBezTo>
                    <a:pt x="260" y="14"/>
                    <a:pt x="262" y="12"/>
                    <a:pt x="261" y="12"/>
                  </a:cubicBezTo>
                  <a:cubicBezTo>
                    <a:pt x="261" y="12"/>
                    <a:pt x="260" y="13"/>
                    <a:pt x="259" y="14"/>
                  </a:cubicBezTo>
                  <a:cubicBezTo>
                    <a:pt x="259" y="13"/>
                    <a:pt x="258" y="12"/>
                    <a:pt x="258" y="11"/>
                  </a:cubicBezTo>
                  <a:cubicBezTo>
                    <a:pt x="258" y="11"/>
                    <a:pt x="258" y="11"/>
                    <a:pt x="258" y="11"/>
                  </a:cubicBezTo>
                  <a:cubicBezTo>
                    <a:pt x="260" y="9"/>
                    <a:pt x="259" y="6"/>
                    <a:pt x="258" y="4"/>
                  </a:cubicBezTo>
                  <a:cubicBezTo>
                    <a:pt x="257" y="4"/>
                    <a:pt x="257" y="4"/>
                    <a:pt x="257" y="5"/>
                  </a:cubicBezTo>
                  <a:cubicBezTo>
                    <a:pt x="257" y="4"/>
                    <a:pt x="257" y="3"/>
                    <a:pt x="257" y="2"/>
                  </a:cubicBezTo>
                  <a:cubicBezTo>
                    <a:pt x="257" y="3"/>
                    <a:pt x="256" y="4"/>
                    <a:pt x="256" y="5"/>
                  </a:cubicBezTo>
                  <a:cubicBezTo>
                    <a:pt x="256" y="6"/>
                    <a:pt x="255" y="6"/>
                    <a:pt x="255" y="7"/>
                  </a:cubicBezTo>
                  <a:cubicBezTo>
                    <a:pt x="255" y="7"/>
                    <a:pt x="255" y="7"/>
                    <a:pt x="254" y="7"/>
                  </a:cubicBezTo>
                  <a:cubicBezTo>
                    <a:pt x="254" y="8"/>
                    <a:pt x="254" y="8"/>
                    <a:pt x="254" y="8"/>
                  </a:cubicBezTo>
                  <a:cubicBezTo>
                    <a:pt x="254" y="8"/>
                    <a:pt x="255" y="8"/>
                    <a:pt x="255" y="8"/>
                  </a:cubicBezTo>
                  <a:cubicBezTo>
                    <a:pt x="255" y="8"/>
                    <a:pt x="255" y="8"/>
                    <a:pt x="255" y="9"/>
                  </a:cubicBezTo>
                  <a:cubicBezTo>
                    <a:pt x="254" y="9"/>
                    <a:pt x="254" y="10"/>
                    <a:pt x="254" y="10"/>
                  </a:cubicBezTo>
                  <a:cubicBezTo>
                    <a:pt x="254" y="10"/>
                    <a:pt x="254" y="10"/>
                    <a:pt x="254" y="10"/>
                  </a:cubicBezTo>
                  <a:cubicBezTo>
                    <a:pt x="254" y="10"/>
                    <a:pt x="254" y="11"/>
                    <a:pt x="254" y="11"/>
                  </a:cubicBezTo>
                  <a:cubicBezTo>
                    <a:pt x="253" y="11"/>
                    <a:pt x="253" y="12"/>
                    <a:pt x="253" y="13"/>
                  </a:cubicBezTo>
                  <a:cubicBezTo>
                    <a:pt x="253" y="13"/>
                    <a:pt x="253" y="13"/>
                    <a:pt x="253" y="13"/>
                  </a:cubicBezTo>
                  <a:cubicBezTo>
                    <a:pt x="253" y="13"/>
                    <a:pt x="252" y="13"/>
                    <a:pt x="252" y="13"/>
                  </a:cubicBezTo>
                  <a:cubicBezTo>
                    <a:pt x="252" y="13"/>
                    <a:pt x="251" y="13"/>
                    <a:pt x="251" y="14"/>
                  </a:cubicBezTo>
                  <a:cubicBezTo>
                    <a:pt x="251" y="14"/>
                    <a:pt x="252" y="14"/>
                    <a:pt x="252" y="14"/>
                  </a:cubicBezTo>
                  <a:cubicBezTo>
                    <a:pt x="251" y="14"/>
                    <a:pt x="251" y="14"/>
                    <a:pt x="251" y="15"/>
                  </a:cubicBezTo>
                  <a:cubicBezTo>
                    <a:pt x="250" y="15"/>
                    <a:pt x="250" y="15"/>
                    <a:pt x="249" y="15"/>
                  </a:cubicBezTo>
                  <a:cubicBezTo>
                    <a:pt x="249" y="15"/>
                    <a:pt x="248" y="15"/>
                    <a:pt x="247" y="15"/>
                  </a:cubicBezTo>
                  <a:cubicBezTo>
                    <a:pt x="247" y="15"/>
                    <a:pt x="247" y="15"/>
                    <a:pt x="247" y="15"/>
                  </a:cubicBezTo>
                  <a:cubicBezTo>
                    <a:pt x="247" y="15"/>
                    <a:pt x="247" y="15"/>
                    <a:pt x="247" y="15"/>
                  </a:cubicBezTo>
                  <a:cubicBezTo>
                    <a:pt x="247" y="15"/>
                    <a:pt x="247" y="14"/>
                    <a:pt x="247" y="14"/>
                  </a:cubicBezTo>
                  <a:cubicBezTo>
                    <a:pt x="247" y="14"/>
                    <a:pt x="248" y="14"/>
                    <a:pt x="248" y="14"/>
                  </a:cubicBezTo>
                  <a:cubicBezTo>
                    <a:pt x="248" y="14"/>
                    <a:pt x="248" y="14"/>
                    <a:pt x="248" y="14"/>
                  </a:cubicBezTo>
                  <a:cubicBezTo>
                    <a:pt x="248" y="14"/>
                    <a:pt x="248" y="14"/>
                    <a:pt x="248" y="14"/>
                  </a:cubicBezTo>
                  <a:cubicBezTo>
                    <a:pt x="248" y="14"/>
                    <a:pt x="248" y="14"/>
                    <a:pt x="248" y="14"/>
                  </a:cubicBezTo>
                  <a:cubicBezTo>
                    <a:pt x="248" y="14"/>
                    <a:pt x="248" y="14"/>
                    <a:pt x="248" y="14"/>
                  </a:cubicBezTo>
                  <a:cubicBezTo>
                    <a:pt x="248" y="14"/>
                    <a:pt x="248" y="14"/>
                    <a:pt x="248" y="14"/>
                  </a:cubicBezTo>
                  <a:cubicBezTo>
                    <a:pt x="248" y="14"/>
                    <a:pt x="248" y="14"/>
                    <a:pt x="248" y="14"/>
                  </a:cubicBezTo>
                  <a:cubicBezTo>
                    <a:pt x="248" y="14"/>
                    <a:pt x="248" y="14"/>
                    <a:pt x="248" y="14"/>
                  </a:cubicBezTo>
                  <a:cubicBezTo>
                    <a:pt x="247" y="14"/>
                    <a:pt x="247" y="14"/>
                    <a:pt x="247" y="14"/>
                  </a:cubicBezTo>
                  <a:cubicBezTo>
                    <a:pt x="247" y="13"/>
                    <a:pt x="247" y="11"/>
                    <a:pt x="246" y="11"/>
                  </a:cubicBezTo>
                  <a:cubicBezTo>
                    <a:pt x="245" y="11"/>
                    <a:pt x="245" y="12"/>
                    <a:pt x="245" y="12"/>
                  </a:cubicBezTo>
                  <a:cubicBezTo>
                    <a:pt x="245" y="11"/>
                    <a:pt x="245" y="10"/>
                    <a:pt x="245" y="8"/>
                  </a:cubicBezTo>
                  <a:cubicBezTo>
                    <a:pt x="245" y="7"/>
                    <a:pt x="245" y="6"/>
                    <a:pt x="245" y="6"/>
                  </a:cubicBezTo>
                  <a:cubicBezTo>
                    <a:pt x="245" y="6"/>
                    <a:pt x="245" y="6"/>
                    <a:pt x="245" y="6"/>
                  </a:cubicBezTo>
                  <a:cubicBezTo>
                    <a:pt x="245" y="6"/>
                    <a:pt x="245" y="6"/>
                    <a:pt x="245" y="5"/>
                  </a:cubicBezTo>
                  <a:cubicBezTo>
                    <a:pt x="245" y="6"/>
                    <a:pt x="245" y="6"/>
                    <a:pt x="245" y="6"/>
                  </a:cubicBezTo>
                  <a:cubicBezTo>
                    <a:pt x="245" y="6"/>
                    <a:pt x="245" y="6"/>
                    <a:pt x="245" y="6"/>
                  </a:cubicBezTo>
                  <a:cubicBezTo>
                    <a:pt x="245" y="6"/>
                    <a:pt x="245" y="6"/>
                    <a:pt x="245" y="6"/>
                  </a:cubicBezTo>
                  <a:cubicBezTo>
                    <a:pt x="245" y="6"/>
                    <a:pt x="245" y="7"/>
                    <a:pt x="245" y="8"/>
                  </a:cubicBezTo>
                  <a:cubicBezTo>
                    <a:pt x="244" y="8"/>
                    <a:pt x="244" y="8"/>
                    <a:pt x="243" y="8"/>
                  </a:cubicBezTo>
                  <a:cubicBezTo>
                    <a:pt x="243" y="8"/>
                    <a:pt x="243" y="8"/>
                    <a:pt x="243" y="8"/>
                  </a:cubicBezTo>
                  <a:cubicBezTo>
                    <a:pt x="243" y="8"/>
                    <a:pt x="242" y="7"/>
                    <a:pt x="241" y="7"/>
                  </a:cubicBezTo>
                  <a:cubicBezTo>
                    <a:pt x="241" y="7"/>
                    <a:pt x="241" y="7"/>
                    <a:pt x="241" y="7"/>
                  </a:cubicBezTo>
                  <a:cubicBezTo>
                    <a:pt x="241" y="7"/>
                    <a:pt x="241" y="6"/>
                    <a:pt x="241" y="7"/>
                  </a:cubicBezTo>
                  <a:cubicBezTo>
                    <a:pt x="240" y="7"/>
                    <a:pt x="241" y="7"/>
                    <a:pt x="241" y="8"/>
                  </a:cubicBezTo>
                  <a:cubicBezTo>
                    <a:pt x="241" y="8"/>
                    <a:pt x="240" y="9"/>
                    <a:pt x="241" y="10"/>
                  </a:cubicBezTo>
                  <a:cubicBezTo>
                    <a:pt x="241" y="10"/>
                    <a:pt x="241" y="10"/>
                    <a:pt x="241" y="10"/>
                  </a:cubicBezTo>
                  <a:cubicBezTo>
                    <a:pt x="241" y="10"/>
                    <a:pt x="241" y="10"/>
                    <a:pt x="241" y="10"/>
                  </a:cubicBezTo>
                  <a:cubicBezTo>
                    <a:pt x="241" y="10"/>
                    <a:pt x="241" y="10"/>
                    <a:pt x="241" y="10"/>
                  </a:cubicBezTo>
                  <a:cubicBezTo>
                    <a:pt x="241" y="10"/>
                    <a:pt x="241" y="10"/>
                    <a:pt x="241" y="10"/>
                  </a:cubicBezTo>
                  <a:cubicBezTo>
                    <a:pt x="241" y="11"/>
                    <a:pt x="242" y="11"/>
                    <a:pt x="242" y="12"/>
                  </a:cubicBezTo>
                  <a:cubicBezTo>
                    <a:pt x="242" y="12"/>
                    <a:pt x="242" y="12"/>
                    <a:pt x="243" y="12"/>
                  </a:cubicBezTo>
                  <a:cubicBezTo>
                    <a:pt x="243" y="12"/>
                    <a:pt x="243" y="12"/>
                    <a:pt x="244" y="12"/>
                  </a:cubicBezTo>
                  <a:cubicBezTo>
                    <a:pt x="244" y="12"/>
                    <a:pt x="244" y="12"/>
                    <a:pt x="244" y="12"/>
                  </a:cubicBezTo>
                  <a:cubicBezTo>
                    <a:pt x="244" y="12"/>
                    <a:pt x="244" y="12"/>
                    <a:pt x="244" y="13"/>
                  </a:cubicBezTo>
                  <a:cubicBezTo>
                    <a:pt x="244" y="13"/>
                    <a:pt x="244" y="13"/>
                    <a:pt x="244" y="13"/>
                  </a:cubicBezTo>
                  <a:cubicBezTo>
                    <a:pt x="244" y="13"/>
                    <a:pt x="244" y="14"/>
                    <a:pt x="244" y="14"/>
                  </a:cubicBezTo>
                  <a:cubicBezTo>
                    <a:pt x="243" y="14"/>
                    <a:pt x="242" y="14"/>
                    <a:pt x="242" y="15"/>
                  </a:cubicBezTo>
                  <a:cubicBezTo>
                    <a:pt x="241" y="15"/>
                    <a:pt x="240" y="15"/>
                    <a:pt x="239" y="15"/>
                  </a:cubicBezTo>
                  <a:cubicBezTo>
                    <a:pt x="239" y="15"/>
                    <a:pt x="239" y="15"/>
                    <a:pt x="239" y="15"/>
                  </a:cubicBezTo>
                  <a:cubicBezTo>
                    <a:pt x="240" y="15"/>
                    <a:pt x="240" y="15"/>
                    <a:pt x="240" y="15"/>
                  </a:cubicBezTo>
                  <a:cubicBezTo>
                    <a:pt x="240" y="15"/>
                    <a:pt x="240" y="15"/>
                    <a:pt x="240" y="15"/>
                  </a:cubicBezTo>
                  <a:cubicBezTo>
                    <a:pt x="240" y="15"/>
                    <a:pt x="241" y="14"/>
                    <a:pt x="242" y="14"/>
                  </a:cubicBezTo>
                  <a:cubicBezTo>
                    <a:pt x="242" y="14"/>
                    <a:pt x="242" y="14"/>
                    <a:pt x="242" y="14"/>
                  </a:cubicBezTo>
                  <a:cubicBezTo>
                    <a:pt x="242" y="14"/>
                    <a:pt x="242" y="14"/>
                    <a:pt x="242" y="14"/>
                  </a:cubicBezTo>
                  <a:cubicBezTo>
                    <a:pt x="242" y="14"/>
                    <a:pt x="242" y="14"/>
                    <a:pt x="242" y="14"/>
                  </a:cubicBezTo>
                  <a:cubicBezTo>
                    <a:pt x="242" y="14"/>
                    <a:pt x="242" y="14"/>
                    <a:pt x="241" y="14"/>
                  </a:cubicBezTo>
                  <a:cubicBezTo>
                    <a:pt x="241" y="14"/>
                    <a:pt x="241" y="14"/>
                    <a:pt x="241" y="14"/>
                  </a:cubicBezTo>
                  <a:cubicBezTo>
                    <a:pt x="241" y="14"/>
                    <a:pt x="241" y="14"/>
                    <a:pt x="241" y="14"/>
                  </a:cubicBezTo>
                  <a:cubicBezTo>
                    <a:pt x="241" y="14"/>
                    <a:pt x="241" y="14"/>
                    <a:pt x="241" y="14"/>
                  </a:cubicBezTo>
                  <a:cubicBezTo>
                    <a:pt x="241" y="14"/>
                    <a:pt x="241" y="14"/>
                    <a:pt x="240" y="14"/>
                  </a:cubicBezTo>
                  <a:cubicBezTo>
                    <a:pt x="240" y="14"/>
                    <a:pt x="240" y="14"/>
                    <a:pt x="240" y="14"/>
                  </a:cubicBezTo>
                  <a:cubicBezTo>
                    <a:pt x="240" y="14"/>
                    <a:pt x="241" y="14"/>
                    <a:pt x="241" y="13"/>
                  </a:cubicBezTo>
                  <a:cubicBezTo>
                    <a:pt x="241" y="13"/>
                    <a:pt x="241" y="13"/>
                    <a:pt x="241" y="13"/>
                  </a:cubicBezTo>
                  <a:cubicBezTo>
                    <a:pt x="241" y="13"/>
                    <a:pt x="241" y="13"/>
                    <a:pt x="241" y="13"/>
                  </a:cubicBezTo>
                  <a:cubicBezTo>
                    <a:pt x="241" y="13"/>
                    <a:pt x="241" y="13"/>
                    <a:pt x="241" y="13"/>
                  </a:cubicBezTo>
                  <a:cubicBezTo>
                    <a:pt x="241" y="13"/>
                    <a:pt x="241" y="13"/>
                    <a:pt x="241" y="13"/>
                  </a:cubicBezTo>
                  <a:cubicBezTo>
                    <a:pt x="241" y="13"/>
                    <a:pt x="240" y="14"/>
                    <a:pt x="240" y="14"/>
                  </a:cubicBezTo>
                  <a:cubicBezTo>
                    <a:pt x="240" y="14"/>
                    <a:pt x="240" y="14"/>
                    <a:pt x="240" y="14"/>
                  </a:cubicBezTo>
                  <a:cubicBezTo>
                    <a:pt x="240" y="14"/>
                    <a:pt x="240" y="14"/>
                    <a:pt x="239" y="15"/>
                  </a:cubicBezTo>
                  <a:cubicBezTo>
                    <a:pt x="239" y="14"/>
                    <a:pt x="238" y="13"/>
                    <a:pt x="237" y="13"/>
                  </a:cubicBezTo>
                  <a:cubicBezTo>
                    <a:pt x="237" y="13"/>
                    <a:pt x="238" y="12"/>
                    <a:pt x="238" y="12"/>
                  </a:cubicBezTo>
                  <a:cubicBezTo>
                    <a:pt x="238" y="12"/>
                    <a:pt x="238" y="12"/>
                    <a:pt x="238" y="12"/>
                  </a:cubicBezTo>
                  <a:cubicBezTo>
                    <a:pt x="238" y="12"/>
                    <a:pt x="238" y="12"/>
                    <a:pt x="238" y="12"/>
                  </a:cubicBezTo>
                  <a:cubicBezTo>
                    <a:pt x="238" y="12"/>
                    <a:pt x="237" y="12"/>
                    <a:pt x="237" y="12"/>
                  </a:cubicBezTo>
                  <a:cubicBezTo>
                    <a:pt x="237" y="12"/>
                    <a:pt x="237" y="12"/>
                    <a:pt x="237" y="12"/>
                  </a:cubicBezTo>
                  <a:cubicBezTo>
                    <a:pt x="237" y="13"/>
                    <a:pt x="237" y="13"/>
                    <a:pt x="237" y="13"/>
                  </a:cubicBezTo>
                  <a:cubicBezTo>
                    <a:pt x="237" y="13"/>
                    <a:pt x="237" y="13"/>
                    <a:pt x="236" y="12"/>
                  </a:cubicBezTo>
                  <a:cubicBezTo>
                    <a:pt x="236" y="12"/>
                    <a:pt x="236" y="12"/>
                    <a:pt x="236" y="12"/>
                  </a:cubicBezTo>
                  <a:cubicBezTo>
                    <a:pt x="236" y="12"/>
                    <a:pt x="236" y="12"/>
                    <a:pt x="236" y="12"/>
                  </a:cubicBezTo>
                  <a:cubicBezTo>
                    <a:pt x="236" y="12"/>
                    <a:pt x="236" y="12"/>
                    <a:pt x="236" y="12"/>
                  </a:cubicBezTo>
                  <a:cubicBezTo>
                    <a:pt x="236" y="12"/>
                    <a:pt x="236" y="12"/>
                    <a:pt x="236" y="12"/>
                  </a:cubicBezTo>
                  <a:cubicBezTo>
                    <a:pt x="236" y="12"/>
                    <a:pt x="237" y="11"/>
                    <a:pt x="237" y="11"/>
                  </a:cubicBezTo>
                  <a:cubicBezTo>
                    <a:pt x="237" y="11"/>
                    <a:pt x="237" y="11"/>
                    <a:pt x="237" y="11"/>
                  </a:cubicBezTo>
                  <a:cubicBezTo>
                    <a:pt x="237" y="11"/>
                    <a:pt x="237" y="11"/>
                    <a:pt x="237" y="11"/>
                  </a:cubicBezTo>
                  <a:cubicBezTo>
                    <a:pt x="237" y="11"/>
                    <a:pt x="237" y="11"/>
                    <a:pt x="237" y="11"/>
                  </a:cubicBezTo>
                  <a:cubicBezTo>
                    <a:pt x="237" y="10"/>
                    <a:pt x="237" y="10"/>
                    <a:pt x="237" y="10"/>
                  </a:cubicBezTo>
                  <a:cubicBezTo>
                    <a:pt x="237" y="11"/>
                    <a:pt x="237" y="11"/>
                    <a:pt x="237" y="11"/>
                  </a:cubicBezTo>
                  <a:cubicBezTo>
                    <a:pt x="237" y="11"/>
                    <a:pt x="237" y="10"/>
                    <a:pt x="237" y="10"/>
                  </a:cubicBezTo>
                  <a:cubicBezTo>
                    <a:pt x="237" y="11"/>
                    <a:pt x="237" y="11"/>
                    <a:pt x="237" y="11"/>
                  </a:cubicBezTo>
                  <a:cubicBezTo>
                    <a:pt x="237" y="11"/>
                    <a:pt x="237" y="11"/>
                    <a:pt x="236" y="11"/>
                  </a:cubicBezTo>
                  <a:cubicBezTo>
                    <a:pt x="237" y="11"/>
                    <a:pt x="237" y="10"/>
                    <a:pt x="237" y="10"/>
                  </a:cubicBezTo>
                  <a:cubicBezTo>
                    <a:pt x="237" y="10"/>
                    <a:pt x="237" y="10"/>
                    <a:pt x="237" y="10"/>
                  </a:cubicBezTo>
                  <a:cubicBezTo>
                    <a:pt x="236" y="10"/>
                    <a:pt x="236" y="10"/>
                    <a:pt x="236" y="11"/>
                  </a:cubicBezTo>
                  <a:cubicBezTo>
                    <a:pt x="236" y="11"/>
                    <a:pt x="236" y="11"/>
                    <a:pt x="236" y="11"/>
                  </a:cubicBezTo>
                  <a:cubicBezTo>
                    <a:pt x="236" y="11"/>
                    <a:pt x="236" y="11"/>
                    <a:pt x="236" y="11"/>
                  </a:cubicBezTo>
                  <a:cubicBezTo>
                    <a:pt x="236" y="11"/>
                    <a:pt x="236" y="11"/>
                    <a:pt x="236" y="11"/>
                  </a:cubicBezTo>
                  <a:cubicBezTo>
                    <a:pt x="236" y="11"/>
                    <a:pt x="236" y="11"/>
                    <a:pt x="236" y="11"/>
                  </a:cubicBezTo>
                  <a:cubicBezTo>
                    <a:pt x="236" y="11"/>
                    <a:pt x="236" y="11"/>
                    <a:pt x="236" y="12"/>
                  </a:cubicBezTo>
                  <a:cubicBezTo>
                    <a:pt x="236" y="11"/>
                    <a:pt x="236" y="11"/>
                    <a:pt x="236" y="11"/>
                  </a:cubicBezTo>
                  <a:cubicBezTo>
                    <a:pt x="235" y="11"/>
                    <a:pt x="235" y="11"/>
                    <a:pt x="235" y="11"/>
                  </a:cubicBezTo>
                  <a:cubicBezTo>
                    <a:pt x="235" y="10"/>
                    <a:pt x="235" y="10"/>
                    <a:pt x="235" y="10"/>
                  </a:cubicBezTo>
                  <a:cubicBezTo>
                    <a:pt x="235" y="10"/>
                    <a:pt x="235" y="11"/>
                    <a:pt x="235" y="11"/>
                  </a:cubicBezTo>
                  <a:cubicBezTo>
                    <a:pt x="235" y="10"/>
                    <a:pt x="235" y="10"/>
                    <a:pt x="235" y="10"/>
                  </a:cubicBezTo>
                  <a:cubicBezTo>
                    <a:pt x="234" y="10"/>
                    <a:pt x="235" y="11"/>
                    <a:pt x="235" y="11"/>
                  </a:cubicBezTo>
                  <a:cubicBezTo>
                    <a:pt x="234" y="11"/>
                    <a:pt x="234" y="11"/>
                    <a:pt x="234" y="11"/>
                  </a:cubicBezTo>
                  <a:cubicBezTo>
                    <a:pt x="234" y="10"/>
                    <a:pt x="234" y="10"/>
                    <a:pt x="234" y="10"/>
                  </a:cubicBezTo>
                  <a:cubicBezTo>
                    <a:pt x="234" y="10"/>
                    <a:pt x="234" y="10"/>
                    <a:pt x="234" y="10"/>
                  </a:cubicBezTo>
                  <a:cubicBezTo>
                    <a:pt x="234" y="10"/>
                    <a:pt x="234" y="10"/>
                    <a:pt x="234" y="10"/>
                  </a:cubicBezTo>
                  <a:cubicBezTo>
                    <a:pt x="234" y="10"/>
                    <a:pt x="234" y="11"/>
                    <a:pt x="234" y="11"/>
                  </a:cubicBezTo>
                  <a:cubicBezTo>
                    <a:pt x="234" y="11"/>
                    <a:pt x="234" y="11"/>
                    <a:pt x="234" y="11"/>
                  </a:cubicBezTo>
                  <a:cubicBezTo>
                    <a:pt x="234" y="11"/>
                    <a:pt x="234" y="11"/>
                    <a:pt x="234" y="11"/>
                  </a:cubicBezTo>
                  <a:cubicBezTo>
                    <a:pt x="234" y="10"/>
                    <a:pt x="234" y="10"/>
                    <a:pt x="234" y="9"/>
                  </a:cubicBezTo>
                  <a:cubicBezTo>
                    <a:pt x="233" y="9"/>
                    <a:pt x="233" y="9"/>
                    <a:pt x="233" y="9"/>
                  </a:cubicBezTo>
                  <a:cubicBezTo>
                    <a:pt x="232" y="9"/>
                    <a:pt x="233" y="9"/>
                    <a:pt x="232" y="9"/>
                  </a:cubicBezTo>
                  <a:cubicBezTo>
                    <a:pt x="232" y="9"/>
                    <a:pt x="232" y="9"/>
                    <a:pt x="232" y="8"/>
                  </a:cubicBezTo>
                  <a:cubicBezTo>
                    <a:pt x="231" y="8"/>
                    <a:pt x="231" y="8"/>
                    <a:pt x="231" y="8"/>
                  </a:cubicBezTo>
                  <a:cubicBezTo>
                    <a:pt x="231" y="9"/>
                    <a:pt x="231" y="9"/>
                    <a:pt x="231" y="9"/>
                  </a:cubicBezTo>
                  <a:cubicBezTo>
                    <a:pt x="231" y="8"/>
                    <a:pt x="231" y="8"/>
                    <a:pt x="231" y="8"/>
                  </a:cubicBezTo>
                  <a:cubicBezTo>
                    <a:pt x="230" y="8"/>
                    <a:pt x="230" y="8"/>
                    <a:pt x="230" y="8"/>
                  </a:cubicBezTo>
                  <a:cubicBezTo>
                    <a:pt x="230" y="9"/>
                    <a:pt x="230" y="9"/>
                    <a:pt x="231" y="9"/>
                  </a:cubicBezTo>
                  <a:cubicBezTo>
                    <a:pt x="231" y="9"/>
                    <a:pt x="231" y="9"/>
                    <a:pt x="231" y="9"/>
                  </a:cubicBezTo>
                  <a:cubicBezTo>
                    <a:pt x="231" y="9"/>
                    <a:pt x="231" y="10"/>
                    <a:pt x="231" y="10"/>
                  </a:cubicBezTo>
                  <a:cubicBezTo>
                    <a:pt x="231" y="11"/>
                    <a:pt x="231" y="11"/>
                    <a:pt x="232" y="11"/>
                  </a:cubicBezTo>
                  <a:cubicBezTo>
                    <a:pt x="232" y="11"/>
                    <a:pt x="232" y="11"/>
                    <a:pt x="232" y="11"/>
                  </a:cubicBezTo>
                  <a:cubicBezTo>
                    <a:pt x="233" y="11"/>
                    <a:pt x="233" y="11"/>
                    <a:pt x="233" y="11"/>
                  </a:cubicBezTo>
                  <a:cubicBezTo>
                    <a:pt x="233" y="11"/>
                    <a:pt x="233" y="11"/>
                    <a:pt x="233" y="12"/>
                  </a:cubicBezTo>
                  <a:cubicBezTo>
                    <a:pt x="233" y="12"/>
                    <a:pt x="233" y="12"/>
                    <a:pt x="233" y="12"/>
                  </a:cubicBezTo>
                  <a:cubicBezTo>
                    <a:pt x="233" y="12"/>
                    <a:pt x="233" y="13"/>
                    <a:pt x="233" y="13"/>
                  </a:cubicBezTo>
                  <a:cubicBezTo>
                    <a:pt x="233" y="13"/>
                    <a:pt x="233" y="13"/>
                    <a:pt x="233" y="13"/>
                  </a:cubicBezTo>
                  <a:cubicBezTo>
                    <a:pt x="233" y="13"/>
                    <a:pt x="233" y="13"/>
                    <a:pt x="233" y="12"/>
                  </a:cubicBezTo>
                  <a:cubicBezTo>
                    <a:pt x="233" y="11"/>
                    <a:pt x="233" y="11"/>
                    <a:pt x="233" y="11"/>
                  </a:cubicBezTo>
                  <a:cubicBezTo>
                    <a:pt x="233" y="11"/>
                    <a:pt x="233" y="11"/>
                    <a:pt x="233" y="11"/>
                  </a:cubicBezTo>
                  <a:cubicBezTo>
                    <a:pt x="233" y="11"/>
                    <a:pt x="233" y="11"/>
                    <a:pt x="233" y="11"/>
                  </a:cubicBezTo>
                  <a:cubicBezTo>
                    <a:pt x="234" y="11"/>
                    <a:pt x="234" y="11"/>
                    <a:pt x="234" y="11"/>
                  </a:cubicBezTo>
                  <a:cubicBezTo>
                    <a:pt x="234" y="11"/>
                    <a:pt x="234" y="11"/>
                    <a:pt x="234" y="12"/>
                  </a:cubicBezTo>
                  <a:cubicBezTo>
                    <a:pt x="234" y="12"/>
                    <a:pt x="233" y="13"/>
                    <a:pt x="233" y="13"/>
                  </a:cubicBezTo>
                  <a:cubicBezTo>
                    <a:pt x="233" y="13"/>
                    <a:pt x="233" y="13"/>
                    <a:pt x="233" y="13"/>
                  </a:cubicBezTo>
                  <a:cubicBezTo>
                    <a:pt x="233" y="13"/>
                    <a:pt x="233" y="13"/>
                    <a:pt x="233" y="13"/>
                  </a:cubicBezTo>
                  <a:cubicBezTo>
                    <a:pt x="233" y="13"/>
                    <a:pt x="233" y="13"/>
                    <a:pt x="233" y="13"/>
                  </a:cubicBezTo>
                  <a:cubicBezTo>
                    <a:pt x="233" y="13"/>
                    <a:pt x="233" y="13"/>
                    <a:pt x="233" y="13"/>
                  </a:cubicBezTo>
                  <a:cubicBezTo>
                    <a:pt x="233" y="13"/>
                    <a:pt x="233" y="13"/>
                    <a:pt x="233" y="13"/>
                  </a:cubicBezTo>
                  <a:cubicBezTo>
                    <a:pt x="233" y="14"/>
                    <a:pt x="233" y="14"/>
                    <a:pt x="233" y="14"/>
                  </a:cubicBezTo>
                  <a:cubicBezTo>
                    <a:pt x="232" y="14"/>
                    <a:pt x="232" y="15"/>
                    <a:pt x="232" y="16"/>
                  </a:cubicBezTo>
                  <a:cubicBezTo>
                    <a:pt x="231" y="16"/>
                    <a:pt x="231" y="16"/>
                    <a:pt x="230" y="16"/>
                  </a:cubicBezTo>
                  <a:cubicBezTo>
                    <a:pt x="230" y="16"/>
                    <a:pt x="230" y="15"/>
                    <a:pt x="230" y="15"/>
                  </a:cubicBezTo>
                  <a:cubicBezTo>
                    <a:pt x="229" y="14"/>
                    <a:pt x="229" y="13"/>
                    <a:pt x="229" y="12"/>
                  </a:cubicBezTo>
                  <a:cubicBezTo>
                    <a:pt x="229" y="12"/>
                    <a:pt x="228" y="11"/>
                    <a:pt x="228" y="10"/>
                  </a:cubicBezTo>
                  <a:cubicBezTo>
                    <a:pt x="229" y="10"/>
                    <a:pt x="229" y="9"/>
                    <a:pt x="229" y="9"/>
                  </a:cubicBezTo>
                  <a:cubicBezTo>
                    <a:pt x="228" y="8"/>
                    <a:pt x="228" y="8"/>
                    <a:pt x="228" y="7"/>
                  </a:cubicBezTo>
                  <a:cubicBezTo>
                    <a:pt x="227" y="7"/>
                    <a:pt x="227" y="7"/>
                    <a:pt x="227" y="7"/>
                  </a:cubicBezTo>
                  <a:cubicBezTo>
                    <a:pt x="227" y="7"/>
                    <a:pt x="227" y="8"/>
                    <a:pt x="226" y="8"/>
                  </a:cubicBezTo>
                  <a:cubicBezTo>
                    <a:pt x="226" y="8"/>
                    <a:pt x="226" y="9"/>
                    <a:pt x="226" y="9"/>
                  </a:cubicBezTo>
                  <a:cubicBezTo>
                    <a:pt x="226" y="9"/>
                    <a:pt x="226" y="9"/>
                    <a:pt x="226" y="9"/>
                  </a:cubicBezTo>
                  <a:cubicBezTo>
                    <a:pt x="226" y="9"/>
                    <a:pt x="226" y="9"/>
                    <a:pt x="226" y="9"/>
                  </a:cubicBezTo>
                  <a:cubicBezTo>
                    <a:pt x="226" y="9"/>
                    <a:pt x="226" y="9"/>
                    <a:pt x="226" y="10"/>
                  </a:cubicBezTo>
                  <a:cubicBezTo>
                    <a:pt x="226" y="10"/>
                    <a:pt x="226" y="10"/>
                    <a:pt x="226" y="10"/>
                  </a:cubicBezTo>
                  <a:cubicBezTo>
                    <a:pt x="226" y="10"/>
                    <a:pt x="226" y="10"/>
                    <a:pt x="226" y="10"/>
                  </a:cubicBezTo>
                  <a:cubicBezTo>
                    <a:pt x="227" y="11"/>
                    <a:pt x="227" y="11"/>
                    <a:pt x="228" y="11"/>
                  </a:cubicBezTo>
                  <a:cubicBezTo>
                    <a:pt x="228" y="11"/>
                    <a:pt x="228" y="11"/>
                    <a:pt x="228" y="11"/>
                  </a:cubicBezTo>
                  <a:cubicBezTo>
                    <a:pt x="228" y="12"/>
                    <a:pt x="228" y="13"/>
                    <a:pt x="228" y="14"/>
                  </a:cubicBezTo>
                  <a:cubicBezTo>
                    <a:pt x="228" y="14"/>
                    <a:pt x="228" y="14"/>
                    <a:pt x="228" y="14"/>
                  </a:cubicBezTo>
                  <a:cubicBezTo>
                    <a:pt x="228" y="14"/>
                    <a:pt x="228" y="14"/>
                    <a:pt x="228" y="14"/>
                  </a:cubicBezTo>
                  <a:cubicBezTo>
                    <a:pt x="228" y="13"/>
                    <a:pt x="228" y="13"/>
                    <a:pt x="228" y="13"/>
                  </a:cubicBezTo>
                  <a:cubicBezTo>
                    <a:pt x="228" y="13"/>
                    <a:pt x="228" y="13"/>
                    <a:pt x="228" y="13"/>
                  </a:cubicBezTo>
                  <a:cubicBezTo>
                    <a:pt x="228" y="13"/>
                    <a:pt x="228" y="13"/>
                    <a:pt x="228" y="13"/>
                  </a:cubicBezTo>
                  <a:cubicBezTo>
                    <a:pt x="228" y="13"/>
                    <a:pt x="228" y="13"/>
                    <a:pt x="228" y="13"/>
                  </a:cubicBezTo>
                  <a:cubicBezTo>
                    <a:pt x="228" y="14"/>
                    <a:pt x="228" y="15"/>
                    <a:pt x="228" y="15"/>
                  </a:cubicBezTo>
                  <a:cubicBezTo>
                    <a:pt x="228" y="15"/>
                    <a:pt x="228" y="16"/>
                    <a:pt x="228" y="16"/>
                  </a:cubicBezTo>
                  <a:cubicBezTo>
                    <a:pt x="228" y="16"/>
                    <a:pt x="228" y="16"/>
                    <a:pt x="228" y="16"/>
                  </a:cubicBezTo>
                  <a:cubicBezTo>
                    <a:pt x="228" y="16"/>
                    <a:pt x="228" y="16"/>
                    <a:pt x="228" y="17"/>
                  </a:cubicBezTo>
                  <a:cubicBezTo>
                    <a:pt x="228" y="17"/>
                    <a:pt x="228" y="17"/>
                    <a:pt x="228" y="17"/>
                  </a:cubicBezTo>
                  <a:cubicBezTo>
                    <a:pt x="227" y="17"/>
                    <a:pt x="226" y="17"/>
                    <a:pt x="226" y="17"/>
                  </a:cubicBezTo>
                  <a:cubicBezTo>
                    <a:pt x="226" y="17"/>
                    <a:pt x="226" y="17"/>
                    <a:pt x="226" y="17"/>
                  </a:cubicBezTo>
                  <a:cubicBezTo>
                    <a:pt x="226" y="17"/>
                    <a:pt x="226" y="17"/>
                    <a:pt x="226" y="17"/>
                  </a:cubicBezTo>
                  <a:cubicBezTo>
                    <a:pt x="226" y="17"/>
                    <a:pt x="226" y="17"/>
                    <a:pt x="226" y="17"/>
                  </a:cubicBezTo>
                  <a:cubicBezTo>
                    <a:pt x="226" y="17"/>
                    <a:pt x="226" y="17"/>
                    <a:pt x="226" y="17"/>
                  </a:cubicBezTo>
                  <a:cubicBezTo>
                    <a:pt x="226" y="17"/>
                    <a:pt x="226" y="17"/>
                    <a:pt x="225" y="17"/>
                  </a:cubicBezTo>
                  <a:cubicBezTo>
                    <a:pt x="225" y="17"/>
                    <a:pt x="225" y="17"/>
                    <a:pt x="225" y="17"/>
                  </a:cubicBezTo>
                  <a:cubicBezTo>
                    <a:pt x="225" y="17"/>
                    <a:pt x="225" y="17"/>
                    <a:pt x="225" y="17"/>
                  </a:cubicBezTo>
                  <a:cubicBezTo>
                    <a:pt x="225" y="17"/>
                    <a:pt x="225" y="17"/>
                    <a:pt x="225" y="17"/>
                  </a:cubicBezTo>
                  <a:cubicBezTo>
                    <a:pt x="225" y="17"/>
                    <a:pt x="224" y="15"/>
                    <a:pt x="223" y="15"/>
                  </a:cubicBezTo>
                  <a:cubicBezTo>
                    <a:pt x="223" y="15"/>
                    <a:pt x="223" y="15"/>
                    <a:pt x="223" y="15"/>
                  </a:cubicBezTo>
                  <a:cubicBezTo>
                    <a:pt x="223" y="15"/>
                    <a:pt x="223" y="15"/>
                    <a:pt x="223" y="15"/>
                  </a:cubicBezTo>
                  <a:cubicBezTo>
                    <a:pt x="223" y="15"/>
                    <a:pt x="223" y="15"/>
                    <a:pt x="223" y="15"/>
                  </a:cubicBezTo>
                  <a:cubicBezTo>
                    <a:pt x="223" y="15"/>
                    <a:pt x="223" y="15"/>
                    <a:pt x="223" y="15"/>
                  </a:cubicBezTo>
                  <a:cubicBezTo>
                    <a:pt x="223" y="15"/>
                    <a:pt x="223" y="15"/>
                    <a:pt x="223" y="15"/>
                  </a:cubicBezTo>
                  <a:cubicBezTo>
                    <a:pt x="223" y="15"/>
                    <a:pt x="223" y="15"/>
                    <a:pt x="223" y="15"/>
                  </a:cubicBezTo>
                  <a:cubicBezTo>
                    <a:pt x="223" y="15"/>
                    <a:pt x="222" y="15"/>
                    <a:pt x="222" y="15"/>
                  </a:cubicBezTo>
                  <a:cubicBezTo>
                    <a:pt x="222" y="15"/>
                    <a:pt x="222" y="15"/>
                    <a:pt x="222" y="15"/>
                  </a:cubicBezTo>
                  <a:cubicBezTo>
                    <a:pt x="222" y="15"/>
                    <a:pt x="222" y="15"/>
                    <a:pt x="222" y="15"/>
                  </a:cubicBezTo>
                  <a:cubicBezTo>
                    <a:pt x="222" y="15"/>
                    <a:pt x="222" y="15"/>
                    <a:pt x="222" y="16"/>
                  </a:cubicBezTo>
                  <a:cubicBezTo>
                    <a:pt x="222" y="16"/>
                    <a:pt x="222" y="16"/>
                    <a:pt x="222" y="15"/>
                  </a:cubicBezTo>
                  <a:cubicBezTo>
                    <a:pt x="222" y="15"/>
                    <a:pt x="222" y="16"/>
                    <a:pt x="222" y="16"/>
                  </a:cubicBezTo>
                  <a:cubicBezTo>
                    <a:pt x="222" y="16"/>
                    <a:pt x="222" y="16"/>
                    <a:pt x="222" y="16"/>
                  </a:cubicBezTo>
                  <a:cubicBezTo>
                    <a:pt x="221" y="16"/>
                    <a:pt x="221" y="16"/>
                    <a:pt x="221" y="16"/>
                  </a:cubicBezTo>
                  <a:cubicBezTo>
                    <a:pt x="221" y="16"/>
                    <a:pt x="221" y="16"/>
                    <a:pt x="221" y="16"/>
                  </a:cubicBezTo>
                  <a:cubicBezTo>
                    <a:pt x="221" y="16"/>
                    <a:pt x="221" y="16"/>
                    <a:pt x="221" y="16"/>
                  </a:cubicBezTo>
                  <a:cubicBezTo>
                    <a:pt x="221" y="16"/>
                    <a:pt x="221" y="16"/>
                    <a:pt x="221" y="16"/>
                  </a:cubicBezTo>
                  <a:cubicBezTo>
                    <a:pt x="222" y="16"/>
                    <a:pt x="222" y="16"/>
                    <a:pt x="222" y="16"/>
                  </a:cubicBezTo>
                  <a:cubicBezTo>
                    <a:pt x="222" y="16"/>
                    <a:pt x="222" y="16"/>
                    <a:pt x="222" y="16"/>
                  </a:cubicBezTo>
                  <a:cubicBezTo>
                    <a:pt x="222" y="16"/>
                    <a:pt x="222" y="16"/>
                    <a:pt x="222" y="16"/>
                  </a:cubicBezTo>
                  <a:cubicBezTo>
                    <a:pt x="222" y="16"/>
                    <a:pt x="222" y="16"/>
                    <a:pt x="221" y="16"/>
                  </a:cubicBezTo>
                  <a:cubicBezTo>
                    <a:pt x="221" y="16"/>
                    <a:pt x="221" y="16"/>
                    <a:pt x="221" y="16"/>
                  </a:cubicBezTo>
                  <a:cubicBezTo>
                    <a:pt x="221" y="16"/>
                    <a:pt x="221" y="16"/>
                    <a:pt x="221" y="16"/>
                  </a:cubicBezTo>
                  <a:cubicBezTo>
                    <a:pt x="221" y="16"/>
                    <a:pt x="221" y="16"/>
                    <a:pt x="220" y="16"/>
                  </a:cubicBezTo>
                  <a:cubicBezTo>
                    <a:pt x="221" y="16"/>
                    <a:pt x="221" y="16"/>
                    <a:pt x="221" y="16"/>
                  </a:cubicBezTo>
                  <a:cubicBezTo>
                    <a:pt x="221" y="16"/>
                    <a:pt x="221" y="16"/>
                    <a:pt x="221" y="16"/>
                  </a:cubicBezTo>
                  <a:cubicBezTo>
                    <a:pt x="221" y="16"/>
                    <a:pt x="220" y="16"/>
                    <a:pt x="220" y="16"/>
                  </a:cubicBezTo>
                  <a:cubicBezTo>
                    <a:pt x="220" y="16"/>
                    <a:pt x="220" y="16"/>
                    <a:pt x="220" y="16"/>
                  </a:cubicBezTo>
                  <a:cubicBezTo>
                    <a:pt x="220" y="16"/>
                    <a:pt x="220" y="16"/>
                    <a:pt x="220" y="16"/>
                  </a:cubicBezTo>
                  <a:cubicBezTo>
                    <a:pt x="220" y="16"/>
                    <a:pt x="220" y="16"/>
                    <a:pt x="220" y="16"/>
                  </a:cubicBezTo>
                  <a:cubicBezTo>
                    <a:pt x="220" y="16"/>
                    <a:pt x="220" y="16"/>
                    <a:pt x="220" y="16"/>
                  </a:cubicBezTo>
                  <a:cubicBezTo>
                    <a:pt x="220" y="16"/>
                    <a:pt x="220" y="16"/>
                    <a:pt x="220" y="16"/>
                  </a:cubicBezTo>
                  <a:cubicBezTo>
                    <a:pt x="220" y="16"/>
                    <a:pt x="220" y="16"/>
                    <a:pt x="219" y="15"/>
                  </a:cubicBezTo>
                  <a:cubicBezTo>
                    <a:pt x="219" y="15"/>
                    <a:pt x="219" y="15"/>
                    <a:pt x="219" y="15"/>
                  </a:cubicBezTo>
                  <a:cubicBezTo>
                    <a:pt x="219" y="16"/>
                    <a:pt x="219" y="16"/>
                    <a:pt x="219" y="16"/>
                  </a:cubicBezTo>
                  <a:cubicBezTo>
                    <a:pt x="219" y="16"/>
                    <a:pt x="219" y="16"/>
                    <a:pt x="219" y="16"/>
                  </a:cubicBezTo>
                  <a:cubicBezTo>
                    <a:pt x="219" y="16"/>
                    <a:pt x="219" y="16"/>
                    <a:pt x="220" y="16"/>
                  </a:cubicBezTo>
                  <a:cubicBezTo>
                    <a:pt x="220" y="16"/>
                    <a:pt x="220" y="16"/>
                    <a:pt x="220" y="16"/>
                  </a:cubicBezTo>
                  <a:cubicBezTo>
                    <a:pt x="220" y="16"/>
                    <a:pt x="220" y="16"/>
                    <a:pt x="220" y="16"/>
                  </a:cubicBezTo>
                  <a:cubicBezTo>
                    <a:pt x="220" y="16"/>
                    <a:pt x="220" y="16"/>
                    <a:pt x="220" y="16"/>
                  </a:cubicBezTo>
                  <a:cubicBezTo>
                    <a:pt x="220" y="16"/>
                    <a:pt x="220" y="16"/>
                    <a:pt x="220" y="16"/>
                  </a:cubicBezTo>
                  <a:cubicBezTo>
                    <a:pt x="220" y="16"/>
                    <a:pt x="220" y="16"/>
                    <a:pt x="219" y="16"/>
                  </a:cubicBezTo>
                  <a:cubicBezTo>
                    <a:pt x="219" y="16"/>
                    <a:pt x="219" y="16"/>
                    <a:pt x="219" y="16"/>
                  </a:cubicBezTo>
                  <a:cubicBezTo>
                    <a:pt x="220" y="16"/>
                    <a:pt x="220" y="16"/>
                    <a:pt x="220" y="16"/>
                  </a:cubicBezTo>
                  <a:cubicBezTo>
                    <a:pt x="220" y="16"/>
                    <a:pt x="220" y="16"/>
                    <a:pt x="220" y="16"/>
                  </a:cubicBezTo>
                  <a:cubicBezTo>
                    <a:pt x="220" y="16"/>
                    <a:pt x="220" y="17"/>
                    <a:pt x="220" y="17"/>
                  </a:cubicBezTo>
                  <a:cubicBezTo>
                    <a:pt x="220" y="17"/>
                    <a:pt x="219" y="17"/>
                    <a:pt x="219" y="18"/>
                  </a:cubicBezTo>
                  <a:cubicBezTo>
                    <a:pt x="219" y="18"/>
                    <a:pt x="218" y="18"/>
                    <a:pt x="218" y="18"/>
                  </a:cubicBezTo>
                  <a:cubicBezTo>
                    <a:pt x="218" y="18"/>
                    <a:pt x="218" y="18"/>
                    <a:pt x="218" y="18"/>
                  </a:cubicBezTo>
                  <a:cubicBezTo>
                    <a:pt x="218" y="18"/>
                    <a:pt x="218" y="18"/>
                    <a:pt x="218" y="18"/>
                  </a:cubicBezTo>
                  <a:cubicBezTo>
                    <a:pt x="218" y="18"/>
                    <a:pt x="218" y="18"/>
                    <a:pt x="218" y="18"/>
                  </a:cubicBezTo>
                  <a:cubicBezTo>
                    <a:pt x="217" y="18"/>
                    <a:pt x="216" y="18"/>
                    <a:pt x="216" y="18"/>
                  </a:cubicBezTo>
                  <a:cubicBezTo>
                    <a:pt x="215" y="18"/>
                    <a:pt x="215" y="18"/>
                    <a:pt x="214" y="18"/>
                  </a:cubicBezTo>
                  <a:cubicBezTo>
                    <a:pt x="214" y="18"/>
                    <a:pt x="214" y="18"/>
                    <a:pt x="214" y="18"/>
                  </a:cubicBezTo>
                  <a:cubicBezTo>
                    <a:pt x="214" y="18"/>
                    <a:pt x="213" y="18"/>
                    <a:pt x="213" y="19"/>
                  </a:cubicBezTo>
                  <a:cubicBezTo>
                    <a:pt x="213" y="19"/>
                    <a:pt x="213" y="19"/>
                    <a:pt x="212" y="19"/>
                  </a:cubicBezTo>
                  <a:cubicBezTo>
                    <a:pt x="212" y="19"/>
                    <a:pt x="212" y="19"/>
                    <a:pt x="212" y="19"/>
                  </a:cubicBezTo>
                  <a:cubicBezTo>
                    <a:pt x="212" y="18"/>
                    <a:pt x="212" y="18"/>
                    <a:pt x="212" y="18"/>
                  </a:cubicBezTo>
                  <a:cubicBezTo>
                    <a:pt x="212" y="18"/>
                    <a:pt x="212" y="18"/>
                    <a:pt x="212" y="18"/>
                  </a:cubicBezTo>
                  <a:cubicBezTo>
                    <a:pt x="212" y="18"/>
                    <a:pt x="212" y="18"/>
                    <a:pt x="212" y="17"/>
                  </a:cubicBezTo>
                  <a:cubicBezTo>
                    <a:pt x="212" y="17"/>
                    <a:pt x="212" y="17"/>
                    <a:pt x="212" y="17"/>
                  </a:cubicBezTo>
                  <a:cubicBezTo>
                    <a:pt x="212" y="17"/>
                    <a:pt x="212" y="17"/>
                    <a:pt x="212" y="17"/>
                  </a:cubicBezTo>
                  <a:cubicBezTo>
                    <a:pt x="211" y="17"/>
                    <a:pt x="212" y="16"/>
                    <a:pt x="212" y="16"/>
                  </a:cubicBezTo>
                  <a:cubicBezTo>
                    <a:pt x="212" y="16"/>
                    <a:pt x="212" y="16"/>
                    <a:pt x="212" y="16"/>
                  </a:cubicBezTo>
                  <a:cubicBezTo>
                    <a:pt x="212" y="16"/>
                    <a:pt x="212" y="16"/>
                    <a:pt x="212" y="16"/>
                  </a:cubicBezTo>
                  <a:cubicBezTo>
                    <a:pt x="213" y="16"/>
                    <a:pt x="213" y="16"/>
                    <a:pt x="213" y="16"/>
                  </a:cubicBezTo>
                  <a:cubicBezTo>
                    <a:pt x="213" y="16"/>
                    <a:pt x="213" y="16"/>
                    <a:pt x="213" y="16"/>
                  </a:cubicBezTo>
                  <a:cubicBezTo>
                    <a:pt x="213" y="16"/>
                    <a:pt x="213" y="16"/>
                    <a:pt x="213" y="16"/>
                  </a:cubicBezTo>
                  <a:cubicBezTo>
                    <a:pt x="213" y="16"/>
                    <a:pt x="213" y="16"/>
                    <a:pt x="214" y="16"/>
                  </a:cubicBezTo>
                  <a:cubicBezTo>
                    <a:pt x="214" y="16"/>
                    <a:pt x="214" y="16"/>
                    <a:pt x="214" y="16"/>
                  </a:cubicBezTo>
                  <a:cubicBezTo>
                    <a:pt x="214" y="16"/>
                    <a:pt x="214" y="16"/>
                    <a:pt x="214" y="16"/>
                  </a:cubicBezTo>
                  <a:cubicBezTo>
                    <a:pt x="214" y="16"/>
                    <a:pt x="214" y="16"/>
                    <a:pt x="214" y="16"/>
                  </a:cubicBezTo>
                  <a:cubicBezTo>
                    <a:pt x="214" y="16"/>
                    <a:pt x="215" y="16"/>
                    <a:pt x="215" y="16"/>
                  </a:cubicBezTo>
                  <a:cubicBezTo>
                    <a:pt x="215" y="16"/>
                    <a:pt x="215" y="16"/>
                    <a:pt x="215" y="16"/>
                  </a:cubicBezTo>
                  <a:cubicBezTo>
                    <a:pt x="215" y="16"/>
                    <a:pt x="215" y="16"/>
                    <a:pt x="215" y="16"/>
                  </a:cubicBezTo>
                  <a:cubicBezTo>
                    <a:pt x="215" y="15"/>
                    <a:pt x="215" y="15"/>
                    <a:pt x="215" y="15"/>
                  </a:cubicBezTo>
                  <a:cubicBezTo>
                    <a:pt x="215" y="15"/>
                    <a:pt x="215" y="15"/>
                    <a:pt x="215" y="15"/>
                  </a:cubicBezTo>
                  <a:cubicBezTo>
                    <a:pt x="215" y="15"/>
                    <a:pt x="216" y="15"/>
                    <a:pt x="216" y="15"/>
                  </a:cubicBezTo>
                  <a:cubicBezTo>
                    <a:pt x="216" y="15"/>
                    <a:pt x="216" y="15"/>
                    <a:pt x="216" y="15"/>
                  </a:cubicBezTo>
                  <a:cubicBezTo>
                    <a:pt x="216" y="15"/>
                    <a:pt x="216" y="15"/>
                    <a:pt x="216" y="14"/>
                  </a:cubicBezTo>
                  <a:cubicBezTo>
                    <a:pt x="216" y="14"/>
                    <a:pt x="216" y="14"/>
                    <a:pt x="216" y="14"/>
                  </a:cubicBezTo>
                  <a:cubicBezTo>
                    <a:pt x="216" y="14"/>
                    <a:pt x="216" y="14"/>
                    <a:pt x="216" y="14"/>
                  </a:cubicBezTo>
                  <a:cubicBezTo>
                    <a:pt x="216" y="14"/>
                    <a:pt x="216" y="14"/>
                    <a:pt x="216" y="14"/>
                  </a:cubicBezTo>
                  <a:cubicBezTo>
                    <a:pt x="216" y="14"/>
                    <a:pt x="216" y="14"/>
                    <a:pt x="216" y="13"/>
                  </a:cubicBezTo>
                  <a:cubicBezTo>
                    <a:pt x="216" y="13"/>
                    <a:pt x="216" y="13"/>
                    <a:pt x="216" y="13"/>
                  </a:cubicBezTo>
                  <a:cubicBezTo>
                    <a:pt x="216" y="13"/>
                    <a:pt x="216" y="13"/>
                    <a:pt x="216" y="13"/>
                  </a:cubicBezTo>
                  <a:cubicBezTo>
                    <a:pt x="216" y="13"/>
                    <a:pt x="216" y="12"/>
                    <a:pt x="216" y="12"/>
                  </a:cubicBezTo>
                  <a:cubicBezTo>
                    <a:pt x="217" y="12"/>
                    <a:pt x="217" y="12"/>
                    <a:pt x="217" y="12"/>
                  </a:cubicBezTo>
                  <a:cubicBezTo>
                    <a:pt x="217" y="12"/>
                    <a:pt x="217" y="12"/>
                    <a:pt x="217" y="12"/>
                  </a:cubicBezTo>
                  <a:cubicBezTo>
                    <a:pt x="217" y="12"/>
                    <a:pt x="217" y="12"/>
                    <a:pt x="217" y="12"/>
                  </a:cubicBezTo>
                  <a:cubicBezTo>
                    <a:pt x="217" y="12"/>
                    <a:pt x="217" y="12"/>
                    <a:pt x="217" y="12"/>
                  </a:cubicBezTo>
                  <a:cubicBezTo>
                    <a:pt x="217" y="12"/>
                    <a:pt x="217" y="12"/>
                    <a:pt x="217" y="12"/>
                  </a:cubicBezTo>
                  <a:cubicBezTo>
                    <a:pt x="217" y="12"/>
                    <a:pt x="217" y="12"/>
                    <a:pt x="217" y="12"/>
                  </a:cubicBezTo>
                  <a:cubicBezTo>
                    <a:pt x="217" y="12"/>
                    <a:pt x="217" y="12"/>
                    <a:pt x="217" y="12"/>
                  </a:cubicBezTo>
                  <a:cubicBezTo>
                    <a:pt x="218" y="12"/>
                    <a:pt x="218" y="12"/>
                    <a:pt x="218" y="12"/>
                  </a:cubicBezTo>
                  <a:cubicBezTo>
                    <a:pt x="218" y="12"/>
                    <a:pt x="218" y="12"/>
                    <a:pt x="218" y="12"/>
                  </a:cubicBezTo>
                  <a:cubicBezTo>
                    <a:pt x="218" y="12"/>
                    <a:pt x="218" y="12"/>
                    <a:pt x="218" y="12"/>
                  </a:cubicBezTo>
                  <a:cubicBezTo>
                    <a:pt x="218" y="12"/>
                    <a:pt x="218" y="13"/>
                    <a:pt x="218" y="13"/>
                  </a:cubicBezTo>
                  <a:cubicBezTo>
                    <a:pt x="218" y="13"/>
                    <a:pt x="218" y="12"/>
                    <a:pt x="218" y="12"/>
                  </a:cubicBezTo>
                  <a:cubicBezTo>
                    <a:pt x="218" y="12"/>
                    <a:pt x="219" y="12"/>
                    <a:pt x="219" y="12"/>
                  </a:cubicBezTo>
                  <a:cubicBezTo>
                    <a:pt x="219" y="12"/>
                    <a:pt x="219" y="13"/>
                    <a:pt x="219" y="13"/>
                  </a:cubicBezTo>
                  <a:cubicBezTo>
                    <a:pt x="219" y="13"/>
                    <a:pt x="219" y="12"/>
                    <a:pt x="219" y="12"/>
                  </a:cubicBezTo>
                  <a:cubicBezTo>
                    <a:pt x="219" y="12"/>
                    <a:pt x="219" y="12"/>
                    <a:pt x="219" y="12"/>
                  </a:cubicBezTo>
                  <a:cubicBezTo>
                    <a:pt x="219" y="12"/>
                    <a:pt x="219" y="12"/>
                    <a:pt x="219" y="12"/>
                  </a:cubicBezTo>
                  <a:cubicBezTo>
                    <a:pt x="219" y="12"/>
                    <a:pt x="219" y="12"/>
                    <a:pt x="219" y="12"/>
                  </a:cubicBezTo>
                  <a:cubicBezTo>
                    <a:pt x="220" y="12"/>
                    <a:pt x="220" y="12"/>
                    <a:pt x="220" y="12"/>
                  </a:cubicBezTo>
                  <a:cubicBezTo>
                    <a:pt x="220" y="12"/>
                    <a:pt x="220" y="12"/>
                    <a:pt x="220" y="12"/>
                  </a:cubicBezTo>
                  <a:cubicBezTo>
                    <a:pt x="220" y="12"/>
                    <a:pt x="220" y="12"/>
                    <a:pt x="220" y="12"/>
                  </a:cubicBezTo>
                  <a:cubicBezTo>
                    <a:pt x="220" y="12"/>
                    <a:pt x="220" y="12"/>
                    <a:pt x="220" y="12"/>
                  </a:cubicBezTo>
                  <a:cubicBezTo>
                    <a:pt x="220" y="12"/>
                    <a:pt x="220" y="12"/>
                    <a:pt x="220" y="12"/>
                  </a:cubicBezTo>
                  <a:cubicBezTo>
                    <a:pt x="220" y="12"/>
                    <a:pt x="220" y="12"/>
                    <a:pt x="220" y="12"/>
                  </a:cubicBezTo>
                  <a:cubicBezTo>
                    <a:pt x="220" y="12"/>
                    <a:pt x="220" y="12"/>
                    <a:pt x="220" y="12"/>
                  </a:cubicBezTo>
                  <a:cubicBezTo>
                    <a:pt x="220" y="12"/>
                    <a:pt x="220" y="12"/>
                    <a:pt x="220" y="11"/>
                  </a:cubicBezTo>
                  <a:cubicBezTo>
                    <a:pt x="221" y="11"/>
                    <a:pt x="221" y="11"/>
                    <a:pt x="221" y="11"/>
                  </a:cubicBezTo>
                  <a:cubicBezTo>
                    <a:pt x="221" y="11"/>
                    <a:pt x="221" y="11"/>
                    <a:pt x="221" y="11"/>
                  </a:cubicBezTo>
                  <a:cubicBezTo>
                    <a:pt x="221" y="11"/>
                    <a:pt x="221" y="11"/>
                    <a:pt x="222" y="11"/>
                  </a:cubicBezTo>
                  <a:cubicBezTo>
                    <a:pt x="222" y="10"/>
                    <a:pt x="223" y="10"/>
                    <a:pt x="224" y="10"/>
                  </a:cubicBezTo>
                  <a:cubicBezTo>
                    <a:pt x="224" y="10"/>
                    <a:pt x="224" y="10"/>
                    <a:pt x="224" y="10"/>
                  </a:cubicBezTo>
                  <a:cubicBezTo>
                    <a:pt x="224" y="10"/>
                    <a:pt x="224" y="10"/>
                    <a:pt x="224" y="10"/>
                  </a:cubicBezTo>
                  <a:cubicBezTo>
                    <a:pt x="223" y="10"/>
                    <a:pt x="223" y="10"/>
                    <a:pt x="223" y="10"/>
                  </a:cubicBezTo>
                  <a:cubicBezTo>
                    <a:pt x="223" y="10"/>
                    <a:pt x="222" y="10"/>
                    <a:pt x="222" y="10"/>
                  </a:cubicBezTo>
                  <a:cubicBezTo>
                    <a:pt x="222" y="10"/>
                    <a:pt x="222" y="10"/>
                    <a:pt x="221" y="10"/>
                  </a:cubicBezTo>
                  <a:cubicBezTo>
                    <a:pt x="221" y="10"/>
                    <a:pt x="221" y="10"/>
                    <a:pt x="221" y="10"/>
                  </a:cubicBezTo>
                  <a:cubicBezTo>
                    <a:pt x="221" y="10"/>
                    <a:pt x="221" y="10"/>
                    <a:pt x="221" y="10"/>
                  </a:cubicBezTo>
                  <a:cubicBezTo>
                    <a:pt x="220" y="10"/>
                    <a:pt x="220" y="10"/>
                    <a:pt x="220" y="10"/>
                  </a:cubicBezTo>
                  <a:cubicBezTo>
                    <a:pt x="220" y="10"/>
                    <a:pt x="221" y="10"/>
                    <a:pt x="221" y="10"/>
                  </a:cubicBezTo>
                  <a:cubicBezTo>
                    <a:pt x="221" y="10"/>
                    <a:pt x="220" y="10"/>
                    <a:pt x="220" y="10"/>
                  </a:cubicBezTo>
                  <a:cubicBezTo>
                    <a:pt x="220" y="10"/>
                    <a:pt x="220" y="10"/>
                    <a:pt x="220" y="10"/>
                  </a:cubicBezTo>
                  <a:cubicBezTo>
                    <a:pt x="220" y="9"/>
                    <a:pt x="220" y="9"/>
                    <a:pt x="220" y="9"/>
                  </a:cubicBezTo>
                  <a:cubicBezTo>
                    <a:pt x="220" y="9"/>
                    <a:pt x="220" y="9"/>
                    <a:pt x="220" y="9"/>
                  </a:cubicBezTo>
                  <a:cubicBezTo>
                    <a:pt x="220" y="9"/>
                    <a:pt x="220" y="9"/>
                    <a:pt x="220" y="9"/>
                  </a:cubicBezTo>
                  <a:cubicBezTo>
                    <a:pt x="220" y="9"/>
                    <a:pt x="220" y="9"/>
                    <a:pt x="220" y="9"/>
                  </a:cubicBezTo>
                  <a:cubicBezTo>
                    <a:pt x="220" y="9"/>
                    <a:pt x="219" y="9"/>
                    <a:pt x="219" y="9"/>
                  </a:cubicBezTo>
                  <a:cubicBezTo>
                    <a:pt x="219" y="9"/>
                    <a:pt x="219" y="9"/>
                    <a:pt x="219" y="9"/>
                  </a:cubicBezTo>
                  <a:cubicBezTo>
                    <a:pt x="219" y="9"/>
                    <a:pt x="219" y="9"/>
                    <a:pt x="219" y="9"/>
                  </a:cubicBezTo>
                  <a:cubicBezTo>
                    <a:pt x="219" y="9"/>
                    <a:pt x="219" y="9"/>
                    <a:pt x="218" y="9"/>
                  </a:cubicBezTo>
                  <a:cubicBezTo>
                    <a:pt x="218" y="9"/>
                    <a:pt x="218" y="9"/>
                    <a:pt x="218" y="9"/>
                  </a:cubicBezTo>
                  <a:cubicBezTo>
                    <a:pt x="218" y="9"/>
                    <a:pt x="218" y="9"/>
                    <a:pt x="218" y="9"/>
                  </a:cubicBezTo>
                  <a:cubicBezTo>
                    <a:pt x="218" y="9"/>
                    <a:pt x="218" y="9"/>
                    <a:pt x="218" y="8"/>
                  </a:cubicBezTo>
                  <a:cubicBezTo>
                    <a:pt x="218" y="8"/>
                    <a:pt x="218" y="8"/>
                    <a:pt x="218" y="8"/>
                  </a:cubicBezTo>
                  <a:cubicBezTo>
                    <a:pt x="218" y="8"/>
                    <a:pt x="218" y="8"/>
                    <a:pt x="218" y="8"/>
                  </a:cubicBezTo>
                  <a:cubicBezTo>
                    <a:pt x="218" y="8"/>
                    <a:pt x="218" y="8"/>
                    <a:pt x="219" y="8"/>
                  </a:cubicBezTo>
                  <a:cubicBezTo>
                    <a:pt x="219" y="7"/>
                    <a:pt x="218" y="7"/>
                    <a:pt x="218" y="7"/>
                  </a:cubicBezTo>
                  <a:cubicBezTo>
                    <a:pt x="218" y="7"/>
                    <a:pt x="219" y="7"/>
                    <a:pt x="218" y="7"/>
                  </a:cubicBezTo>
                  <a:cubicBezTo>
                    <a:pt x="218" y="7"/>
                    <a:pt x="218" y="7"/>
                    <a:pt x="218" y="7"/>
                  </a:cubicBezTo>
                  <a:cubicBezTo>
                    <a:pt x="218" y="7"/>
                    <a:pt x="218" y="7"/>
                    <a:pt x="218" y="6"/>
                  </a:cubicBezTo>
                  <a:cubicBezTo>
                    <a:pt x="218" y="6"/>
                    <a:pt x="218" y="6"/>
                    <a:pt x="218" y="6"/>
                  </a:cubicBezTo>
                  <a:cubicBezTo>
                    <a:pt x="218" y="6"/>
                    <a:pt x="218" y="6"/>
                    <a:pt x="218" y="6"/>
                  </a:cubicBezTo>
                  <a:cubicBezTo>
                    <a:pt x="218" y="6"/>
                    <a:pt x="218" y="6"/>
                    <a:pt x="218" y="6"/>
                  </a:cubicBezTo>
                  <a:cubicBezTo>
                    <a:pt x="218" y="6"/>
                    <a:pt x="218" y="6"/>
                    <a:pt x="218" y="6"/>
                  </a:cubicBezTo>
                  <a:cubicBezTo>
                    <a:pt x="217" y="5"/>
                    <a:pt x="217" y="5"/>
                    <a:pt x="217" y="5"/>
                  </a:cubicBezTo>
                  <a:cubicBezTo>
                    <a:pt x="217" y="5"/>
                    <a:pt x="217" y="6"/>
                    <a:pt x="217" y="6"/>
                  </a:cubicBezTo>
                  <a:cubicBezTo>
                    <a:pt x="217" y="6"/>
                    <a:pt x="217" y="6"/>
                    <a:pt x="217" y="6"/>
                  </a:cubicBezTo>
                  <a:cubicBezTo>
                    <a:pt x="216" y="6"/>
                    <a:pt x="216" y="6"/>
                    <a:pt x="216" y="6"/>
                  </a:cubicBezTo>
                  <a:cubicBezTo>
                    <a:pt x="216" y="6"/>
                    <a:pt x="216" y="6"/>
                    <a:pt x="216" y="6"/>
                  </a:cubicBezTo>
                  <a:cubicBezTo>
                    <a:pt x="216" y="6"/>
                    <a:pt x="216" y="6"/>
                    <a:pt x="216" y="6"/>
                  </a:cubicBezTo>
                  <a:cubicBezTo>
                    <a:pt x="216" y="6"/>
                    <a:pt x="216" y="6"/>
                    <a:pt x="216" y="6"/>
                  </a:cubicBezTo>
                  <a:cubicBezTo>
                    <a:pt x="216" y="6"/>
                    <a:pt x="216" y="6"/>
                    <a:pt x="216" y="6"/>
                  </a:cubicBezTo>
                  <a:cubicBezTo>
                    <a:pt x="216" y="6"/>
                    <a:pt x="216" y="6"/>
                    <a:pt x="216" y="6"/>
                  </a:cubicBezTo>
                  <a:cubicBezTo>
                    <a:pt x="215" y="6"/>
                    <a:pt x="215" y="6"/>
                    <a:pt x="215" y="6"/>
                  </a:cubicBezTo>
                  <a:cubicBezTo>
                    <a:pt x="215" y="6"/>
                    <a:pt x="215" y="6"/>
                    <a:pt x="215" y="6"/>
                  </a:cubicBezTo>
                  <a:cubicBezTo>
                    <a:pt x="215" y="6"/>
                    <a:pt x="215" y="6"/>
                    <a:pt x="215" y="7"/>
                  </a:cubicBezTo>
                  <a:cubicBezTo>
                    <a:pt x="215" y="7"/>
                    <a:pt x="215" y="7"/>
                    <a:pt x="215" y="7"/>
                  </a:cubicBezTo>
                  <a:cubicBezTo>
                    <a:pt x="215" y="7"/>
                    <a:pt x="215" y="7"/>
                    <a:pt x="215" y="7"/>
                  </a:cubicBezTo>
                  <a:cubicBezTo>
                    <a:pt x="215" y="7"/>
                    <a:pt x="215" y="7"/>
                    <a:pt x="215" y="7"/>
                  </a:cubicBezTo>
                  <a:cubicBezTo>
                    <a:pt x="215" y="7"/>
                    <a:pt x="215" y="7"/>
                    <a:pt x="215" y="7"/>
                  </a:cubicBezTo>
                  <a:cubicBezTo>
                    <a:pt x="215" y="7"/>
                    <a:pt x="215" y="8"/>
                    <a:pt x="215" y="8"/>
                  </a:cubicBezTo>
                  <a:cubicBezTo>
                    <a:pt x="215" y="8"/>
                    <a:pt x="215" y="8"/>
                    <a:pt x="215" y="8"/>
                  </a:cubicBezTo>
                  <a:cubicBezTo>
                    <a:pt x="215" y="8"/>
                    <a:pt x="215" y="8"/>
                    <a:pt x="215" y="8"/>
                  </a:cubicBezTo>
                  <a:cubicBezTo>
                    <a:pt x="215" y="8"/>
                    <a:pt x="215" y="8"/>
                    <a:pt x="215" y="8"/>
                  </a:cubicBezTo>
                  <a:cubicBezTo>
                    <a:pt x="215" y="8"/>
                    <a:pt x="215" y="8"/>
                    <a:pt x="215" y="8"/>
                  </a:cubicBezTo>
                  <a:cubicBezTo>
                    <a:pt x="215" y="8"/>
                    <a:pt x="215" y="8"/>
                    <a:pt x="215" y="8"/>
                  </a:cubicBezTo>
                  <a:cubicBezTo>
                    <a:pt x="216" y="9"/>
                    <a:pt x="216" y="9"/>
                    <a:pt x="216" y="9"/>
                  </a:cubicBezTo>
                  <a:cubicBezTo>
                    <a:pt x="217" y="9"/>
                    <a:pt x="217" y="9"/>
                    <a:pt x="217" y="9"/>
                  </a:cubicBezTo>
                  <a:cubicBezTo>
                    <a:pt x="217" y="9"/>
                    <a:pt x="217" y="9"/>
                    <a:pt x="217" y="9"/>
                  </a:cubicBezTo>
                  <a:cubicBezTo>
                    <a:pt x="217" y="9"/>
                    <a:pt x="217" y="9"/>
                    <a:pt x="217" y="9"/>
                  </a:cubicBezTo>
                  <a:cubicBezTo>
                    <a:pt x="217" y="9"/>
                    <a:pt x="217" y="9"/>
                    <a:pt x="218" y="9"/>
                  </a:cubicBezTo>
                  <a:cubicBezTo>
                    <a:pt x="218" y="9"/>
                    <a:pt x="217" y="9"/>
                    <a:pt x="217" y="9"/>
                  </a:cubicBezTo>
                  <a:cubicBezTo>
                    <a:pt x="217" y="9"/>
                    <a:pt x="217" y="9"/>
                    <a:pt x="217" y="9"/>
                  </a:cubicBezTo>
                  <a:cubicBezTo>
                    <a:pt x="217" y="9"/>
                    <a:pt x="217" y="9"/>
                    <a:pt x="217" y="9"/>
                  </a:cubicBezTo>
                  <a:cubicBezTo>
                    <a:pt x="217" y="9"/>
                    <a:pt x="217" y="9"/>
                    <a:pt x="217" y="9"/>
                  </a:cubicBezTo>
                  <a:cubicBezTo>
                    <a:pt x="217" y="10"/>
                    <a:pt x="217" y="10"/>
                    <a:pt x="217" y="10"/>
                  </a:cubicBezTo>
                  <a:cubicBezTo>
                    <a:pt x="217" y="10"/>
                    <a:pt x="217" y="10"/>
                    <a:pt x="217" y="10"/>
                  </a:cubicBezTo>
                  <a:cubicBezTo>
                    <a:pt x="217" y="10"/>
                    <a:pt x="217" y="10"/>
                    <a:pt x="217" y="10"/>
                  </a:cubicBezTo>
                  <a:cubicBezTo>
                    <a:pt x="217" y="10"/>
                    <a:pt x="217" y="10"/>
                    <a:pt x="217" y="11"/>
                  </a:cubicBezTo>
                  <a:cubicBezTo>
                    <a:pt x="217" y="11"/>
                    <a:pt x="216" y="11"/>
                    <a:pt x="216" y="11"/>
                  </a:cubicBezTo>
                  <a:cubicBezTo>
                    <a:pt x="217" y="11"/>
                    <a:pt x="217" y="11"/>
                    <a:pt x="217" y="11"/>
                  </a:cubicBezTo>
                  <a:cubicBezTo>
                    <a:pt x="217" y="11"/>
                    <a:pt x="216" y="11"/>
                    <a:pt x="216" y="11"/>
                  </a:cubicBezTo>
                  <a:cubicBezTo>
                    <a:pt x="216" y="11"/>
                    <a:pt x="216" y="11"/>
                    <a:pt x="216" y="11"/>
                  </a:cubicBezTo>
                  <a:cubicBezTo>
                    <a:pt x="216" y="11"/>
                    <a:pt x="216" y="11"/>
                    <a:pt x="216" y="11"/>
                  </a:cubicBezTo>
                  <a:cubicBezTo>
                    <a:pt x="216" y="11"/>
                    <a:pt x="215" y="11"/>
                    <a:pt x="215" y="11"/>
                  </a:cubicBezTo>
                  <a:cubicBezTo>
                    <a:pt x="215" y="11"/>
                    <a:pt x="215" y="11"/>
                    <a:pt x="215" y="10"/>
                  </a:cubicBezTo>
                  <a:cubicBezTo>
                    <a:pt x="215" y="10"/>
                    <a:pt x="215" y="10"/>
                    <a:pt x="216" y="10"/>
                  </a:cubicBezTo>
                  <a:cubicBezTo>
                    <a:pt x="215" y="10"/>
                    <a:pt x="215" y="10"/>
                    <a:pt x="215" y="10"/>
                  </a:cubicBezTo>
                  <a:cubicBezTo>
                    <a:pt x="215" y="10"/>
                    <a:pt x="215" y="10"/>
                    <a:pt x="215" y="10"/>
                  </a:cubicBezTo>
                  <a:cubicBezTo>
                    <a:pt x="215" y="10"/>
                    <a:pt x="215" y="10"/>
                    <a:pt x="215" y="10"/>
                  </a:cubicBezTo>
                  <a:cubicBezTo>
                    <a:pt x="215" y="10"/>
                    <a:pt x="215" y="10"/>
                    <a:pt x="215" y="10"/>
                  </a:cubicBezTo>
                  <a:cubicBezTo>
                    <a:pt x="215" y="10"/>
                    <a:pt x="215" y="10"/>
                    <a:pt x="215" y="10"/>
                  </a:cubicBezTo>
                  <a:cubicBezTo>
                    <a:pt x="215" y="10"/>
                    <a:pt x="215" y="9"/>
                    <a:pt x="215" y="9"/>
                  </a:cubicBezTo>
                  <a:cubicBezTo>
                    <a:pt x="215" y="9"/>
                    <a:pt x="215" y="9"/>
                    <a:pt x="215" y="9"/>
                  </a:cubicBezTo>
                  <a:cubicBezTo>
                    <a:pt x="214" y="9"/>
                    <a:pt x="214" y="9"/>
                    <a:pt x="214" y="9"/>
                  </a:cubicBezTo>
                  <a:cubicBezTo>
                    <a:pt x="214" y="8"/>
                    <a:pt x="214" y="8"/>
                    <a:pt x="214" y="8"/>
                  </a:cubicBezTo>
                  <a:cubicBezTo>
                    <a:pt x="214" y="8"/>
                    <a:pt x="214" y="8"/>
                    <a:pt x="214" y="8"/>
                  </a:cubicBezTo>
                  <a:cubicBezTo>
                    <a:pt x="214" y="9"/>
                    <a:pt x="213" y="9"/>
                    <a:pt x="213" y="9"/>
                  </a:cubicBezTo>
                  <a:cubicBezTo>
                    <a:pt x="213" y="9"/>
                    <a:pt x="213" y="9"/>
                    <a:pt x="213" y="9"/>
                  </a:cubicBezTo>
                  <a:cubicBezTo>
                    <a:pt x="213" y="9"/>
                    <a:pt x="213" y="9"/>
                    <a:pt x="213" y="9"/>
                  </a:cubicBezTo>
                  <a:cubicBezTo>
                    <a:pt x="213" y="9"/>
                    <a:pt x="213" y="9"/>
                    <a:pt x="212" y="9"/>
                  </a:cubicBezTo>
                  <a:cubicBezTo>
                    <a:pt x="212" y="9"/>
                    <a:pt x="212" y="9"/>
                    <a:pt x="212" y="9"/>
                  </a:cubicBezTo>
                  <a:cubicBezTo>
                    <a:pt x="212" y="9"/>
                    <a:pt x="212" y="9"/>
                    <a:pt x="212" y="9"/>
                  </a:cubicBezTo>
                  <a:cubicBezTo>
                    <a:pt x="212" y="9"/>
                    <a:pt x="212" y="9"/>
                    <a:pt x="211" y="9"/>
                  </a:cubicBezTo>
                  <a:cubicBezTo>
                    <a:pt x="211" y="9"/>
                    <a:pt x="211" y="10"/>
                    <a:pt x="211" y="10"/>
                  </a:cubicBezTo>
                  <a:cubicBezTo>
                    <a:pt x="211" y="9"/>
                    <a:pt x="211" y="9"/>
                    <a:pt x="211" y="9"/>
                  </a:cubicBezTo>
                  <a:cubicBezTo>
                    <a:pt x="211" y="9"/>
                    <a:pt x="211" y="9"/>
                    <a:pt x="211" y="9"/>
                  </a:cubicBezTo>
                  <a:cubicBezTo>
                    <a:pt x="212" y="8"/>
                    <a:pt x="213" y="7"/>
                    <a:pt x="213" y="5"/>
                  </a:cubicBezTo>
                  <a:cubicBezTo>
                    <a:pt x="213" y="5"/>
                    <a:pt x="212" y="5"/>
                    <a:pt x="212" y="5"/>
                  </a:cubicBezTo>
                  <a:cubicBezTo>
                    <a:pt x="213" y="5"/>
                    <a:pt x="213" y="5"/>
                    <a:pt x="213" y="5"/>
                  </a:cubicBezTo>
                  <a:cubicBezTo>
                    <a:pt x="213" y="5"/>
                    <a:pt x="213" y="5"/>
                    <a:pt x="213" y="5"/>
                  </a:cubicBezTo>
                  <a:cubicBezTo>
                    <a:pt x="213" y="5"/>
                    <a:pt x="213" y="5"/>
                    <a:pt x="213" y="4"/>
                  </a:cubicBezTo>
                  <a:cubicBezTo>
                    <a:pt x="212" y="4"/>
                    <a:pt x="212" y="4"/>
                    <a:pt x="212" y="5"/>
                  </a:cubicBezTo>
                  <a:cubicBezTo>
                    <a:pt x="212" y="2"/>
                    <a:pt x="210" y="0"/>
                    <a:pt x="207" y="0"/>
                  </a:cubicBezTo>
                  <a:cubicBezTo>
                    <a:pt x="205" y="0"/>
                    <a:pt x="202" y="2"/>
                    <a:pt x="202" y="5"/>
                  </a:cubicBezTo>
                  <a:cubicBezTo>
                    <a:pt x="202" y="8"/>
                    <a:pt x="204" y="10"/>
                    <a:pt x="207" y="10"/>
                  </a:cubicBezTo>
                  <a:cubicBezTo>
                    <a:pt x="207" y="10"/>
                    <a:pt x="207" y="10"/>
                    <a:pt x="207" y="10"/>
                  </a:cubicBezTo>
                  <a:cubicBezTo>
                    <a:pt x="207" y="10"/>
                    <a:pt x="207" y="10"/>
                    <a:pt x="207" y="10"/>
                  </a:cubicBezTo>
                  <a:cubicBezTo>
                    <a:pt x="207" y="10"/>
                    <a:pt x="207" y="10"/>
                    <a:pt x="207" y="10"/>
                  </a:cubicBezTo>
                  <a:cubicBezTo>
                    <a:pt x="208" y="10"/>
                    <a:pt x="208" y="10"/>
                    <a:pt x="208" y="10"/>
                  </a:cubicBezTo>
                  <a:cubicBezTo>
                    <a:pt x="208" y="10"/>
                    <a:pt x="208" y="10"/>
                    <a:pt x="208" y="10"/>
                  </a:cubicBezTo>
                  <a:cubicBezTo>
                    <a:pt x="208" y="10"/>
                    <a:pt x="208" y="10"/>
                    <a:pt x="208" y="11"/>
                  </a:cubicBezTo>
                  <a:cubicBezTo>
                    <a:pt x="208" y="11"/>
                    <a:pt x="208" y="10"/>
                    <a:pt x="208" y="10"/>
                  </a:cubicBezTo>
                  <a:cubicBezTo>
                    <a:pt x="208" y="11"/>
                    <a:pt x="208" y="11"/>
                    <a:pt x="209" y="12"/>
                  </a:cubicBezTo>
                  <a:cubicBezTo>
                    <a:pt x="209" y="12"/>
                    <a:pt x="209" y="12"/>
                    <a:pt x="209" y="12"/>
                  </a:cubicBezTo>
                  <a:cubicBezTo>
                    <a:pt x="209" y="12"/>
                    <a:pt x="209" y="12"/>
                    <a:pt x="209" y="12"/>
                  </a:cubicBezTo>
                  <a:cubicBezTo>
                    <a:pt x="209" y="13"/>
                    <a:pt x="209" y="13"/>
                    <a:pt x="209" y="13"/>
                  </a:cubicBezTo>
                  <a:cubicBezTo>
                    <a:pt x="209" y="13"/>
                    <a:pt x="208" y="13"/>
                    <a:pt x="208" y="13"/>
                  </a:cubicBezTo>
                  <a:cubicBezTo>
                    <a:pt x="208" y="13"/>
                    <a:pt x="208" y="13"/>
                    <a:pt x="208" y="13"/>
                  </a:cubicBezTo>
                  <a:cubicBezTo>
                    <a:pt x="207" y="13"/>
                    <a:pt x="207" y="13"/>
                    <a:pt x="207" y="13"/>
                  </a:cubicBezTo>
                  <a:cubicBezTo>
                    <a:pt x="207" y="13"/>
                    <a:pt x="207" y="13"/>
                    <a:pt x="207" y="13"/>
                  </a:cubicBezTo>
                  <a:cubicBezTo>
                    <a:pt x="206" y="13"/>
                    <a:pt x="206" y="13"/>
                    <a:pt x="206" y="13"/>
                  </a:cubicBezTo>
                  <a:cubicBezTo>
                    <a:pt x="206" y="13"/>
                    <a:pt x="206" y="13"/>
                    <a:pt x="206" y="13"/>
                  </a:cubicBezTo>
                  <a:cubicBezTo>
                    <a:pt x="206" y="13"/>
                    <a:pt x="206" y="13"/>
                    <a:pt x="206" y="13"/>
                  </a:cubicBezTo>
                  <a:cubicBezTo>
                    <a:pt x="207" y="13"/>
                    <a:pt x="207" y="13"/>
                    <a:pt x="207" y="14"/>
                  </a:cubicBezTo>
                  <a:cubicBezTo>
                    <a:pt x="208" y="13"/>
                    <a:pt x="208" y="13"/>
                    <a:pt x="208" y="13"/>
                  </a:cubicBezTo>
                  <a:cubicBezTo>
                    <a:pt x="209" y="14"/>
                    <a:pt x="209" y="14"/>
                    <a:pt x="209" y="14"/>
                  </a:cubicBezTo>
                  <a:cubicBezTo>
                    <a:pt x="209" y="14"/>
                    <a:pt x="209" y="14"/>
                    <a:pt x="209" y="14"/>
                  </a:cubicBezTo>
                  <a:cubicBezTo>
                    <a:pt x="209" y="14"/>
                    <a:pt x="209" y="14"/>
                    <a:pt x="209" y="14"/>
                  </a:cubicBezTo>
                  <a:cubicBezTo>
                    <a:pt x="209" y="14"/>
                    <a:pt x="209" y="15"/>
                    <a:pt x="209" y="15"/>
                  </a:cubicBezTo>
                  <a:cubicBezTo>
                    <a:pt x="209" y="15"/>
                    <a:pt x="209" y="15"/>
                    <a:pt x="208" y="15"/>
                  </a:cubicBezTo>
                  <a:cubicBezTo>
                    <a:pt x="208" y="15"/>
                    <a:pt x="209" y="15"/>
                    <a:pt x="208" y="15"/>
                  </a:cubicBezTo>
                  <a:cubicBezTo>
                    <a:pt x="207" y="16"/>
                    <a:pt x="207" y="16"/>
                    <a:pt x="207" y="16"/>
                  </a:cubicBezTo>
                  <a:cubicBezTo>
                    <a:pt x="207" y="16"/>
                    <a:pt x="207" y="16"/>
                    <a:pt x="207" y="17"/>
                  </a:cubicBezTo>
                  <a:cubicBezTo>
                    <a:pt x="207" y="17"/>
                    <a:pt x="207" y="17"/>
                    <a:pt x="207" y="17"/>
                  </a:cubicBezTo>
                  <a:cubicBezTo>
                    <a:pt x="208" y="16"/>
                    <a:pt x="208" y="16"/>
                    <a:pt x="209" y="15"/>
                  </a:cubicBezTo>
                  <a:cubicBezTo>
                    <a:pt x="209" y="15"/>
                    <a:pt x="209" y="15"/>
                    <a:pt x="209" y="16"/>
                  </a:cubicBezTo>
                  <a:cubicBezTo>
                    <a:pt x="209" y="16"/>
                    <a:pt x="209" y="15"/>
                    <a:pt x="209" y="15"/>
                  </a:cubicBezTo>
                  <a:cubicBezTo>
                    <a:pt x="209" y="15"/>
                    <a:pt x="209" y="16"/>
                    <a:pt x="210" y="16"/>
                  </a:cubicBezTo>
                  <a:cubicBezTo>
                    <a:pt x="210" y="16"/>
                    <a:pt x="210" y="16"/>
                    <a:pt x="209" y="17"/>
                  </a:cubicBezTo>
                  <a:cubicBezTo>
                    <a:pt x="209" y="17"/>
                    <a:pt x="209" y="17"/>
                    <a:pt x="209" y="17"/>
                  </a:cubicBezTo>
                  <a:cubicBezTo>
                    <a:pt x="209" y="17"/>
                    <a:pt x="209" y="17"/>
                    <a:pt x="209" y="18"/>
                  </a:cubicBezTo>
                  <a:cubicBezTo>
                    <a:pt x="209" y="18"/>
                    <a:pt x="208" y="18"/>
                    <a:pt x="208" y="18"/>
                  </a:cubicBezTo>
                  <a:cubicBezTo>
                    <a:pt x="208" y="18"/>
                    <a:pt x="208" y="18"/>
                    <a:pt x="208" y="18"/>
                  </a:cubicBezTo>
                  <a:cubicBezTo>
                    <a:pt x="208" y="18"/>
                    <a:pt x="207" y="17"/>
                    <a:pt x="207" y="17"/>
                  </a:cubicBezTo>
                  <a:cubicBezTo>
                    <a:pt x="206" y="17"/>
                    <a:pt x="206" y="18"/>
                    <a:pt x="205" y="18"/>
                  </a:cubicBezTo>
                  <a:cubicBezTo>
                    <a:pt x="205" y="18"/>
                    <a:pt x="205" y="18"/>
                    <a:pt x="205" y="18"/>
                  </a:cubicBezTo>
                  <a:cubicBezTo>
                    <a:pt x="205" y="18"/>
                    <a:pt x="205" y="18"/>
                    <a:pt x="205" y="18"/>
                  </a:cubicBezTo>
                  <a:cubicBezTo>
                    <a:pt x="205" y="18"/>
                    <a:pt x="205" y="18"/>
                    <a:pt x="205" y="18"/>
                  </a:cubicBezTo>
                  <a:cubicBezTo>
                    <a:pt x="205" y="18"/>
                    <a:pt x="205" y="19"/>
                    <a:pt x="205" y="19"/>
                  </a:cubicBezTo>
                  <a:cubicBezTo>
                    <a:pt x="205" y="19"/>
                    <a:pt x="205" y="19"/>
                    <a:pt x="205" y="19"/>
                  </a:cubicBezTo>
                  <a:cubicBezTo>
                    <a:pt x="205" y="19"/>
                    <a:pt x="205" y="19"/>
                    <a:pt x="205" y="19"/>
                  </a:cubicBezTo>
                  <a:cubicBezTo>
                    <a:pt x="205" y="19"/>
                    <a:pt x="205" y="19"/>
                    <a:pt x="205" y="19"/>
                  </a:cubicBezTo>
                  <a:cubicBezTo>
                    <a:pt x="204" y="18"/>
                    <a:pt x="204" y="18"/>
                    <a:pt x="204" y="18"/>
                  </a:cubicBezTo>
                  <a:cubicBezTo>
                    <a:pt x="204" y="18"/>
                    <a:pt x="204" y="18"/>
                    <a:pt x="204" y="18"/>
                  </a:cubicBezTo>
                  <a:cubicBezTo>
                    <a:pt x="204" y="18"/>
                    <a:pt x="204" y="18"/>
                    <a:pt x="204" y="18"/>
                  </a:cubicBezTo>
                  <a:cubicBezTo>
                    <a:pt x="204" y="19"/>
                    <a:pt x="204" y="19"/>
                    <a:pt x="204" y="19"/>
                  </a:cubicBezTo>
                  <a:cubicBezTo>
                    <a:pt x="204" y="19"/>
                    <a:pt x="204" y="19"/>
                    <a:pt x="204" y="19"/>
                  </a:cubicBezTo>
                  <a:cubicBezTo>
                    <a:pt x="204" y="19"/>
                    <a:pt x="204" y="19"/>
                    <a:pt x="204" y="19"/>
                  </a:cubicBezTo>
                  <a:cubicBezTo>
                    <a:pt x="204" y="19"/>
                    <a:pt x="204" y="19"/>
                    <a:pt x="204" y="19"/>
                  </a:cubicBezTo>
                  <a:cubicBezTo>
                    <a:pt x="205" y="19"/>
                    <a:pt x="205" y="19"/>
                    <a:pt x="205" y="19"/>
                  </a:cubicBezTo>
                  <a:cubicBezTo>
                    <a:pt x="205" y="19"/>
                    <a:pt x="205" y="19"/>
                    <a:pt x="205" y="19"/>
                  </a:cubicBezTo>
                  <a:cubicBezTo>
                    <a:pt x="204" y="20"/>
                    <a:pt x="203" y="20"/>
                    <a:pt x="202" y="20"/>
                  </a:cubicBezTo>
                  <a:cubicBezTo>
                    <a:pt x="202" y="20"/>
                    <a:pt x="202" y="20"/>
                    <a:pt x="202" y="20"/>
                  </a:cubicBezTo>
                  <a:cubicBezTo>
                    <a:pt x="202" y="19"/>
                    <a:pt x="202" y="19"/>
                    <a:pt x="202" y="19"/>
                  </a:cubicBezTo>
                  <a:cubicBezTo>
                    <a:pt x="202" y="19"/>
                    <a:pt x="202" y="19"/>
                    <a:pt x="202" y="19"/>
                  </a:cubicBezTo>
                  <a:cubicBezTo>
                    <a:pt x="202" y="19"/>
                    <a:pt x="202" y="19"/>
                    <a:pt x="202" y="18"/>
                  </a:cubicBezTo>
                  <a:cubicBezTo>
                    <a:pt x="202" y="18"/>
                    <a:pt x="202" y="18"/>
                    <a:pt x="202" y="18"/>
                  </a:cubicBezTo>
                  <a:cubicBezTo>
                    <a:pt x="202" y="18"/>
                    <a:pt x="202" y="18"/>
                    <a:pt x="202" y="18"/>
                  </a:cubicBezTo>
                  <a:cubicBezTo>
                    <a:pt x="202" y="18"/>
                    <a:pt x="202" y="18"/>
                    <a:pt x="202" y="18"/>
                  </a:cubicBezTo>
                  <a:cubicBezTo>
                    <a:pt x="201" y="18"/>
                    <a:pt x="201" y="18"/>
                    <a:pt x="201" y="18"/>
                  </a:cubicBezTo>
                  <a:cubicBezTo>
                    <a:pt x="201" y="18"/>
                    <a:pt x="201" y="18"/>
                    <a:pt x="200" y="18"/>
                  </a:cubicBezTo>
                  <a:cubicBezTo>
                    <a:pt x="200" y="18"/>
                    <a:pt x="200" y="18"/>
                    <a:pt x="200" y="18"/>
                  </a:cubicBezTo>
                  <a:cubicBezTo>
                    <a:pt x="200" y="18"/>
                    <a:pt x="200" y="18"/>
                    <a:pt x="200" y="18"/>
                  </a:cubicBezTo>
                  <a:cubicBezTo>
                    <a:pt x="200" y="18"/>
                    <a:pt x="200" y="18"/>
                    <a:pt x="200" y="18"/>
                  </a:cubicBezTo>
                  <a:cubicBezTo>
                    <a:pt x="200" y="18"/>
                    <a:pt x="200" y="19"/>
                    <a:pt x="200" y="19"/>
                  </a:cubicBezTo>
                  <a:cubicBezTo>
                    <a:pt x="200" y="19"/>
                    <a:pt x="200" y="19"/>
                    <a:pt x="200" y="19"/>
                  </a:cubicBezTo>
                  <a:cubicBezTo>
                    <a:pt x="200" y="19"/>
                    <a:pt x="200" y="19"/>
                    <a:pt x="200" y="19"/>
                  </a:cubicBezTo>
                  <a:cubicBezTo>
                    <a:pt x="200" y="19"/>
                    <a:pt x="199" y="19"/>
                    <a:pt x="199" y="19"/>
                  </a:cubicBezTo>
                  <a:cubicBezTo>
                    <a:pt x="200" y="19"/>
                    <a:pt x="200" y="20"/>
                    <a:pt x="200" y="20"/>
                  </a:cubicBezTo>
                  <a:cubicBezTo>
                    <a:pt x="200" y="20"/>
                    <a:pt x="200" y="20"/>
                    <a:pt x="200" y="20"/>
                  </a:cubicBezTo>
                  <a:cubicBezTo>
                    <a:pt x="199" y="20"/>
                    <a:pt x="197" y="20"/>
                    <a:pt x="196" y="20"/>
                  </a:cubicBezTo>
                  <a:cubicBezTo>
                    <a:pt x="194" y="20"/>
                    <a:pt x="191" y="21"/>
                    <a:pt x="189" y="21"/>
                  </a:cubicBezTo>
                  <a:cubicBezTo>
                    <a:pt x="188" y="20"/>
                    <a:pt x="188" y="22"/>
                    <a:pt x="187" y="21"/>
                  </a:cubicBezTo>
                  <a:cubicBezTo>
                    <a:pt x="187" y="21"/>
                    <a:pt x="186" y="21"/>
                    <a:pt x="185" y="21"/>
                  </a:cubicBezTo>
                  <a:cubicBezTo>
                    <a:pt x="184" y="21"/>
                    <a:pt x="183" y="21"/>
                    <a:pt x="182" y="21"/>
                  </a:cubicBezTo>
                  <a:cubicBezTo>
                    <a:pt x="182" y="21"/>
                    <a:pt x="182" y="22"/>
                    <a:pt x="182" y="22"/>
                  </a:cubicBezTo>
                  <a:cubicBezTo>
                    <a:pt x="181" y="21"/>
                    <a:pt x="181" y="22"/>
                    <a:pt x="180" y="21"/>
                  </a:cubicBezTo>
                  <a:cubicBezTo>
                    <a:pt x="180" y="22"/>
                    <a:pt x="180" y="21"/>
                    <a:pt x="179" y="22"/>
                  </a:cubicBezTo>
                  <a:cubicBezTo>
                    <a:pt x="179" y="22"/>
                    <a:pt x="178" y="22"/>
                    <a:pt x="178" y="22"/>
                  </a:cubicBezTo>
                  <a:cubicBezTo>
                    <a:pt x="178" y="22"/>
                    <a:pt x="178" y="22"/>
                    <a:pt x="177" y="22"/>
                  </a:cubicBezTo>
                  <a:cubicBezTo>
                    <a:pt x="177" y="22"/>
                    <a:pt x="177" y="22"/>
                    <a:pt x="177" y="22"/>
                  </a:cubicBezTo>
                  <a:cubicBezTo>
                    <a:pt x="177" y="19"/>
                    <a:pt x="176" y="17"/>
                    <a:pt x="173" y="17"/>
                  </a:cubicBezTo>
                  <a:cubicBezTo>
                    <a:pt x="171" y="17"/>
                    <a:pt x="169" y="19"/>
                    <a:pt x="169" y="22"/>
                  </a:cubicBezTo>
                  <a:cubicBezTo>
                    <a:pt x="169" y="22"/>
                    <a:pt x="169" y="22"/>
                    <a:pt x="169" y="22"/>
                  </a:cubicBezTo>
                  <a:cubicBezTo>
                    <a:pt x="169" y="22"/>
                    <a:pt x="169" y="22"/>
                    <a:pt x="169" y="22"/>
                  </a:cubicBezTo>
                  <a:cubicBezTo>
                    <a:pt x="168" y="23"/>
                    <a:pt x="166" y="23"/>
                    <a:pt x="165" y="23"/>
                  </a:cubicBezTo>
                  <a:cubicBezTo>
                    <a:pt x="165" y="23"/>
                    <a:pt x="165" y="22"/>
                    <a:pt x="165" y="23"/>
                  </a:cubicBezTo>
                  <a:cubicBezTo>
                    <a:pt x="164" y="22"/>
                    <a:pt x="164" y="23"/>
                    <a:pt x="163" y="23"/>
                  </a:cubicBezTo>
                  <a:cubicBezTo>
                    <a:pt x="163" y="23"/>
                    <a:pt x="162" y="23"/>
                    <a:pt x="162" y="23"/>
                  </a:cubicBezTo>
                  <a:cubicBezTo>
                    <a:pt x="162" y="23"/>
                    <a:pt x="161" y="23"/>
                    <a:pt x="161" y="23"/>
                  </a:cubicBezTo>
                  <a:cubicBezTo>
                    <a:pt x="160" y="23"/>
                    <a:pt x="160" y="22"/>
                    <a:pt x="160" y="22"/>
                  </a:cubicBezTo>
                  <a:cubicBezTo>
                    <a:pt x="159" y="22"/>
                    <a:pt x="158" y="23"/>
                    <a:pt x="157" y="23"/>
                  </a:cubicBezTo>
                  <a:cubicBezTo>
                    <a:pt x="157" y="23"/>
                    <a:pt x="157" y="23"/>
                    <a:pt x="156" y="23"/>
                  </a:cubicBezTo>
                  <a:cubicBezTo>
                    <a:pt x="156" y="23"/>
                    <a:pt x="156" y="23"/>
                    <a:pt x="155" y="23"/>
                  </a:cubicBezTo>
                  <a:cubicBezTo>
                    <a:pt x="155" y="23"/>
                    <a:pt x="154" y="23"/>
                    <a:pt x="153" y="23"/>
                  </a:cubicBezTo>
                  <a:cubicBezTo>
                    <a:pt x="153" y="23"/>
                    <a:pt x="152" y="24"/>
                    <a:pt x="152" y="23"/>
                  </a:cubicBezTo>
                  <a:cubicBezTo>
                    <a:pt x="151" y="23"/>
                    <a:pt x="151" y="23"/>
                    <a:pt x="151" y="23"/>
                  </a:cubicBezTo>
                  <a:cubicBezTo>
                    <a:pt x="150" y="23"/>
                    <a:pt x="149" y="24"/>
                    <a:pt x="148" y="23"/>
                  </a:cubicBezTo>
                  <a:cubicBezTo>
                    <a:pt x="147" y="24"/>
                    <a:pt x="147" y="23"/>
                    <a:pt x="146" y="24"/>
                  </a:cubicBezTo>
                  <a:cubicBezTo>
                    <a:pt x="145" y="23"/>
                    <a:pt x="144" y="23"/>
                    <a:pt x="143" y="24"/>
                  </a:cubicBezTo>
                  <a:cubicBezTo>
                    <a:pt x="140" y="23"/>
                    <a:pt x="136" y="24"/>
                    <a:pt x="133" y="24"/>
                  </a:cubicBezTo>
                  <a:cubicBezTo>
                    <a:pt x="132" y="24"/>
                    <a:pt x="131" y="23"/>
                    <a:pt x="130" y="24"/>
                  </a:cubicBezTo>
                  <a:cubicBezTo>
                    <a:pt x="130" y="23"/>
                    <a:pt x="129" y="24"/>
                    <a:pt x="129" y="24"/>
                  </a:cubicBezTo>
                  <a:cubicBezTo>
                    <a:pt x="128" y="24"/>
                    <a:pt x="127" y="23"/>
                    <a:pt x="126" y="24"/>
                  </a:cubicBezTo>
                  <a:cubicBezTo>
                    <a:pt x="126" y="23"/>
                    <a:pt x="125" y="24"/>
                    <a:pt x="124" y="24"/>
                  </a:cubicBezTo>
                  <a:cubicBezTo>
                    <a:pt x="124" y="24"/>
                    <a:pt x="124" y="23"/>
                    <a:pt x="124" y="23"/>
                  </a:cubicBezTo>
                  <a:cubicBezTo>
                    <a:pt x="123" y="24"/>
                    <a:pt x="122" y="23"/>
                    <a:pt x="122" y="23"/>
                  </a:cubicBezTo>
                  <a:cubicBezTo>
                    <a:pt x="122" y="23"/>
                    <a:pt x="122" y="23"/>
                    <a:pt x="122" y="23"/>
                  </a:cubicBezTo>
                  <a:cubicBezTo>
                    <a:pt x="120" y="23"/>
                    <a:pt x="118" y="24"/>
                    <a:pt x="116" y="23"/>
                  </a:cubicBezTo>
                  <a:cubicBezTo>
                    <a:pt x="116" y="24"/>
                    <a:pt x="115" y="23"/>
                    <a:pt x="114" y="23"/>
                  </a:cubicBezTo>
                  <a:cubicBezTo>
                    <a:pt x="111" y="23"/>
                    <a:pt x="109" y="24"/>
                    <a:pt x="107" y="23"/>
                  </a:cubicBezTo>
                  <a:cubicBezTo>
                    <a:pt x="106" y="23"/>
                    <a:pt x="105" y="23"/>
                    <a:pt x="104" y="23"/>
                  </a:cubicBezTo>
                  <a:cubicBezTo>
                    <a:pt x="102" y="23"/>
                    <a:pt x="100" y="23"/>
                    <a:pt x="98" y="23"/>
                  </a:cubicBezTo>
                  <a:cubicBezTo>
                    <a:pt x="97" y="22"/>
                    <a:pt x="96" y="23"/>
                    <a:pt x="96" y="22"/>
                  </a:cubicBezTo>
                  <a:cubicBezTo>
                    <a:pt x="95" y="23"/>
                    <a:pt x="94" y="22"/>
                    <a:pt x="93" y="22"/>
                  </a:cubicBezTo>
                  <a:cubicBezTo>
                    <a:pt x="92" y="22"/>
                    <a:pt x="90" y="22"/>
                    <a:pt x="89" y="22"/>
                  </a:cubicBezTo>
                  <a:cubicBezTo>
                    <a:pt x="88" y="22"/>
                    <a:pt x="87" y="22"/>
                    <a:pt x="86" y="22"/>
                  </a:cubicBezTo>
                  <a:cubicBezTo>
                    <a:pt x="78" y="21"/>
                    <a:pt x="70" y="20"/>
                    <a:pt x="61" y="19"/>
                  </a:cubicBezTo>
                  <a:cubicBezTo>
                    <a:pt x="58" y="19"/>
                    <a:pt x="56" y="18"/>
                    <a:pt x="53" y="18"/>
                  </a:cubicBezTo>
                  <a:cubicBezTo>
                    <a:pt x="52" y="18"/>
                    <a:pt x="52" y="18"/>
                    <a:pt x="52" y="18"/>
                  </a:cubicBezTo>
                  <a:cubicBezTo>
                    <a:pt x="53" y="18"/>
                    <a:pt x="54" y="18"/>
                    <a:pt x="56" y="19"/>
                  </a:cubicBezTo>
                  <a:cubicBezTo>
                    <a:pt x="57" y="18"/>
                    <a:pt x="57" y="20"/>
                    <a:pt x="58" y="19"/>
                  </a:cubicBezTo>
                  <a:cubicBezTo>
                    <a:pt x="59" y="20"/>
                    <a:pt x="60" y="19"/>
                    <a:pt x="61" y="20"/>
                  </a:cubicBezTo>
                  <a:cubicBezTo>
                    <a:pt x="62" y="20"/>
                    <a:pt x="62" y="20"/>
                    <a:pt x="62" y="20"/>
                  </a:cubicBezTo>
                  <a:cubicBezTo>
                    <a:pt x="62" y="20"/>
                    <a:pt x="62" y="20"/>
                    <a:pt x="62" y="20"/>
                  </a:cubicBezTo>
                  <a:cubicBezTo>
                    <a:pt x="62" y="20"/>
                    <a:pt x="64" y="20"/>
                    <a:pt x="64" y="20"/>
                  </a:cubicBezTo>
                  <a:cubicBezTo>
                    <a:pt x="65" y="20"/>
                    <a:pt x="66" y="20"/>
                    <a:pt x="67" y="21"/>
                  </a:cubicBezTo>
                  <a:cubicBezTo>
                    <a:pt x="67" y="20"/>
                    <a:pt x="68" y="21"/>
                    <a:pt x="68" y="21"/>
                  </a:cubicBezTo>
                  <a:cubicBezTo>
                    <a:pt x="72" y="21"/>
                    <a:pt x="76" y="22"/>
                    <a:pt x="80" y="22"/>
                  </a:cubicBezTo>
                  <a:cubicBezTo>
                    <a:pt x="88" y="23"/>
                    <a:pt x="98" y="23"/>
                    <a:pt x="106" y="24"/>
                  </a:cubicBezTo>
                  <a:cubicBezTo>
                    <a:pt x="115" y="25"/>
                    <a:pt x="124" y="24"/>
                    <a:pt x="133" y="25"/>
                  </a:cubicBezTo>
                  <a:cubicBezTo>
                    <a:pt x="141" y="25"/>
                    <a:pt x="149" y="25"/>
                    <a:pt x="157" y="24"/>
                  </a:cubicBezTo>
                  <a:cubicBezTo>
                    <a:pt x="157" y="25"/>
                    <a:pt x="156" y="25"/>
                    <a:pt x="156" y="25"/>
                  </a:cubicBezTo>
                  <a:cubicBezTo>
                    <a:pt x="156" y="26"/>
                    <a:pt x="157" y="26"/>
                    <a:pt x="157" y="27"/>
                  </a:cubicBezTo>
                  <a:cubicBezTo>
                    <a:pt x="150" y="27"/>
                    <a:pt x="143" y="27"/>
                    <a:pt x="136" y="27"/>
                  </a:cubicBezTo>
                  <a:cubicBezTo>
                    <a:pt x="113" y="27"/>
                    <a:pt x="113" y="27"/>
                    <a:pt x="113" y="27"/>
                  </a:cubicBezTo>
                  <a:cubicBezTo>
                    <a:pt x="105" y="26"/>
                    <a:pt x="96" y="26"/>
                    <a:pt x="89" y="25"/>
                  </a:cubicBezTo>
                  <a:cubicBezTo>
                    <a:pt x="89" y="25"/>
                    <a:pt x="89" y="25"/>
                    <a:pt x="89" y="25"/>
                  </a:cubicBezTo>
                  <a:cubicBezTo>
                    <a:pt x="88" y="25"/>
                    <a:pt x="86" y="25"/>
                    <a:pt x="85" y="25"/>
                  </a:cubicBezTo>
                  <a:cubicBezTo>
                    <a:pt x="82" y="25"/>
                    <a:pt x="78" y="25"/>
                    <a:pt x="74" y="24"/>
                  </a:cubicBezTo>
                  <a:cubicBezTo>
                    <a:pt x="74" y="25"/>
                    <a:pt x="74" y="25"/>
                    <a:pt x="74" y="25"/>
                  </a:cubicBezTo>
                  <a:cubicBezTo>
                    <a:pt x="73" y="26"/>
                    <a:pt x="72" y="25"/>
                    <a:pt x="70" y="25"/>
                  </a:cubicBezTo>
                  <a:cubicBezTo>
                    <a:pt x="70" y="24"/>
                    <a:pt x="69" y="25"/>
                    <a:pt x="68" y="24"/>
                  </a:cubicBezTo>
                  <a:cubicBezTo>
                    <a:pt x="68" y="25"/>
                    <a:pt x="68" y="25"/>
                    <a:pt x="68" y="25"/>
                  </a:cubicBezTo>
                  <a:cubicBezTo>
                    <a:pt x="67" y="24"/>
                    <a:pt x="67" y="24"/>
                    <a:pt x="67" y="24"/>
                  </a:cubicBezTo>
                  <a:cubicBezTo>
                    <a:pt x="67" y="25"/>
                    <a:pt x="68" y="25"/>
                    <a:pt x="68" y="25"/>
                  </a:cubicBezTo>
                  <a:cubicBezTo>
                    <a:pt x="68" y="25"/>
                    <a:pt x="68" y="25"/>
                    <a:pt x="68" y="25"/>
                  </a:cubicBezTo>
                  <a:cubicBezTo>
                    <a:pt x="70" y="26"/>
                    <a:pt x="72" y="25"/>
                    <a:pt x="74" y="26"/>
                  </a:cubicBezTo>
                  <a:cubicBezTo>
                    <a:pt x="77" y="26"/>
                    <a:pt x="79" y="27"/>
                    <a:pt x="82" y="26"/>
                  </a:cubicBezTo>
                  <a:cubicBezTo>
                    <a:pt x="82" y="27"/>
                    <a:pt x="82" y="27"/>
                    <a:pt x="82" y="27"/>
                  </a:cubicBezTo>
                  <a:cubicBezTo>
                    <a:pt x="85" y="27"/>
                    <a:pt x="88" y="27"/>
                    <a:pt x="91" y="27"/>
                  </a:cubicBezTo>
                  <a:cubicBezTo>
                    <a:pt x="91" y="27"/>
                    <a:pt x="91" y="27"/>
                    <a:pt x="91" y="27"/>
                  </a:cubicBezTo>
                  <a:cubicBezTo>
                    <a:pt x="93" y="27"/>
                    <a:pt x="95" y="27"/>
                    <a:pt x="96" y="28"/>
                  </a:cubicBezTo>
                  <a:cubicBezTo>
                    <a:pt x="97" y="28"/>
                    <a:pt x="98" y="28"/>
                    <a:pt x="99" y="28"/>
                  </a:cubicBezTo>
                  <a:cubicBezTo>
                    <a:pt x="101" y="28"/>
                    <a:pt x="101" y="28"/>
                    <a:pt x="101" y="28"/>
                  </a:cubicBezTo>
                  <a:cubicBezTo>
                    <a:pt x="101" y="28"/>
                    <a:pt x="101" y="28"/>
                    <a:pt x="101" y="29"/>
                  </a:cubicBezTo>
                  <a:cubicBezTo>
                    <a:pt x="101" y="29"/>
                    <a:pt x="101" y="29"/>
                    <a:pt x="101" y="29"/>
                  </a:cubicBezTo>
                  <a:cubicBezTo>
                    <a:pt x="100" y="29"/>
                    <a:pt x="100" y="29"/>
                    <a:pt x="100" y="29"/>
                  </a:cubicBezTo>
                  <a:cubicBezTo>
                    <a:pt x="99" y="29"/>
                    <a:pt x="98" y="29"/>
                    <a:pt x="98" y="29"/>
                  </a:cubicBezTo>
                  <a:cubicBezTo>
                    <a:pt x="97" y="29"/>
                    <a:pt x="96" y="29"/>
                    <a:pt x="96" y="29"/>
                  </a:cubicBezTo>
                  <a:cubicBezTo>
                    <a:pt x="96" y="29"/>
                    <a:pt x="95" y="29"/>
                    <a:pt x="95" y="29"/>
                  </a:cubicBezTo>
                  <a:cubicBezTo>
                    <a:pt x="94" y="29"/>
                    <a:pt x="94" y="29"/>
                    <a:pt x="94" y="29"/>
                  </a:cubicBezTo>
                  <a:cubicBezTo>
                    <a:pt x="94" y="28"/>
                    <a:pt x="93" y="29"/>
                    <a:pt x="92" y="29"/>
                  </a:cubicBezTo>
                  <a:cubicBezTo>
                    <a:pt x="92" y="29"/>
                    <a:pt x="92" y="29"/>
                    <a:pt x="92" y="29"/>
                  </a:cubicBezTo>
                  <a:cubicBezTo>
                    <a:pt x="92" y="28"/>
                    <a:pt x="92" y="29"/>
                    <a:pt x="91" y="28"/>
                  </a:cubicBezTo>
                  <a:cubicBezTo>
                    <a:pt x="91" y="29"/>
                    <a:pt x="91" y="28"/>
                    <a:pt x="90" y="28"/>
                  </a:cubicBezTo>
                  <a:cubicBezTo>
                    <a:pt x="90" y="28"/>
                    <a:pt x="90" y="28"/>
                    <a:pt x="89" y="28"/>
                  </a:cubicBezTo>
                  <a:cubicBezTo>
                    <a:pt x="88" y="28"/>
                    <a:pt x="87" y="28"/>
                    <a:pt x="86" y="28"/>
                  </a:cubicBezTo>
                  <a:cubicBezTo>
                    <a:pt x="81" y="27"/>
                    <a:pt x="77" y="27"/>
                    <a:pt x="72" y="26"/>
                  </a:cubicBezTo>
                  <a:cubicBezTo>
                    <a:pt x="72" y="27"/>
                    <a:pt x="72" y="27"/>
                    <a:pt x="72" y="27"/>
                  </a:cubicBezTo>
                  <a:cubicBezTo>
                    <a:pt x="68" y="26"/>
                    <a:pt x="63" y="26"/>
                    <a:pt x="59" y="25"/>
                  </a:cubicBezTo>
                  <a:cubicBezTo>
                    <a:pt x="56" y="24"/>
                    <a:pt x="54" y="24"/>
                    <a:pt x="51" y="24"/>
                  </a:cubicBezTo>
                  <a:cubicBezTo>
                    <a:pt x="51" y="24"/>
                    <a:pt x="50" y="24"/>
                    <a:pt x="50" y="24"/>
                  </a:cubicBezTo>
                  <a:cubicBezTo>
                    <a:pt x="50" y="24"/>
                    <a:pt x="50" y="24"/>
                    <a:pt x="50" y="24"/>
                  </a:cubicBezTo>
                  <a:cubicBezTo>
                    <a:pt x="49" y="23"/>
                    <a:pt x="49" y="23"/>
                    <a:pt x="48" y="23"/>
                  </a:cubicBezTo>
                  <a:cubicBezTo>
                    <a:pt x="48" y="23"/>
                    <a:pt x="48" y="23"/>
                    <a:pt x="48" y="23"/>
                  </a:cubicBezTo>
                  <a:cubicBezTo>
                    <a:pt x="47" y="23"/>
                    <a:pt x="45" y="23"/>
                    <a:pt x="44" y="23"/>
                  </a:cubicBezTo>
                  <a:cubicBezTo>
                    <a:pt x="44" y="23"/>
                    <a:pt x="43" y="23"/>
                    <a:pt x="43" y="23"/>
                  </a:cubicBezTo>
                  <a:cubicBezTo>
                    <a:pt x="40" y="23"/>
                    <a:pt x="38" y="22"/>
                    <a:pt x="35" y="22"/>
                  </a:cubicBezTo>
                  <a:cubicBezTo>
                    <a:pt x="31" y="21"/>
                    <a:pt x="31" y="21"/>
                    <a:pt x="31" y="21"/>
                  </a:cubicBezTo>
                  <a:cubicBezTo>
                    <a:pt x="31" y="21"/>
                    <a:pt x="31" y="21"/>
                    <a:pt x="31" y="21"/>
                  </a:cubicBezTo>
                  <a:cubicBezTo>
                    <a:pt x="33" y="22"/>
                    <a:pt x="36" y="22"/>
                    <a:pt x="38" y="23"/>
                  </a:cubicBezTo>
                  <a:cubicBezTo>
                    <a:pt x="38" y="23"/>
                    <a:pt x="38" y="23"/>
                    <a:pt x="38" y="23"/>
                  </a:cubicBezTo>
                  <a:cubicBezTo>
                    <a:pt x="38" y="23"/>
                    <a:pt x="38" y="23"/>
                    <a:pt x="38" y="23"/>
                  </a:cubicBezTo>
                  <a:cubicBezTo>
                    <a:pt x="38" y="23"/>
                    <a:pt x="38" y="23"/>
                    <a:pt x="38" y="23"/>
                  </a:cubicBezTo>
                  <a:cubicBezTo>
                    <a:pt x="40" y="24"/>
                    <a:pt x="43" y="24"/>
                    <a:pt x="46" y="24"/>
                  </a:cubicBezTo>
                  <a:cubicBezTo>
                    <a:pt x="46" y="25"/>
                    <a:pt x="47" y="25"/>
                    <a:pt x="48" y="25"/>
                  </a:cubicBezTo>
                  <a:cubicBezTo>
                    <a:pt x="49" y="25"/>
                    <a:pt x="49" y="26"/>
                    <a:pt x="50" y="25"/>
                  </a:cubicBezTo>
                  <a:cubicBezTo>
                    <a:pt x="50" y="26"/>
                    <a:pt x="52" y="26"/>
                    <a:pt x="53" y="26"/>
                  </a:cubicBezTo>
                  <a:cubicBezTo>
                    <a:pt x="54" y="26"/>
                    <a:pt x="56" y="27"/>
                    <a:pt x="57" y="27"/>
                  </a:cubicBezTo>
                  <a:cubicBezTo>
                    <a:pt x="57" y="27"/>
                    <a:pt x="57" y="27"/>
                    <a:pt x="57" y="27"/>
                  </a:cubicBezTo>
                  <a:cubicBezTo>
                    <a:pt x="58" y="27"/>
                    <a:pt x="58" y="27"/>
                    <a:pt x="58" y="27"/>
                  </a:cubicBezTo>
                  <a:cubicBezTo>
                    <a:pt x="58" y="27"/>
                    <a:pt x="58" y="27"/>
                    <a:pt x="58" y="27"/>
                  </a:cubicBezTo>
                  <a:cubicBezTo>
                    <a:pt x="60" y="27"/>
                    <a:pt x="62" y="28"/>
                    <a:pt x="64" y="28"/>
                  </a:cubicBezTo>
                  <a:cubicBezTo>
                    <a:pt x="65" y="28"/>
                    <a:pt x="65" y="28"/>
                    <a:pt x="66" y="28"/>
                  </a:cubicBezTo>
                  <a:cubicBezTo>
                    <a:pt x="68" y="29"/>
                    <a:pt x="70" y="29"/>
                    <a:pt x="73" y="29"/>
                  </a:cubicBezTo>
                  <a:cubicBezTo>
                    <a:pt x="73" y="30"/>
                    <a:pt x="73" y="30"/>
                    <a:pt x="73" y="30"/>
                  </a:cubicBezTo>
                  <a:cubicBezTo>
                    <a:pt x="75" y="30"/>
                    <a:pt x="77" y="30"/>
                    <a:pt x="78" y="30"/>
                  </a:cubicBezTo>
                  <a:cubicBezTo>
                    <a:pt x="78" y="30"/>
                    <a:pt x="79" y="31"/>
                    <a:pt x="79" y="30"/>
                  </a:cubicBezTo>
                  <a:cubicBezTo>
                    <a:pt x="79" y="31"/>
                    <a:pt x="80" y="30"/>
                    <a:pt x="80" y="31"/>
                  </a:cubicBezTo>
                  <a:cubicBezTo>
                    <a:pt x="81" y="30"/>
                    <a:pt x="82" y="31"/>
                    <a:pt x="83" y="31"/>
                  </a:cubicBezTo>
                  <a:cubicBezTo>
                    <a:pt x="83" y="31"/>
                    <a:pt x="84" y="31"/>
                    <a:pt x="84" y="31"/>
                  </a:cubicBezTo>
                  <a:cubicBezTo>
                    <a:pt x="87" y="32"/>
                    <a:pt x="90" y="31"/>
                    <a:pt x="94" y="32"/>
                  </a:cubicBezTo>
                  <a:cubicBezTo>
                    <a:pt x="94" y="32"/>
                    <a:pt x="95" y="32"/>
                    <a:pt x="96" y="32"/>
                  </a:cubicBezTo>
                  <a:cubicBezTo>
                    <a:pt x="96" y="32"/>
                    <a:pt x="97" y="32"/>
                    <a:pt x="97" y="32"/>
                  </a:cubicBezTo>
                  <a:cubicBezTo>
                    <a:pt x="109" y="34"/>
                    <a:pt x="123" y="33"/>
                    <a:pt x="136" y="34"/>
                  </a:cubicBezTo>
                  <a:cubicBezTo>
                    <a:pt x="136" y="34"/>
                    <a:pt x="136" y="34"/>
                    <a:pt x="136" y="34"/>
                  </a:cubicBezTo>
                  <a:cubicBezTo>
                    <a:pt x="137" y="34"/>
                    <a:pt x="137" y="34"/>
                    <a:pt x="137" y="34"/>
                  </a:cubicBezTo>
                  <a:cubicBezTo>
                    <a:pt x="136" y="34"/>
                    <a:pt x="135" y="34"/>
                    <a:pt x="135" y="34"/>
                  </a:cubicBezTo>
                  <a:cubicBezTo>
                    <a:pt x="130" y="34"/>
                    <a:pt x="124" y="34"/>
                    <a:pt x="119" y="34"/>
                  </a:cubicBezTo>
                  <a:cubicBezTo>
                    <a:pt x="116" y="34"/>
                    <a:pt x="112" y="34"/>
                    <a:pt x="108" y="34"/>
                  </a:cubicBezTo>
                  <a:cubicBezTo>
                    <a:pt x="108" y="34"/>
                    <a:pt x="108" y="34"/>
                    <a:pt x="107" y="34"/>
                  </a:cubicBezTo>
                  <a:cubicBezTo>
                    <a:pt x="103" y="34"/>
                    <a:pt x="100" y="33"/>
                    <a:pt x="95" y="33"/>
                  </a:cubicBezTo>
                  <a:cubicBezTo>
                    <a:pt x="94" y="33"/>
                    <a:pt x="92" y="33"/>
                    <a:pt x="91" y="33"/>
                  </a:cubicBezTo>
                  <a:cubicBezTo>
                    <a:pt x="86" y="32"/>
                    <a:pt x="81" y="32"/>
                    <a:pt x="77" y="31"/>
                  </a:cubicBezTo>
                  <a:cubicBezTo>
                    <a:pt x="75" y="32"/>
                    <a:pt x="73" y="31"/>
                    <a:pt x="70" y="31"/>
                  </a:cubicBezTo>
                  <a:cubicBezTo>
                    <a:pt x="64" y="31"/>
                    <a:pt x="59" y="30"/>
                    <a:pt x="53" y="29"/>
                  </a:cubicBezTo>
                  <a:cubicBezTo>
                    <a:pt x="53" y="29"/>
                    <a:pt x="53" y="29"/>
                    <a:pt x="53" y="29"/>
                  </a:cubicBezTo>
                  <a:cubicBezTo>
                    <a:pt x="52" y="29"/>
                    <a:pt x="52" y="30"/>
                    <a:pt x="51" y="29"/>
                  </a:cubicBezTo>
                  <a:cubicBezTo>
                    <a:pt x="51" y="30"/>
                    <a:pt x="51" y="30"/>
                    <a:pt x="51" y="30"/>
                  </a:cubicBezTo>
                  <a:cubicBezTo>
                    <a:pt x="48" y="29"/>
                    <a:pt x="43" y="28"/>
                    <a:pt x="40" y="28"/>
                  </a:cubicBezTo>
                  <a:cubicBezTo>
                    <a:pt x="40" y="28"/>
                    <a:pt x="40" y="28"/>
                    <a:pt x="40" y="28"/>
                  </a:cubicBezTo>
                  <a:cubicBezTo>
                    <a:pt x="37" y="28"/>
                    <a:pt x="33" y="27"/>
                    <a:pt x="31" y="27"/>
                  </a:cubicBezTo>
                  <a:cubicBezTo>
                    <a:pt x="27" y="27"/>
                    <a:pt x="24" y="26"/>
                    <a:pt x="21" y="26"/>
                  </a:cubicBezTo>
                  <a:cubicBezTo>
                    <a:pt x="20" y="26"/>
                    <a:pt x="20" y="26"/>
                    <a:pt x="20" y="26"/>
                  </a:cubicBezTo>
                  <a:cubicBezTo>
                    <a:pt x="20" y="26"/>
                    <a:pt x="21" y="26"/>
                    <a:pt x="22" y="27"/>
                  </a:cubicBezTo>
                  <a:cubicBezTo>
                    <a:pt x="24" y="27"/>
                    <a:pt x="26" y="27"/>
                    <a:pt x="28" y="28"/>
                  </a:cubicBezTo>
                  <a:cubicBezTo>
                    <a:pt x="29" y="27"/>
                    <a:pt x="29" y="28"/>
                    <a:pt x="30" y="29"/>
                  </a:cubicBezTo>
                  <a:cubicBezTo>
                    <a:pt x="31" y="29"/>
                    <a:pt x="31" y="29"/>
                    <a:pt x="31" y="29"/>
                  </a:cubicBezTo>
                  <a:cubicBezTo>
                    <a:pt x="31" y="29"/>
                    <a:pt x="31" y="29"/>
                    <a:pt x="31" y="29"/>
                  </a:cubicBezTo>
                  <a:cubicBezTo>
                    <a:pt x="29" y="29"/>
                    <a:pt x="28" y="28"/>
                    <a:pt x="27" y="29"/>
                  </a:cubicBezTo>
                  <a:cubicBezTo>
                    <a:pt x="26" y="28"/>
                    <a:pt x="24" y="28"/>
                    <a:pt x="22" y="28"/>
                  </a:cubicBezTo>
                  <a:cubicBezTo>
                    <a:pt x="22" y="28"/>
                    <a:pt x="21" y="27"/>
                    <a:pt x="21" y="28"/>
                  </a:cubicBezTo>
                  <a:cubicBezTo>
                    <a:pt x="21" y="28"/>
                    <a:pt x="21" y="28"/>
                    <a:pt x="21" y="28"/>
                  </a:cubicBezTo>
                  <a:cubicBezTo>
                    <a:pt x="21" y="28"/>
                    <a:pt x="21" y="28"/>
                    <a:pt x="21" y="28"/>
                  </a:cubicBezTo>
                  <a:cubicBezTo>
                    <a:pt x="20" y="28"/>
                    <a:pt x="20" y="27"/>
                    <a:pt x="20" y="28"/>
                  </a:cubicBezTo>
                  <a:cubicBezTo>
                    <a:pt x="19" y="27"/>
                    <a:pt x="18" y="27"/>
                    <a:pt x="17" y="27"/>
                  </a:cubicBezTo>
                  <a:cubicBezTo>
                    <a:pt x="16" y="28"/>
                    <a:pt x="16" y="28"/>
                    <a:pt x="16" y="28"/>
                  </a:cubicBezTo>
                  <a:cubicBezTo>
                    <a:pt x="16" y="27"/>
                    <a:pt x="16" y="27"/>
                    <a:pt x="16" y="27"/>
                  </a:cubicBezTo>
                  <a:cubicBezTo>
                    <a:pt x="16" y="28"/>
                    <a:pt x="15" y="27"/>
                    <a:pt x="14" y="27"/>
                  </a:cubicBezTo>
                  <a:cubicBezTo>
                    <a:pt x="14" y="27"/>
                    <a:pt x="13" y="27"/>
                    <a:pt x="13" y="27"/>
                  </a:cubicBezTo>
                  <a:cubicBezTo>
                    <a:pt x="17" y="28"/>
                    <a:pt x="17" y="28"/>
                    <a:pt x="17" y="28"/>
                  </a:cubicBezTo>
                  <a:cubicBezTo>
                    <a:pt x="18" y="28"/>
                    <a:pt x="18" y="28"/>
                    <a:pt x="19" y="28"/>
                  </a:cubicBezTo>
                  <a:cubicBezTo>
                    <a:pt x="19" y="28"/>
                    <a:pt x="19" y="28"/>
                    <a:pt x="19" y="28"/>
                  </a:cubicBezTo>
                  <a:cubicBezTo>
                    <a:pt x="20" y="28"/>
                    <a:pt x="20" y="28"/>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9"/>
                    <a:pt x="21" y="28"/>
                  </a:cubicBezTo>
                  <a:cubicBezTo>
                    <a:pt x="23" y="29"/>
                    <a:pt x="25" y="29"/>
                    <a:pt x="27" y="29"/>
                  </a:cubicBezTo>
                  <a:cubicBezTo>
                    <a:pt x="28" y="29"/>
                    <a:pt x="29" y="30"/>
                    <a:pt x="31" y="30"/>
                  </a:cubicBezTo>
                  <a:cubicBezTo>
                    <a:pt x="31" y="30"/>
                    <a:pt x="31" y="30"/>
                    <a:pt x="31" y="30"/>
                  </a:cubicBezTo>
                  <a:cubicBezTo>
                    <a:pt x="31" y="30"/>
                    <a:pt x="32" y="30"/>
                    <a:pt x="33" y="30"/>
                  </a:cubicBezTo>
                  <a:cubicBezTo>
                    <a:pt x="33" y="30"/>
                    <a:pt x="34" y="30"/>
                    <a:pt x="35" y="30"/>
                  </a:cubicBezTo>
                  <a:cubicBezTo>
                    <a:pt x="38" y="30"/>
                    <a:pt x="40" y="31"/>
                    <a:pt x="43" y="31"/>
                  </a:cubicBezTo>
                  <a:cubicBezTo>
                    <a:pt x="47" y="32"/>
                    <a:pt x="52" y="33"/>
                    <a:pt x="56" y="34"/>
                  </a:cubicBezTo>
                  <a:cubicBezTo>
                    <a:pt x="57" y="34"/>
                    <a:pt x="57" y="34"/>
                    <a:pt x="57" y="34"/>
                  </a:cubicBezTo>
                  <a:cubicBezTo>
                    <a:pt x="55" y="35"/>
                    <a:pt x="53" y="34"/>
                    <a:pt x="52" y="34"/>
                  </a:cubicBezTo>
                  <a:cubicBezTo>
                    <a:pt x="44" y="33"/>
                    <a:pt x="37" y="32"/>
                    <a:pt x="29" y="31"/>
                  </a:cubicBezTo>
                  <a:cubicBezTo>
                    <a:pt x="29" y="31"/>
                    <a:pt x="29" y="31"/>
                    <a:pt x="29" y="31"/>
                  </a:cubicBezTo>
                  <a:cubicBezTo>
                    <a:pt x="29" y="31"/>
                    <a:pt x="29" y="32"/>
                    <a:pt x="29" y="32"/>
                  </a:cubicBezTo>
                  <a:cubicBezTo>
                    <a:pt x="29" y="32"/>
                    <a:pt x="28" y="32"/>
                    <a:pt x="27" y="32"/>
                  </a:cubicBezTo>
                  <a:cubicBezTo>
                    <a:pt x="27" y="32"/>
                    <a:pt x="27" y="32"/>
                    <a:pt x="27" y="32"/>
                  </a:cubicBezTo>
                  <a:cubicBezTo>
                    <a:pt x="29" y="33"/>
                    <a:pt x="31" y="32"/>
                    <a:pt x="32" y="33"/>
                  </a:cubicBezTo>
                  <a:cubicBezTo>
                    <a:pt x="33" y="33"/>
                    <a:pt x="34" y="34"/>
                    <a:pt x="36" y="34"/>
                  </a:cubicBezTo>
                  <a:cubicBezTo>
                    <a:pt x="39" y="35"/>
                    <a:pt x="43" y="35"/>
                    <a:pt x="46" y="36"/>
                  </a:cubicBezTo>
                  <a:cubicBezTo>
                    <a:pt x="45" y="36"/>
                    <a:pt x="44" y="35"/>
                    <a:pt x="43" y="36"/>
                  </a:cubicBezTo>
                  <a:cubicBezTo>
                    <a:pt x="44" y="36"/>
                    <a:pt x="44" y="36"/>
                    <a:pt x="44" y="36"/>
                  </a:cubicBezTo>
                  <a:cubicBezTo>
                    <a:pt x="42" y="35"/>
                    <a:pt x="40" y="35"/>
                    <a:pt x="38" y="35"/>
                  </a:cubicBezTo>
                  <a:cubicBezTo>
                    <a:pt x="38" y="35"/>
                    <a:pt x="38" y="35"/>
                    <a:pt x="38" y="35"/>
                  </a:cubicBezTo>
                  <a:cubicBezTo>
                    <a:pt x="37" y="35"/>
                    <a:pt x="37" y="35"/>
                    <a:pt x="36" y="35"/>
                  </a:cubicBezTo>
                  <a:cubicBezTo>
                    <a:pt x="35" y="35"/>
                    <a:pt x="34" y="34"/>
                    <a:pt x="33" y="34"/>
                  </a:cubicBezTo>
                  <a:cubicBezTo>
                    <a:pt x="33" y="35"/>
                    <a:pt x="34" y="34"/>
                    <a:pt x="34" y="35"/>
                  </a:cubicBezTo>
                  <a:cubicBezTo>
                    <a:pt x="33" y="36"/>
                    <a:pt x="32" y="35"/>
                    <a:pt x="30" y="35"/>
                  </a:cubicBezTo>
                  <a:cubicBezTo>
                    <a:pt x="29" y="35"/>
                    <a:pt x="29" y="35"/>
                    <a:pt x="29" y="35"/>
                  </a:cubicBezTo>
                  <a:cubicBezTo>
                    <a:pt x="28" y="34"/>
                    <a:pt x="25" y="35"/>
                    <a:pt x="24" y="34"/>
                  </a:cubicBezTo>
                  <a:cubicBezTo>
                    <a:pt x="19" y="33"/>
                    <a:pt x="13" y="32"/>
                    <a:pt x="8" y="32"/>
                  </a:cubicBezTo>
                  <a:cubicBezTo>
                    <a:pt x="8" y="31"/>
                    <a:pt x="7" y="32"/>
                    <a:pt x="7" y="32"/>
                  </a:cubicBezTo>
                  <a:cubicBezTo>
                    <a:pt x="7" y="31"/>
                    <a:pt x="7" y="31"/>
                    <a:pt x="7" y="31"/>
                  </a:cubicBezTo>
                  <a:cubicBezTo>
                    <a:pt x="6" y="31"/>
                    <a:pt x="7" y="31"/>
                    <a:pt x="7" y="32"/>
                  </a:cubicBezTo>
                  <a:cubicBezTo>
                    <a:pt x="7" y="32"/>
                    <a:pt x="6" y="32"/>
                    <a:pt x="6" y="32"/>
                  </a:cubicBezTo>
                  <a:cubicBezTo>
                    <a:pt x="7" y="32"/>
                    <a:pt x="8" y="32"/>
                    <a:pt x="9" y="32"/>
                  </a:cubicBezTo>
                  <a:cubicBezTo>
                    <a:pt x="13" y="33"/>
                    <a:pt x="17" y="33"/>
                    <a:pt x="20" y="35"/>
                  </a:cubicBezTo>
                  <a:cubicBezTo>
                    <a:pt x="21" y="35"/>
                    <a:pt x="23" y="35"/>
                    <a:pt x="24" y="35"/>
                  </a:cubicBezTo>
                  <a:cubicBezTo>
                    <a:pt x="24" y="35"/>
                    <a:pt x="24" y="35"/>
                    <a:pt x="24" y="35"/>
                  </a:cubicBezTo>
                  <a:cubicBezTo>
                    <a:pt x="25" y="35"/>
                    <a:pt x="25" y="36"/>
                    <a:pt x="26" y="36"/>
                  </a:cubicBezTo>
                  <a:cubicBezTo>
                    <a:pt x="28" y="36"/>
                    <a:pt x="29" y="36"/>
                    <a:pt x="31" y="36"/>
                  </a:cubicBezTo>
                  <a:cubicBezTo>
                    <a:pt x="30" y="36"/>
                    <a:pt x="30" y="36"/>
                    <a:pt x="30" y="36"/>
                  </a:cubicBezTo>
                  <a:cubicBezTo>
                    <a:pt x="31" y="36"/>
                    <a:pt x="31" y="36"/>
                    <a:pt x="31" y="36"/>
                  </a:cubicBezTo>
                  <a:cubicBezTo>
                    <a:pt x="32" y="36"/>
                    <a:pt x="32" y="36"/>
                    <a:pt x="32" y="36"/>
                  </a:cubicBezTo>
                  <a:cubicBezTo>
                    <a:pt x="32" y="37"/>
                    <a:pt x="32" y="37"/>
                    <a:pt x="32" y="37"/>
                  </a:cubicBezTo>
                  <a:cubicBezTo>
                    <a:pt x="32" y="36"/>
                    <a:pt x="32" y="37"/>
                    <a:pt x="32" y="37"/>
                  </a:cubicBezTo>
                  <a:cubicBezTo>
                    <a:pt x="34" y="37"/>
                    <a:pt x="36" y="37"/>
                    <a:pt x="37" y="37"/>
                  </a:cubicBezTo>
                  <a:cubicBezTo>
                    <a:pt x="38" y="38"/>
                    <a:pt x="39" y="37"/>
                    <a:pt x="39" y="38"/>
                  </a:cubicBezTo>
                  <a:cubicBezTo>
                    <a:pt x="39" y="38"/>
                    <a:pt x="39" y="38"/>
                    <a:pt x="39" y="38"/>
                  </a:cubicBezTo>
                  <a:cubicBezTo>
                    <a:pt x="39" y="38"/>
                    <a:pt x="40" y="38"/>
                    <a:pt x="41" y="38"/>
                  </a:cubicBezTo>
                  <a:cubicBezTo>
                    <a:pt x="41" y="38"/>
                    <a:pt x="42" y="38"/>
                    <a:pt x="43" y="38"/>
                  </a:cubicBezTo>
                  <a:cubicBezTo>
                    <a:pt x="45" y="39"/>
                    <a:pt x="47" y="39"/>
                    <a:pt x="49" y="39"/>
                  </a:cubicBezTo>
                  <a:cubicBezTo>
                    <a:pt x="50" y="39"/>
                    <a:pt x="52" y="39"/>
                    <a:pt x="53" y="40"/>
                  </a:cubicBezTo>
                  <a:cubicBezTo>
                    <a:pt x="54" y="39"/>
                    <a:pt x="54" y="40"/>
                    <a:pt x="55" y="40"/>
                  </a:cubicBezTo>
                  <a:cubicBezTo>
                    <a:pt x="56" y="41"/>
                    <a:pt x="56" y="39"/>
                    <a:pt x="56" y="40"/>
                  </a:cubicBezTo>
                  <a:cubicBezTo>
                    <a:pt x="60" y="41"/>
                    <a:pt x="60" y="41"/>
                    <a:pt x="60" y="41"/>
                  </a:cubicBezTo>
                  <a:cubicBezTo>
                    <a:pt x="60" y="41"/>
                    <a:pt x="60" y="41"/>
                    <a:pt x="60" y="41"/>
                  </a:cubicBezTo>
                  <a:cubicBezTo>
                    <a:pt x="61" y="41"/>
                    <a:pt x="63" y="42"/>
                    <a:pt x="64" y="41"/>
                  </a:cubicBezTo>
                  <a:cubicBezTo>
                    <a:pt x="64" y="41"/>
                    <a:pt x="65" y="41"/>
                    <a:pt x="65" y="41"/>
                  </a:cubicBezTo>
                  <a:cubicBezTo>
                    <a:pt x="66" y="42"/>
                    <a:pt x="68" y="42"/>
                    <a:pt x="70" y="42"/>
                  </a:cubicBezTo>
                  <a:cubicBezTo>
                    <a:pt x="73" y="42"/>
                    <a:pt x="77" y="44"/>
                    <a:pt x="80" y="43"/>
                  </a:cubicBezTo>
                  <a:cubicBezTo>
                    <a:pt x="81" y="44"/>
                    <a:pt x="82" y="43"/>
                    <a:pt x="82" y="44"/>
                  </a:cubicBezTo>
                  <a:cubicBezTo>
                    <a:pt x="83" y="44"/>
                    <a:pt x="85" y="44"/>
                    <a:pt x="86" y="44"/>
                  </a:cubicBezTo>
                  <a:cubicBezTo>
                    <a:pt x="86" y="44"/>
                    <a:pt x="86" y="44"/>
                    <a:pt x="86" y="44"/>
                  </a:cubicBezTo>
                  <a:cubicBezTo>
                    <a:pt x="92" y="45"/>
                    <a:pt x="98" y="45"/>
                    <a:pt x="104" y="45"/>
                  </a:cubicBezTo>
                  <a:cubicBezTo>
                    <a:pt x="104" y="45"/>
                    <a:pt x="104" y="46"/>
                    <a:pt x="104" y="45"/>
                  </a:cubicBezTo>
                  <a:cubicBezTo>
                    <a:pt x="114" y="46"/>
                    <a:pt x="125" y="46"/>
                    <a:pt x="135" y="46"/>
                  </a:cubicBezTo>
                  <a:cubicBezTo>
                    <a:pt x="135" y="46"/>
                    <a:pt x="135" y="46"/>
                    <a:pt x="135" y="46"/>
                  </a:cubicBezTo>
                  <a:cubicBezTo>
                    <a:pt x="135" y="47"/>
                    <a:pt x="134" y="47"/>
                    <a:pt x="134" y="48"/>
                  </a:cubicBezTo>
                  <a:cubicBezTo>
                    <a:pt x="132" y="48"/>
                    <a:pt x="131" y="48"/>
                    <a:pt x="129" y="48"/>
                  </a:cubicBezTo>
                  <a:cubicBezTo>
                    <a:pt x="129" y="48"/>
                    <a:pt x="128" y="48"/>
                    <a:pt x="128" y="48"/>
                  </a:cubicBezTo>
                  <a:cubicBezTo>
                    <a:pt x="125" y="48"/>
                    <a:pt x="122" y="48"/>
                    <a:pt x="119" y="48"/>
                  </a:cubicBezTo>
                  <a:cubicBezTo>
                    <a:pt x="117" y="48"/>
                    <a:pt x="115" y="48"/>
                    <a:pt x="113" y="48"/>
                  </a:cubicBezTo>
                  <a:cubicBezTo>
                    <a:pt x="111" y="48"/>
                    <a:pt x="109" y="48"/>
                    <a:pt x="106" y="48"/>
                  </a:cubicBezTo>
                  <a:cubicBezTo>
                    <a:pt x="106" y="48"/>
                    <a:pt x="106" y="48"/>
                    <a:pt x="105" y="48"/>
                  </a:cubicBezTo>
                  <a:cubicBezTo>
                    <a:pt x="104" y="48"/>
                    <a:pt x="104" y="48"/>
                    <a:pt x="104" y="48"/>
                  </a:cubicBezTo>
                  <a:cubicBezTo>
                    <a:pt x="104" y="47"/>
                    <a:pt x="104" y="48"/>
                    <a:pt x="104" y="48"/>
                  </a:cubicBezTo>
                  <a:cubicBezTo>
                    <a:pt x="100" y="47"/>
                    <a:pt x="96" y="47"/>
                    <a:pt x="92" y="47"/>
                  </a:cubicBezTo>
                  <a:cubicBezTo>
                    <a:pt x="90" y="47"/>
                    <a:pt x="90" y="47"/>
                    <a:pt x="90" y="47"/>
                  </a:cubicBezTo>
                  <a:cubicBezTo>
                    <a:pt x="89" y="46"/>
                    <a:pt x="89" y="47"/>
                    <a:pt x="89" y="47"/>
                  </a:cubicBezTo>
                  <a:cubicBezTo>
                    <a:pt x="86" y="46"/>
                    <a:pt x="83" y="46"/>
                    <a:pt x="79" y="46"/>
                  </a:cubicBezTo>
                  <a:cubicBezTo>
                    <a:pt x="79" y="46"/>
                    <a:pt x="79" y="46"/>
                    <a:pt x="79" y="46"/>
                  </a:cubicBezTo>
                  <a:cubicBezTo>
                    <a:pt x="74" y="45"/>
                    <a:pt x="70" y="44"/>
                    <a:pt x="65" y="44"/>
                  </a:cubicBezTo>
                  <a:cubicBezTo>
                    <a:pt x="64" y="44"/>
                    <a:pt x="64" y="44"/>
                    <a:pt x="63" y="44"/>
                  </a:cubicBezTo>
                  <a:cubicBezTo>
                    <a:pt x="61" y="44"/>
                    <a:pt x="60" y="43"/>
                    <a:pt x="58" y="43"/>
                  </a:cubicBezTo>
                  <a:cubicBezTo>
                    <a:pt x="64" y="44"/>
                    <a:pt x="64" y="44"/>
                    <a:pt x="64" y="44"/>
                  </a:cubicBezTo>
                  <a:cubicBezTo>
                    <a:pt x="64" y="44"/>
                    <a:pt x="64" y="45"/>
                    <a:pt x="64" y="44"/>
                  </a:cubicBezTo>
                  <a:cubicBezTo>
                    <a:pt x="70" y="45"/>
                    <a:pt x="70" y="45"/>
                    <a:pt x="70" y="45"/>
                  </a:cubicBezTo>
                  <a:cubicBezTo>
                    <a:pt x="71" y="45"/>
                    <a:pt x="71" y="45"/>
                    <a:pt x="71" y="45"/>
                  </a:cubicBezTo>
                  <a:cubicBezTo>
                    <a:pt x="71" y="45"/>
                    <a:pt x="72" y="45"/>
                    <a:pt x="73" y="45"/>
                  </a:cubicBezTo>
                  <a:cubicBezTo>
                    <a:pt x="73" y="45"/>
                    <a:pt x="73" y="45"/>
                    <a:pt x="73" y="46"/>
                  </a:cubicBezTo>
                  <a:cubicBezTo>
                    <a:pt x="73" y="46"/>
                    <a:pt x="74" y="46"/>
                    <a:pt x="74" y="46"/>
                  </a:cubicBezTo>
                  <a:cubicBezTo>
                    <a:pt x="76" y="46"/>
                    <a:pt x="78" y="47"/>
                    <a:pt x="79" y="46"/>
                  </a:cubicBezTo>
                  <a:cubicBezTo>
                    <a:pt x="80" y="47"/>
                    <a:pt x="80" y="47"/>
                    <a:pt x="80" y="47"/>
                  </a:cubicBezTo>
                  <a:cubicBezTo>
                    <a:pt x="81" y="47"/>
                    <a:pt x="83" y="46"/>
                    <a:pt x="83" y="48"/>
                  </a:cubicBezTo>
                  <a:cubicBezTo>
                    <a:pt x="82" y="48"/>
                    <a:pt x="82" y="48"/>
                    <a:pt x="81" y="48"/>
                  </a:cubicBezTo>
                  <a:cubicBezTo>
                    <a:pt x="80" y="48"/>
                    <a:pt x="80" y="48"/>
                    <a:pt x="80" y="48"/>
                  </a:cubicBezTo>
                  <a:cubicBezTo>
                    <a:pt x="80" y="48"/>
                    <a:pt x="80" y="48"/>
                    <a:pt x="80" y="48"/>
                  </a:cubicBezTo>
                  <a:cubicBezTo>
                    <a:pt x="80" y="48"/>
                    <a:pt x="79" y="48"/>
                    <a:pt x="78" y="48"/>
                  </a:cubicBezTo>
                  <a:cubicBezTo>
                    <a:pt x="78" y="47"/>
                    <a:pt x="77" y="48"/>
                    <a:pt x="77" y="48"/>
                  </a:cubicBezTo>
                  <a:cubicBezTo>
                    <a:pt x="76" y="48"/>
                    <a:pt x="75" y="47"/>
                    <a:pt x="74" y="48"/>
                  </a:cubicBezTo>
                  <a:cubicBezTo>
                    <a:pt x="73" y="47"/>
                    <a:pt x="72" y="48"/>
                    <a:pt x="71" y="47"/>
                  </a:cubicBezTo>
                  <a:cubicBezTo>
                    <a:pt x="71" y="47"/>
                    <a:pt x="70" y="47"/>
                    <a:pt x="69" y="48"/>
                  </a:cubicBezTo>
                  <a:cubicBezTo>
                    <a:pt x="66" y="47"/>
                    <a:pt x="62" y="47"/>
                    <a:pt x="57" y="46"/>
                  </a:cubicBezTo>
                  <a:cubicBezTo>
                    <a:pt x="57" y="46"/>
                    <a:pt x="57" y="46"/>
                    <a:pt x="56" y="46"/>
                  </a:cubicBezTo>
                  <a:cubicBezTo>
                    <a:pt x="52" y="45"/>
                    <a:pt x="48" y="45"/>
                    <a:pt x="44" y="44"/>
                  </a:cubicBezTo>
                  <a:cubicBezTo>
                    <a:pt x="43" y="45"/>
                    <a:pt x="43" y="44"/>
                    <a:pt x="43" y="44"/>
                  </a:cubicBezTo>
                  <a:cubicBezTo>
                    <a:pt x="43" y="44"/>
                    <a:pt x="43" y="44"/>
                    <a:pt x="43" y="44"/>
                  </a:cubicBezTo>
                  <a:cubicBezTo>
                    <a:pt x="43" y="45"/>
                    <a:pt x="43" y="45"/>
                    <a:pt x="43" y="45"/>
                  </a:cubicBezTo>
                  <a:cubicBezTo>
                    <a:pt x="43" y="45"/>
                    <a:pt x="44" y="45"/>
                    <a:pt x="44" y="45"/>
                  </a:cubicBezTo>
                  <a:cubicBezTo>
                    <a:pt x="47" y="45"/>
                    <a:pt x="50" y="46"/>
                    <a:pt x="54" y="46"/>
                  </a:cubicBezTo>
                  <a:cubicBezTo>
                    <a:pt x="55" y="46"/>
                    <a:pt x="55" y="46"/>
                    <a:pt x="56" y="46"/>
                  </a:cubicBezTo>
                  <a:cubicBezTo>
                    <a:pt x="56" y="46"/>
                    <a:pt x="57" y="47"/>
                    <a:pt x="57" y="46"/>
                  </a:cubicBezTo>
                  <a:cubicBezTo>
                    <a:pt x="57" y="47"/>
                    <a:pt x="57" y="47"/>
                    <a:pt x="57" y="47"/>
                  </a:cubicBezTo>
                  <a:cubicBezTo>
                    <a:pt x="59" y="47"/>
                    <a:pt x="61" y="47"/>
                    <a:pt x="62" y="47"/>
                  </a:cubicBezTo>
                  <a:cubicBezTo>
                    <a:pt x="64" y="48"/>
                    <a:pt x="66" y="48"/>
                    <a:pt x="68" y="48"/>
                  </a:cubicBezTo>
                  <a:cubicBezTo>
                    <a:pt x="68" y="48"/>
                    <a:pt x="68" y="48"/>
                    <a:pt x="68" y="48"/>
                  </a:cubicBezTo>
                  <a:cubicBezTo>
                    <a:pt x="68" y="48"/>
                    <a:pt x="68" y="48"/>
                    <a:pt x="68" y="48"/>
                  </a:cubicBezTo>
                  <a:cubicBezTo>
                    <a:pt x="71" y="48"/>
                    <a:pt x="74" y="48"/>
                    <a:pt x="76" y="49"/>
                  </a:cubicBezTo>
                  <a:cubicBezTo>
                    <a:pt x="80" y="49"/>
                    <a:pt x="84" y="49"/>
                    <a:pt x="88" y="50"/>
                  </a:cubicBezTo>
                  <a:cubicBezTo>
                    <a:pt x="88" y="50"/>
                    <a:pt x="89" y="50"/>
                    <a:pt x="90" y="50"/>
                  </a:cubicBezTo>
                  <a:cubicBezTo>
                    <a:pt x="92" y="50"/>
                    <a:pt x="93" y="50"/>
                    <a:pt x="95" y="50"/>
                  </a:cubicBezTo>
                  <a:cubicBezTo>
                    <a:pt x="96" y="51"/>
                    <a:pt x="97" y="51"/>
                    <a:pt x="97" y="50"/>
                  </a:cubicBezTo>
                  <a:cubicBezTo>
                    <a:pt x="98" y="51"/>
                    <a:pt x="98" y="50"/>
                    <a:pt x="98" y="51"/>
                  </a:cubicBezTo>
                  <a:cubicBezTo>
                    <a:pt x="98" y="50"/>
                    <a:pt x="99" y="51"/>
                    <a:pt x="100" y="51"/>
                  </a:cubicBezTo>
                  <a:cubicBezTo>
                    <a:pt x="100" y="51"/>
                    <a:pt x="101" y="51"/>
                    <a:pt x="101" y="51"/>
                  </a:cubicBezTo>
                  <a:cubicBezTo>
                    <a:pt x="105" y="51"/>
                    <a:pt x="108" y="51"/>
                    <a:pt x="111" y="51"/>
                  </a:cubicBezTo>
                  <a:cubicBezTo>
                    <a:pt x="112" y="52"/>
                    <a:pt x="112" y="51"/>
                    <a:pt x="113" y="51"/>
                  </a:cubicBezTo>
                  <a:cubicBezTo>
                    <a:pt x="114" y="52"/>
                    <a:pt x="116" y="51"/>
                    <a:pt x="117" y="51"/>
                  </a:cubicBezTo>
                  <a:cubicBezTo>
                    <a:pt x="118" y="51"/>
                    <a:pt x="119" y="51"/>
                    <a:pt x="121" y="52"/>
                  </a:cubicBezTo>
                  <a:cubicBezTo>
                    <a:pt x="122" y="52"/>
                    <a:pt x="123" y="51"/>
                    <a:pt x="124" y="51"/>
                  </a:cubicBezTo>
                  <a:cubicBezTo>
                    <a:pt x="124" y="51"/>
                    <a:pt x="124" y="51"/>
                    <a:pt x="124" y="51"/>
                  </a:cubicBezTo>
                  <a:cubicBezTo>
                    <a:pt x="128" y="51"/>
                    <a:pt x="132" y="52"/>
                    <a:pt x="136" y="52"/>
                  </a:cubicBezTo>
                  <a:cubicBezTo>
                    <a:pt x="136" y="52"/>
                    <a:pt x="137" y="52"/>
                    <a:pt x="137" y="52"/>
                  </a:cubicBezTo>
                  <a:cubicBezTo>
                    <a:pt x="138" y="52"/>
                    <a:pt x="138" y="52"/>
                    <a:pt x="139" y="52"/>
                  </a:cubicBezTo>
                  <a:cubicBezTo>
                    <a:pt x="141" y="52"/>
                    <a:pt x="144" y="51"/>
                    <a:pt x="146" y="51"/>
                  </a:cubicBezTo>
                  <a:cubicBezTo>
                    <a:pt x="146" y="52"/>
                    <a:pt x="147" y="53"/>
                    <a:pt x="147" y="53"/>
                  </a:cubicBezTo>
                  <a:cubicBezTo>
                    <a:pt x="148" y="53"/>
                    <a:pt x="149" y="52"/>
                    <a:pt x="149" y="51"/>
                  </a:cubicBezTo>
                  <a:cubicBezTo>
                    <a:pt x="151" y="51"/>
                    <a:pt x="154" y="51"/>
                    <a:pt x="156" y="51"/>
                  </a:cubicBezTo>
                  <a:cubicBezTo>
                    <a:pt x="157" y="52"/>
                    <a:pt x="157" y="52"/>
                    <a:pt x="157" y="52"/>
                  </a:cubicBezTo>
                  <a:cubicBezTo>
                    <a:pt x="158" y="52"/>
                    <a:pt x="158" y="52"/>
                    <a:pt x="158" y="51"/>
                  </a:cubicBezTo>
                  <a:cubicBezTo>
                    <a:pt x="163" y="51"/>
                    <a:pt x="167" y="51"/>
                    <a:pt x="172" y="51"/>
                  </a:cubicBezTo>
                  <a:cubicBezTo>
                    <a:pt x="172" y="51"/>
                    <a:pt x="172" y="51"/>
                    <a:pt x="172" y="51"/>
                  </a:cubicBezTo>
                  <a:cubicBezTo>
                    <a:pt x="173" y="51"/>
                    <a:pt x="173" y="51"/>
                    <a:pt x="173" y="50"/>
                  </a:cubicBezTo>
                  <a:cubicBezTo>
                    <a:pt x="177" y="50"/>
                    <a:pt x="181" y="50"/>
                    <a:pt x="185" y="50"/>
                  </a:cubicBezTo>
                  <a:cubicBezTo>
                    <a:pt x="185" y="50"/>
                    <a:pt x="185" y="50"/>
                    <a:pt x="185" y="50"/>
                  </a:cubicBezTo>
                  <a:cubicBezTo>
                    <a:pt x="186" y="50"/>
                    <a:pt x="186" y="50"/>
                    <a:pt x="186" y="49"/>
                  </a:cubicBezTo>
                  <a:cubicBezTo>
                    <a:pt x="188" y="49"/>
                    <a:pt x="191" y="49"/>
                    <a:pt x="193" y="49"/>
                  </a:cubicBezTo>
                  <a:cubicBezTo>
                    <a:pt x="193" y="49"/>
                    <a:pt x="193" y="49"/>
                    <a:pt x="193" y="49"/>
                  </a:cubicBezTo>
                  <a:cubicBezTo>
                    <a:pt x="193" y="49"/>
                    <a:pt x="193" y="49"/>
                    <a:pt x="193" y="49"/>
                  </a:cubicBezTo>
                  <a:cubicBezTo>
                    <a:pt x="193" y="49"/>
                    <a:pt x="194" y="49"/>
                    <a:pt x="194" y="49"/>
                  </a:cubicBezTo>
                  <a:cubicBezTo>
                    <a:pt x="194" y="49"/>
                    <a:pt x="194" y="49"/>
                    <a:pt x="194" y="49"/>
                  </a:cubicBezTo>
                  <a:cubicBezTo>
                    <a:pt x="194" y="49"/>
                    <a:pt x="194" y="49"/>
                    <a:pt x="194" y="49"/>
                  </a:cubicBezTo>
                  <a:cubicBezTo>
                    <a:pt x="194" y="49"/>
                    <a:pt x="194" y="49"/>
                    <a:pt x="194" y="49"/>
                  </a:cubicBezTo>
                  <a:cubicBezTo>
                    <a:pt x="196" y="49"/>
                    <a:pt x="197" y="48"/>
                    <a:pt x="199" y="48"/>
                  </a:cubicBezTo>
                  <a:cubicBezTo>
                    <a:pt x="199" y="48"/>
                    <a:pt x="199" y="49"/>
                    <a:pt x="199" y="49"/>
                  </a:cubicBezTo>
                  <a:cubicBezTo>
                    <a:pt x="198" y="49"/>
                    <a:pt x="198" y="49"/>
                    <a:pt x="198" y="49"/>
                  </a:cubicBezTo>
                  <a:cubicBezTo>
                    <a:pt x="196" y="49"/>
                    <a:pt x="194" y="49"/>
                    <a:pt x="193" y="49"/>
                  </a:cubicBezTo>
                  <a:cubicBezTo>
                    <a:pt x="193" y="50"/>
                    <a:pt x="193" y="50"/>
                    <a:pt x="193" y="50"/>
                  </a:cubicBezTo>
                  <a:cubicBezTo>
                    <a:pt x="192" y="50"/>
                    <a:pt x="191" y="50"/>
                    <a:pt x="190" y="50"/>
                  </a:cubicBezTo>
                  <a:cubicBezTo>
                    <a:pt x="189" y="50"/>
                    <a:pt x="189" y="50"/>
                    <a:pt x="188" y="50"/>
                  </a:cubicBezTo>
                  <a:cubicBezTo>
                    <a:pt x="188" y="50"/>
                    <a:pt x="188" y="50"/>
                    <a:pt x="188" y="50"/>
                  </a:cubicBezTo>
                  <a:cubicBezTo>
                    <a:pt x="187" y="50"/>
                    <a:pt x="185" y="51"/>
                    <a:pt x="183" y="50"/>
                  </a:cubicBezTo>
                  <a:cubicBezTo>
                    <a:pt x="182" y="51"/>
                    <a:pt x="181" y="51"/>
                    <a:pt x="179" y="51"/>
                  </a:cubicBezTo>
                  <a:cubicBezTo>
                    <a:pt x="180" y="51"/>
                    <a:pt x="180" y="51"/>
                    <a:pt x="180" y="51"/>
                  </a:cubicBezTo>
                  <a:cubicBezTo>
                    <a:pt x="180" y="51"/>
                    <a:pt x="180" y="51"/>
                    <a:pt x="180" y="51"/>
                  </a:cubicBezTo>
                  <a:cubicBezTo>
                    <a:pt x="179" y="52"/>
                    <a:pt x="179" y="52"/>
                    <a:pt x="178" y="52"/>
                  </a:cubicBezTo>
                  <a:cubicBezTo>
                    <a:pt x="178" y="52"/>
                    <a:pt x="177" y="52"/>
                    <a:pt x="177" y="52"/>
                  </a:cubicBezTo>
                  <a:cubicBezTo>
                    <a:pt x="177" y="51"/>
                    <a:pt x="176" y="52"/>
                    <a:pt x="176" y="52"/>
                  </a:cubicBezTo>
                  <a:cubicBezTo>
                    <a:pt x="175" y="51"/>
                    <a:pt x="175" y="51"/>
                    <a:pt x="175" y="51"/>
                  </a:cubicBezTo>
                  <a:cubicBezTo>
                    <a:pt x="175" y="52"/>
                    <a:pt x="175" y="52"/>
                    <a:pt x="175" y="52"/>
                  </a:cubicBezTo>
                  <a:cubicBezTo>
                    <a:pt x="174" y="51"/>
                    <a:pt x="174" y="52"/>
                    <a:pt x="173" y="52"/>
                  </a:cubicBezTo>
                  <a:cubicBezTo>
                    <a:pt x="174" y="52"/>
                    <a:pt x="174" y="52"/>
                    <a:pt x="174" y="52"/>
                  </a:cubicBezTo>
                  <a:cubicBezTo>
                    <a:pt x="164" y="52"/>
                    <a:pt x="155" y="53"/>
                    <a:pt x="146" y="53"/>
                  </a:cubicBezTo>
                  <a:cubicBezTo>
                    <a:pt x="145" y="53"/>
                    <a:pt x="145" y="53"/>
                    <a:pt x="145" y="53"/>
                  </a:cubicBezTo>
                  <a:cubicBezTo>
                    <a:pt x="145" y="53"/>
                    <a:pt x="145" y="53"/>
                    <a:pt x="145" y="53"/>
                  </a:cubicBezTo>
                  <a:cubicBezTo>
                    <a:pt x="142" y="53"/>
                    <a:pt x="140" y="53"/>
                    <a:pt x="137" y="53"/>
                  </a:cubicBezTo>
                  <a:cubicBezTo>
                    <a:pt x="136" y="53"/>
                    <a:pt x="136" y="53"/>
                    <a:pt x="136" y="53"/>
                  </a:cubicBezTo>
                  <a:cubicBezTo>
                    <a:pt x="134" y="53"/>
                    <a:pt x="132" y="53"/>
                    <a:pt x="129" y="53"/>
                  </a:cubicBezTo>
                  <a:cubicBezTo>
                    <a:pt x="129" y="53"/>
                    <a:pt x="129" y="53"/>
                    <a:pt x="129" y="53"/>
                  </a:cubicBezTo>
                  <a:cubicBezTo>
                    <a:pt x="129" y="53"/>
                    <a:pt x="129" y="53"/>
                    <a:pt x="129" y="53"/>
                  </a:cubicBezTo>
                  <a:cubicBezTo>
                    <a:pt x="129" y="53"/>
                    <a:pt x="129" y="53"/>
                    <a:pt x="129" y="53"/>
                  </a:cubicBezTo>
                  <a:cubicBezTo>
                    <a:pt x="129" y="53"/>
                    <a:pt x="128" y="53"/>
                    <a:pt x="127" y="53"/>
                  </a:cubicBezTo>
                  <a:cubicBezTo>
                    <a:pt x="128" y="53"/>
                    <a:pt x="128" y="53"/>
                    <a:pt x="129" y="53"/>
                  </a:cubicBezTo>
                  <a:cubicBezTo>
                    <a:pt x="129" y="53"/>
                    <a:pt x="129" y="53"/>
                    <a:pt x="129" y="53"/>
                  </a:cubicBezTo>
                  <a:cubicBezTo>
                    <a:pt x="129" y="53"/>
                    <a:pt x="129" y="53"/>
                    <a:pt x="129" y="53"/>
                  </a:cubicBezTo>
                  <a:cubicBezTo>
                    <a:pt x="129" y="53"/>
                    <a:pt x="129" y="53"/>
                    <a:pt x="129" y="53"/>
                  </a:cubicBezTo>
                  <a:cubicBezTo>
                    <a:pt x="130" y="53"/>
                    <a:pt x="131" y="53"/>
                    <a:pt x="131" y="54"/>
                  </a:cubicBezTo>
                  <a:cubicBezTo>
                    <a:pt x="131" y="54"/>
                    <a:pt x="130" y="54"/>
                    <a:pt x="129" y="54"/>
                  </a:cubicBezTo>
                  <a:cubicBezTo>
                    <a:pt x="128" y="54"/>
                    <a:pt x="127" y="53"/>
                    <a:pt x="125" y="53"/>
                  </a:cubicBezTo>
                  <a:cubicBezTo>
                    <a:pt x="124" y="53"/>
                    <a:pt x="122" y="53"/>
                    <a:pt x="121" y="53"/>
                  </a:cubicBezTo>
                  <a:cubicBezTo>
                    <a:pt x="121" y="53"/>
                    <a:pt x="120" y="53"/>
                    <a:pt x="120" y="53"/>
                  </a:cubicBezTo>
                  <a:cubicBezTo>
                    <a:pt x="119" y="53"/>
                    <a:pt x="119" y="53"/>
                    <a:pt x="119" y="53"/>
                  </a:cubicBezTo>
                  <a:cubicBezTo>
                    <a:pt x="119" y="53"/>
                    <a:pt x="118" y="53"/>
                    <a:pt x="118" y="53"/>
                  </a:cubicBezTo>
                  <a:cubicBezTo>
                    <a:pt x="117" y="53"/>
                    <a:pt x="115" y="53"/>
                    <a:pt x="114" y="53"/>
                  </a:cubicBezTo>
                  <a:cubicBezTo>
                    <a:pt x="114" y="53"/>
                    <a:pt x="114" y="53"/>
                    <a:pt x="114" y="53"/>
                  </a:cubicBezTo>
                  <a:cubicBezTo>
                    <a:pt x="114" y="53"/>
                    <a:pt x="113" y="53"/>
                    <a:pt x="113" y="53"/>
                  </a:cubicBezTo>
                  <a:cubicBezTo>
                    <a:pt x="112" y="53"/>
                    <a:pt x="110" y="53"/>
                    <a:pt x="109" y="53"/>
                  </a:cubicBezTo>
                  <a:cubicBezTo>
                    <a:pt x="108" y="53"/>
                    <a:pt x="107" y="53"/>
                    <a:pt x="107" y="53"/>
                  </a:cubicBezTo>
                  <a:cubicBezTo>
                    <a:pt x="105" y="52"/>
                    <a:pt x="104" y="53"/>
                    <a:pt x="103" y="53"/>
                  </a:cubicBezTo>
                  <a:cubicBezTo>
                    <a:pt x="101" y="52"/>
                    <a:pt x="99" y="52"/>
                    <a:pt x="97" y="52"/>
                  </a:cubicBezTo>
                  <a:cubicBezTo>
                    <a:pt x="97" y="52"/>
                    <a:pt x="97" y="52"/>
                    <a:pt x="97" y="52"/>
                  </a:cubicBezTo>
                  <a:cubicBezTo>
                    <a:pt x="95" y="52"/>
                    <a:pt x="94" y="52"/>
                    <a:pt x="92" y="52"/>
                  </a:cubicBezTo>
                  <a:cubicBezTo>
                    <a:pt x="89" y="51"/>
                    <a:pt x="86" y="52"/>
                    <a:pt x="83" y="51"/>
                  </a:cubicBezTo>
                  <a:cubicBezTo>
                    <a:pt x="83" y="51"/>
                    <a:pt x="83" y="51"/>
                    <a:pt x="82" y="51"/>
                  </a:cubicBezTo>
                  <a:cubicBezTo>
                    <a:pt x="82" y="51"/>
                    <a:pt x="83" y="51"/>
                    <a:pt x="83" y="51"/>
                  </a:cubicBezTo>
                  <a:cubicBezTo>
                    <a:pt x="83" y="51"/>
                    <a:pt x="84" y="51"/>
                    <a:pt x="84" y="51"/>
                  </a:cubicBezTo>
                  <a:cubicBezTo>
                    <a:pt x="84" y="52"/>
                    <a:pt x="83" y="51"/>
                    <a:pt x="82" y="52"/>
                  </a:cubicBezTo>
                  <a:cubicBezTo>
                    <a:pt x="81" y="51"/>
                    <a:pt x="80" y="52"/>
                    <a:pt x="79" y="51"/>
                  </a:cubicBezTo>
                  <a:cubicBezTo>
                    <a:pt x="78" y="51"/>
                    <a:pt x="77" y="51"/>
                    <a:pt x="76" y="51"/>
                  </a:cubicBezTo>
                  <a:cubicBezTo>
                    <a:pt x="76" y="51"/>
                    <a:pt x="76" y="51"/>
                    <a:pt x="76" y="51"/>
                  </a:cubicBezTo>
                  <a:cubicBezTo>
                    <a:pt x="76" y="51"/>
                    <a:pt x="76" y="51"/>
                    <a:pt x="76" y="51"/>
                  </a:cubicBezTo>
                  <a:cubicBezTo>
                    <a:pt x="76" y="51"/>
                    <a:pt x="76" y="51"/>
                    <a:pt x="76" y="51"/>
                  </a:cubicBezTo>
                  <a:cubicBezTo>
                    <a:pt x="76" y="51"/>
                    <a:pt x="76" y="51"/>
                    <a:pt x="76" y="51"/>
                  </a:cubicBezTo>
                  <a:cubicBezTo>
                    <a:pt x="70" y="50"/>
                    <a:pt x="65" y="50"/>
                    <a:pt x="59" y="49"/>
                  </a:cubicBezTo>
                  <a:cubicBezTo>
                    <a:pt x="56" y="49"/>
                    <a:pt x="52" y="48"/>
                    <a:pt x="49" y="48"/>
                  </a:cubicBezTo>
                  <a:cubicBezTo>
                    <a:pt x="48" y="48"/>
                    <a:pt x="47" y="47"/>
                    <a:pt x="46" y="48"/>
                  </a:cubicBezTo>
                  <a:cubicBezTo>
                    <a:pt x="45" y="48"/>
                    <a:pt x="44" y="47"/>
                    <a:pt x="44" y="47"/>
                  </a:cubicBezTo>
                  <a:cubicBezTo>
                    <a:pt x="41" y="47"/>
                    <a:pt x="37" y="47"/>
                    <a:pt x="34" y="46"/>
                  </a:cubicBezTo>
                  <a:cubicBezTo>
                    <a:pt x="30" y="46"/>
                    <a:pt x="26" y="45"/>
                    <a:pt x="22" y="45"/>
                  </a:cubicBezTo>
                  <a:cubicBezTo>
                    <a:pt x="22" y="45"/>
                    <a:pt x="22" y="45"/>
                    <a:pt x="22" y="45"/>
                  </a:cubicBezTo>
                  <a:cubicBezTo>
                    <a:pt x="21" y="46"/>
                    <a:pt x="20" y="45"/>
                    <a:pt x="19" y="45"/>
                  </a:cubicBezTo>
                  <a:cubicBezTo>
                    <a:pt x="13" y="45"/>
                    <a:pt x="7" y="43"/>
                    <a:pt x="0" y="43"/>
                  </a:cubicBezTo>
                  <a:cubicBezTo>
                    <a:pt x="0" y="43"/>
                    <a:pt x="0" y="43"/>
                    <a:pt x="0" y="43"/>
                  </a:cubicBezTo>
                  <a:cubicBezTo>
                    <a:pt x="0" y="43"/>
                    <a:pt x="1" y="43"/>
                    <a:pt x="1" y="43"/>
                  </a:cubicBezTo>
                  <a:cubicBezTo>
                    <a:pt x="6" y="44"/>
                    <a:pt x="12" y="45"/>
                    <a:pt x="17" y="46"/>
                  </a:cubicBezTo>
                  <a:cubicBezTo>
                    <a:pt x="17" y="46"/>
                    <a:pt x="18" y="46"/>
                    <a:pt x="18" y="46"/>
                  </a:cubicBezTo>
                  <a:cubicBezTo>
                    <a:pt x="23" y="47"/>
                    <a:pt x="27" y="47"/>
                    <a:pt x="31" y="48"/>
                  </a:cubicBezTo>
                  <a:cubicBezTo>
                    <a:pt x="33" y="48"/>
                    <a:pt x="34" y="48"/>
                    <a:pt x="36" y="49"/>
                  </a:cubicBezTo>
                  <a:cubicBezTo>
                    <a:pt x="36" y="49"/>
                    <a:pt x="36" y="49"/>
                    <a:pt x="36" y="49"/>
                  </a:cubicBezTo>
                  <a:cubicBezTo>
                    <a:pt x="35" y="49"/>
                    <a:pt x="35" y="49"/>
                    <a:pt x="34" y="49"/>
                  </a:cubicBezTo>
                  <a:cubicBezTo>
                    <a:pt x="34" y="49"/>
                    <a:pt x="34" y="49"/>
                    <a:pt x="33" y="49"/>
                  </a:cubicBezTo>
                  <a:cubicBezTo>
                    <a:pt x="33" y="48"/>
                    <a:pt x="32" y="49"/>
                    <a:pt x="31" y="48"/>
                  </a:cubicBezTo>
                  <a:cubicBezTo>
                    <a:pt x="30" y="48"/>
                    <a:pt x="30" y="49"/>
                    <a:pt x="30" y="48"/>
                  </a:cubicBezTo>
                  <a:cubicBezTo>
                    <a:pt x="29" y="49"/>
                    <a:pt x="28" y="48"/>
                    <a:pt x="27" y="48"/>
                  </a:cubicBezTo>
                  <a:cubicBezTo>
                    <a:pt x="28" y="49"/>
                    <a:pt x="28" y="48"/>
                    <a:pt x="29" y="49"/>
                  </a:cubicBezTo>
                  <a:cubicBezTo>
                    <a:pt x="33" y="50"/>
                    <a:pt x="39" y="50"/>
                    <a:pt x="44" y="51"/>
                  </a:cubicBezTo>
                  <a:cubicBezTo>
                    <a:pt x="44" y="51"/>
                    <a:pt x="44" y="51"/>
                    <a:pt x="44" y="51"/>
                  </a:cubicBezTo>
                  <a:cubicBezTo>
                    <a:pt x="46" y="51"/>
                    <a:pt x="49" y="51"/>
                    <a:pt x="51" y="52"/>
                  </a:cubicBezTo>
                  <a:cubicBezTo>
                    <a:pt x="51" y="52"/>
                    <a:pt x="51" y="52"/>
                    <a:pt x="51" y="52"/>
                  </a:cubicBezTo>
                  <a:cubicBezTo>
                    <a:pt x="52" y="52"/>
                    <a:pt x="52" y="52"/>
                    <a:pt x="52" y="52"/>
                  </a:cubicBezTo>
                  <a:cubicBezTo>
                    <a:pt x="51" y="52"/>
                    <a:pt x="51" y="52"/>
                    <a:pt x="51" y="52"/>
                  </a:cubicBezTo>
                  <a:cubicBezTo>
                    <a:pt x="51" y="52"/>
                    <a:pt x="51" y="52"/>
                    <a:pt x="51" y="52"/>
                  </a:cubicBezTo>
                  <a:cubicBezTo>
                    <a:pt x="51" y="52"/>
                    <a:pt x="51" y="52"/>
                    <a:pt x="51" y="52"/>
                  </a:cubicBezTo>
                  <a:cubicBezTo>
                    <a:pt x="49" y="52"/>
                    <a:pt x="49" y="52"/>
                    <a:pt x="49" y="52"/>
                  </a:cubicBezTo>
                  <a:cubicBezTo>
                    <a:pt x="49" y="52"/>
                    <a:pt x="49" y="52"/>
                    <a:pt x="49" y="52"/>
                  </a:cubicBezTo>
                  <a:cubicBezTo>
                    <a:pt x="48" y="52"/>
                    <a:pt x="47" y="52"/>
                    <a:pt x="46" y="52"/>
                  </a:cubicBezTo>
                  <a:cubicBezTo>
                    <a:pt x="46" y="52"/>
                    <a:pt x="47" y="52"/>
                    <a:pt x="48" y="52"/>
                  </a:cubicBezTo>
                  <a:cubicBezTo>
                    <a:pt x="48" y="52"/>
                    <a:pt x="49" y="52"/>
                    <a:pt x="49" y="52"/>
                  </a:cubicBezTo>
                  <a:cubicBezTo>
                    <a:pt x="50" y="52"/>
                    <a:pt x="50" y="53"/>
                    <a:pt x="50" y="52"/>
                  </a:cubicBezTo>
                  <a:cubicBezTo>
                    <a:pt x="51" y="53"/>
                    <a:pt x="52" y="52"/>
                    <a:pt x="52" y="53"/>
                  </a:cubicBezTo>
                  <a:cubicBezTo>
                    <a:pt x="53" y="53"/>
                    <a:pt x="53" y="52"/>
                    <a:pt x="54" y="53"/>
                  </a:cubicBezTo>
                  <a:cubicBezTo>
                    <a:pt x="54" y="53"/>
                    <a:pt x="54" y="53"/>
                    <a:pt x="54" y="53"/>
                  </a:cubicBezTo>
                  <a:cubicBezTo>
                    <a:pt x="55" y="53"/>
                    <a:pt x="56" y="54"/>
                    <a:pt x="57" y="53"/>
                  </a:cubicBezTo>
                  <a:cubicBezTo>
                    <a:pt x="57" y="54"/>
                    <a:pt x="57" y="54"/>
                    <a:pt x="57" y="54"/>
                  </a:cubicBezTo>
                  <a:cubicBezTo>
                    <a:pt x="60" y="54"/>
                    <a:pt x="64" y="55"/>
                    <a:pt x="67" y="55"/>
                  </a:cubicBezTo>
                  <a:cubicBezTo>
                    <a:pt x="67" y="55"/>
                    <a:pt x="67" y="55"/>
                    <a:pt x="67" y="55"/>
                  </a:cubicBezTo>
                  <a:cubicBezTo>
                    <a:pt x="67" y="55"/>
                    <a:pt x="67" y="55"/>
                    <a:pt x="67" y="55"/>
                  </a:cubicBezTo>
                  <a:cubicBezTo>
                    <a:pt x="67" y="55"/>
                    <a:pt x="68" y="55"/>
                    <a:pt x="68" y="55"/>
                  </a:cubicBezTo>
                  <a:cubicBezTo>
                    <a:pt x="68" y="55"/>
                    <a:pt x="68" y="55"/>
                    <a:pt x="68" y="55"/>
                  </a:cubicBezTo>
                  <a:cubicBezTo>
                    <a:pt x="68" y="55"/>
                    <a:pt x="68" y="55"/>
                    <a:pt x="68" y="55"/>
                  </a:cubicBezTo>
                  <a:cubicBezTo>
                    <a:pt x="68" y="55"/>
                    <a:pt x="68" y="55"/>
                    <a:pt x="68" y="55"/>
                  </a:cubicBezTo>
                  <a:cubicBezTo>
                    <a:pt x="68" y="55"/>
                    <a:pt x="68" y="55"/>
                    <a:pt x="68" y="55"/>
                  </a:cubicBezTo>
                  <a:cubicBezTo>
                    <a:pt x="73" y="55"/>
                    <a:pt x="79" y="57"/>
                    <a:pt x="84" y="57"/>
                  </a:cubicBezTo>
                  <a:cubicBezTo>
                    <a:pt x="84" y="57"/>
                    <a:pt x="84" y="57"/>
                    <a:pt x="84" y="57"/>
                  </a:cubicBezTo>
                  <a:cubicBezTo>
                    <a:pt x="84" y="57"/>
                    <a:pt x="84" y="57"/>
                    <a:pt x="84" y="57"/>
                  </a:cubicBezTo>
                  <a:cubicBezTo>
                    <a:pt x="86" y="57"/>
                    <a:pt x="86" y="57"/>
                    <a:pt x="86" y="57"/>
                  </a:cubicBezTo>
                  <a:cubicBezTo>
                    <a:pt x="87" y="58"/>
                    <a:pt x="88" y="58"/>
                    <a:pt x="89" y="58"/>
                  </a:cubicBezTo>
                  <a:cubicBezTo>
                    <a:pt x="89" y="58"/>
                    <a:pt x="90" y="58"/>
                    <a:pt x="90" y="58"/>
                  </a:cubicBezTo>
                  <a:cubicBezTo>
                    <a:pt x="90" y="58"/>
                    <a:pt x="90" y="58"/>
                    <a:pt x="90" y="58"/>
                  </a:cubicBezTo>
                  <a:cubicBezTo>
                    <a:pt x="91" y="58"/>
                    <a:pt x="92" y="58"/>
                    <a:pt x="93" y="58"/>
                  </a:cubicBezTo>
                  <a:cubicBezTo>
                    <a:pt x="94" y="58"/>
                    <a:pt x="94" y="58"/>
                    <a:pt x="95" y="58"/>
                  </a:cubicBezTo>
                  <a:cubicBezTo>
                    <a:pt x="97" y="59"/>
                    <a:pt x="99" y="58"/>
                    <a:pt x="102" y="59"/>
                  </a:cubicBezTo>
                  <a:cubicBezTo>
                    <a:pt x="102" y="58"/>
                    <a:pt x="102" y="58"/>
                    <a:pt x="102" y="58"/>
                  </a:cubicBezTo>
                  <a:cubicBezTo>
                    <a:pt x="107" y="59"/>
                    <a:pt x="112" y="59"/>
                    <a:pt x="117" y="59"/>
                  </a:cubicBezTo>
                  <a:cubicBezTo>
                    <a:pt x="120" y="59"/>
                    <a:pt x="124" y="59"/>
                    <a:pt x="127" y="59"/>
                  </a:cubicBezTo>
                  <a:cubicBezTo>
                    <a:pt x="130" y="60"/>
                    <a:pt x="134" y="59"/>
                    <a:pt x="138" y="60"/>
                  </a:cubicBezTo>
                  <a:cubicBezTo>
                    <a:pt x="138" y="59"/>
                    <a:pt x="138" y="59"/>
                    <a:pt x="138" y="60"/>
                  </a:cubicBezTo>
                  <a:cubicBezTo>
                    <a:pt x="141" y="60"/>
                    <a:pt x="143" y="59"/>
                    <a:pt x="146" y="59"/>
                  </a:cubicBezTo>
                  <a:cubicBezTo>
                    <a:pt x="147" y="59"/>
                    <a:pt x="148" y="60"/>
                    <a:pt x="149" y="59"/>
                  </a:cubicBezTo>
                  <a:cubicBezTo>
                    <a:pt x="150" y="60"/>
                    <a:pt x="151" y="59"/>
                    <a:pt x="152" y="59"/>
                  </a:cubicBezTo>
                  <a:cubicBezTo>
                    <a:pt x="153" y="59"/>
                    <a:pt x="155" y="59"/>
                    <a:pt x="156" y="59"/>
                  </a:cubicBezTo>
                  <a:cubicBezTo>
                    <a:pt x="156" y="59"/>
                    <a:pt x="157" y="59"/>
                    <a:pt x="157" y="59"/>
                  </a:cubicBezTo>
                  <a:cubicBezTo>
                    <a:pt x="157" y="59"/>
                    <a:pt x="157" y="59"/>
                    <a:pt x="157" y="59"/>
                  </a:cubicBezTo>
                  <a:cubicBezTo>
                    <a:pt x="158" y="59"/>
                    <a:pt x="158" y="59"/>
                    <a:pt x="159" y="59"/>
                  </a:cubicBezTo>
                  <a:cubicBezTo>
                    <a:pt x="161" y="59"/>
                    <a:pt x="162" y="59"/>
                    <a:pt x="164" y="59"/>
                  </a:cubicBezTo>
                  <a:cubicBezTo>
                    <a:pt x="165" y="59"/>
                    <a:pt x="167" y="59"/>
                    <a:pt x="168" y="59"/>
                  </a:cubicBezTo>
                  <a:cubicBezTo>
                    <a:pt x="169" y="59"/>
                    <a:pt x="169" y="59"/>
                    <a:pt x="169" y="60"/>
                  </a:cubicBezTo>
                  <a:cubicBezTo>
                    <a:pt x="168" y="60"/>
                    <a:pt x="168" y="60"/>
                    <a:pt x="167" y="60"/>
                  </a:cubicBezTo>
                  <a:cubicBezTo>
                    <a:pt x="166" y="60"/>
                    <a:pt x="165" y="60"/>
                    <a:pt x="164" y="60"/>
                  </a:cubicBezTo>
                  <a:cubicBezTo>
                    <a:pt x="164" y="60"/>
                    <a:pt x="163" y="59"/>
                    <a:pt x="163" y="59"/>
                  </a:cubicBezTo>
                  <a:cubicBezTo>
                    <a:pt x="162" y="59"/>
                    <a:pt x="162" y="60"/>
                    <a:pt x="162" y="60"/>
                  </a:cubicBezTo>
                  <a:cubicBezTo>
                    <a:pt x="162" y="60"/>
                    <a:pt x="162" y="60"/>
                    <a:pt x="161" y="60"/>
                  </a:cubicBezTo>
                  <a:cubicBezTo>
                    <a:pt x="159" y="60"/>
                    <a:pt x="156" y="60"/>
                    <a:pt x="154" y="60"/>
                  </a:cubicBezTo>
                  <a:cubicBezTo>
                    <a:pt x="151" y="61"/>
                    <a:pt x="148" y="60"/>
                    <a:pt x="145" y="61"/>
                  </a:cubicBezTo>
                  <a:cubicBezTo>
                    <a:pt x="145" y="61"/>
                    <a:pt x="144" y="61"/>
                    <a:pt x="144" y="61"/>
                  </a:cubicBezTo>
                  <a:cubicBezTo>
                    <a:pt x="144" y="60"/>
                    <a:pt x="143" y="60"/>
                    <a:pt x="143" y="60"/>
                  </a:cubicBezTo>
                  <a:cubicBezTo>
                    <a:pt x="142" y="60"/>
                    <a:pt x="142" y="60"/>
                    <a:pt x="142" y="61"/>
                  </a:cubicBezTo>
                  <a:cubicBezTo>
                    <a:pt x="142" y="61"/>
                    <a:pt x="142" y="61"/>
                    <a:pt x="142" y="61"/>
                  </a:cubicBezTo>
                  <a:cubicBezTo>
                    <a:pt x="139" y="61"/>
                    <a:pt x="136" y="61"/>
                    <a:pt x="133" y="61"/>
                  </a:cubicBezTo>
                  <a:cubicBezTo>
                    <a:pt x="133" y="61"/>
                    <a:pt x="132" y="61"/>
                    <a:pt x="132" y="61"/>
                  </a:cubicBezTo>
                  <a:cubicBezTo>
                    <a:pt x="132" y="61"/>
                    <a:pt x="132" y="61"/>
                    <a:pt x="132" y="61"/>
                  </a:cubicBezTo>
                  <a:cubicBezTo>
                    <a:pt x="132" y="60"/>
                    <a:pt x="132" y="60"/>
                    <a:pt x="131" y="60"/>
                  </a:cubicBezTo>
                  <a:cubicBezTo>
                    <a:pt x="130" y="60"/>
                    <a:pt x="130" y="60"/>
                    <a:pt x="130" y="61"/>
                  </a:cubicBezTo>
                  <a:cubicBezTo>
                    <a:pt x="130" y="61"/>
                    <a:pt x="130" y="61"/>
                    <a:pt x="130" y="61"/>
                  </a:cubicBezTo>
                  <a:cubicBezTo>
                    <a:pt x="128" y="61"/>
                    <a:pt x="128" y="61"/>
                    <a:pt x="128" y="61"/>
                  </a:cubicBezTo>
                  <a:cubicBezTo>
                    <a:pt x="128" y="61"/>
                    <a:pt x="128" y="61"/>
                    <a:pt x="127" y="61"/>
                  </a:cubicBezTo>
                  <a:cubicBezTo>
                    <a:pt x="127" y="61"/>
                    <a:pt x="126" y="60"/>
                    <a:pt x="126" y="61"/>
                  </a:cubicBezTo>
                  <a:cubicBezTo>
                    <a:pt x="126" y="61"/>
                    <a:pt x="125" y="60"/>
                    <a:pt x="125" y="61"/>
                  </a:cubicBezTo>
                  <a:cubicBezTo>
                    <a:pt x="123" y="61"/>
                    <a:pt x="121" y="61"/>
                    <a:pt x="119" y="60"/>
                  </a:cubicBezTo>
                  <a:cubicBezTo>
                    <a:pt x="118" y="61"/>
                    <a:pt x="118" y="60"/>
                    <a:pt x="117" y="60"/>
                  </a:cubicBezTo>
                  <a:cubicBezTo>
                    <a:pt x="111" y="60"/>
                    <a:pt x="105" y="60"/>
                    <a:pt x="98" y="60"/>
                  </a:cubicBezTo>
                  <a:cubicBezTo>
                    <a:pt x="96" y="59"/>
                    <a:pt x="95" y="59"/>
                    <a:pt x="93" y="59"/>
                  </a:cubicBezTo>
                  <a:cubicBezTo>
                    <a:pt x="92" y="59"/>
                    <a:pt x="92" y="59"/>
                    <a:pt x="92" y="59"/>
                  </a:cubicBezTo>
                  <a:cubicBezTo>
                    <a:pt x="88" y="59"/>
                    <a:pt x="83" y="58"/>
                    <a:pt x="79" y="58"/>
                  </a:cubicBezTo>
                  <a:cubicBezTo>
                    <a:pt x="78" y="58"/>
                    <a:pt x="78" y="58"/>
                    <a:pt x="77" y="58"/>
                  </a:cubicBezTo>
                  <a:cubicBezTo>
                    <a:pt x="77" y="58"/>
                    <a:pt x="77" y="58"/>
                    <a:pt x="77" y="58"/>
                  </a:cubicBezTo>
                  <a:cubicBezTo>
                    <a:pt x="73" y="57"/>
                    <a:pt x="68" y="57"/>
                    <a:pt x="64" y="57"/>
                  </a:cubicBezTo>
                  <a:cubicBezTo>
                    <a:pt x="61" y="56"/>
                    <a:pt x="58" y="56"/>
                    <a:pt x="56" y="56"/>
                  </a:cubicBezTo>
                  <a:cubicBezTo>
                    <a:pt x="56" y="56"/>
                    <a:pt x="56" y="56"/>
                    <a:pt x="56" y="56"/>
                  </a:cubicBezTo>
                  <a:cubicBezTo>
                    <a:pt x="54" y="55"/>
                    <a:pt x="51" y="55"/>
                    <a:pt x="49" y="55"/>
                  </a:cubicBezTo>
                  <a:cubicBezTo>
                    <a:pt x="49" y="55"/>
                    <a:pt x="47" y="55"/>
                    <a:pt x="46" y="54"/>
                  </a:cubicBezTo>
                  <a:cubicBezTo>
                    <a:pt x="46" y="54"/>
                    <a:pt x="45" y="54"/>
                    <a:pt x="44" y="54"/>
                  </a:cubicBezTo>
                  <a:cubicBezTo>
                    <a:pt x="44" y="54"/>
                    <a:pt x="43" y="54"/>
                    <a:pt x="43" y="54"/>
                  </a:cubicBezTo>
                  <a:cubicBezTo>
                    <a:pt x="44" y="54"/>
                    <a:pt x="44" y="54"/>
                    <a:pt x="44" y="54"/>
                  </a:cubicBezTo>
                  <a:cubicBezTo>
                    <a:pt x="45" y="54"/>
                    <a:pt x="45" y="55"/>
                    <a:pt x="45" y="55"/>
                  </a:cubicBezTo>
                  <a:cubicBezTo>
                    <a:pt x="46" y="55"/>
                    <a:pt x="46" y="55"/>
                    <a:pt x="47" y="55"/>
                  </a:cubicBezTo>
                  <a:cubicBezTo>
                    <a:pt x="49" y="55"/>
                    <a:pt x="51" y="56"/>
                    <a:pt x="53" y="56"/>
                  </a:cubicBezTo>
                  <a:cubicBezTo>
                    <a:pt x="54" y="56"/>
                    <a:pt x="55" y="56"/>
                    <a:pt x="56" y="56"/>
                  </a:cubicBezTo>
                  <a:cubicBezTo>
                    <a:pt x="56" y="56"/>
                    <a:pt x="56" y="56"/>
                    <a:pt x="56" y="56"/>
                  </a:cubicBezTo>
                  <a:cubicBezTo>
                    <a:pt x="58" y="57"/>
                    <a:pt x="60" y="57"/>
                    <a:pt x="62" y="57"/>
                  </a:cubicBezTo>
                  <a:cubicBezTo>
                    <a:pt x="64" y="58"/>
                    <a:pt x="67" y="58"/>
                    <a:pt x="69" y="58"/>
                  </a:cubicBezTo>
                  <a:cubicBezTo>
                    <a:pt x="69" y="58"/>
                    <a:pt x="70" y="58"/>
                    <a:pt x="70" y="58"/>
                  </a:cubicBezTo>
                  <a:cubicBezTo>
                    <a:pt x="72" y="58"/>
                    <a:pt x="75" y="59"/>
                    <a:pt x="78" y="59"/>
                  </a:cubicBezTo>
                  <a:cubicBezTo>
                    <a:pt x="79" y="60"/>
                    <a:pt x="80" y="59"/>
                    <a:pt x="81" y="59"/>
                  </a:cubicBezTo>
                  <a:cubicBezTo>
                    <a:pt x="82" y="59"/>
                    <a:pt x="83" y="60"/>
                    <a:pt x="84" y="59"/>
                  </a:cubicBezTo>
                  <a:cubicBezTo>
                    <a:pt x="84" y="60"/>
                    <a:pt x="85" y="59"/>
                    <a:pt x="85" y="60"/>
                  </a:cubicBezTo>
                  <a:cubicBezTo>
                    <a:pt x="87" y="60"/>
                    <a:pt x="88" y="60"/>
                    <a:pt x="89" y="60"/>
                  </a:cubicBezTo>
                  <a:cubicBezTo>
                    <a:pt x="90" y="60"/>
                    <a:pt x="90" y="60"/>
                    <a:pt x="90" y="60"/>
                  </a:cubicBezTo>
                  <a:cubicBezTo>
                    <a:pt x="91" y="60"/>
                    <a:pt x="91" y="60"/>
                    <a:pt x="92" y="60"/>
                  </a:cubicBezTo>
                  <a:cubicBezTo>
                    <a:pt x="93" y="61"/>
                    <a:pt x="94" y="60"/>
                    <a:pt x="95" y="60"/>
                  </a:cubicBezTo>
                  <a:cubicBezTo>
                    <a:pt x="95" y="60"/>
                    <a:pt x="96" y="60"/>
                    <a:pt x="96" y="61"/>
                  </a:cubicBezTo>
                  <a:cubicBezTo>
                    <a:pt x="97" y="61"/>
                    <a:pt x="97" y="61"/>
                    <a:pt x="98" y="61"/>
                  </a:cubicBezTo>
                  <a:cubicBezTo>
                    <a:pt x="98" y="61"/>
                    <a:pt x="98" y="61"/>
                    <a:pt x="98" y="61"/>
                  </a:cubicBezTo>
                  <a:cubicBezTo>
                    <a:pt x="99" y="61"/>
                    <a:pt x="101" y="61"/>
                    <a:pt x="102" y="61"/>
                  </a:cubicBezTo>
                  <a:cubicBezTo>
                    <a:pt x="102" y="61"/>
                    <a:pt x="102" y="61"/>
                    <a:pt x="102" y="61"/>
                  </a:cubicBezTo>
                  <a:cubicBezTo>
                    <a:pt x="102" y="61"/>
                    <a:pt x="103" y="60"/>
                    <a:pt x="103" y="61"/>
                  </a:cubicBezTo>
                  <a:cubicBezTo>
                    <a:pt x="104" y="61"/>
                    <a:pt x="104" y="61"/>
                    <a:pt x="105" y="61"/>
                  </a:cubicBezTo>
                  <a:cubicBezTo>
                    <a:pt x="105" y="61"/>
                    <a:pt x="106" y="61"/>
                    <a:pt x="106" y="61"/>
                  </a:cubicBezTo>
                  <a:cubicBezTo>
                    <a:pt x="108" y="61"/>
                    <a:pt x="109" y="61"/>
                    <a:pt x="110" y="61"/>
                  </a:cubicBezTo>
                  <a:cubicBezTo>
                    <a:pt x="111" y="61"/>
                    <a:pt x="111" y="61"/>
                    <a:pt x="111" y="61"/>
                  </a:cubicBezTo>
                  <a:cubicBezTo>
                    <a:pt x="112" y="62"/>
                    <a:pt x="113" y="61"/>
                    <a:pt x="114" y="61"/>
                  </a:cubicBezTo>
                  <a:cubicBezTo>
                    <a:pt x="116" y="61"/>
                    <a:pt x="118" y="61"/>
                    <a:pt x="120" y="61"/>
                  </a:cubicBezTo>
                  <a:cubicBezTo>
                    <a:pt x="120" y="62"/>
                    <a:pt x="120" y="61"/>
                    <a:pt x="121" y="61"/>
                  </a:cubicBezTo>
                  <a:cubicBezTo>
                    <a:pt x="121" y="62"/>
                    <a:pt x="121" y="61"/>
                    <a:pt x="122" y="62"/>
                  </a:cubicBezTo>
                  <a:cubicBezTo>
                    <a:pt x="122" y="61"/>
                    <a:pt x="123" y="62"/>
                    <a:pt x="123" y="62"/>
                  </a:cubicBezTo>
                  <a:cubicBezTo>
                    <a:pt x="123" y="62"/>
                    <a:pt x="123" y="62"/>
                    <a:pt x="124" y="62"/>
                  </a:cubicBezTo>
                  <a:cubicBezTo>
                    <a:pt x="124" y="62"/>
                    <a:pt x="125" y="63"/>
                    <a:pt x="125" y="62"/>
                  </a:cubicBezTo>
                  <a:cubicBezTo>
                    <a:pt x="127" y="62"/>
                    <a:pt x="129" y="63"/>
                    <a:pt x="130" y="63"/>
                  </a:cubicBezTo>
                  <a:cubicBezTo>
                    <a:pt x="132" y="63"/>
                    <a:pt x="134" y="62"/>
                    <a:pt x="136" y="63"/>
                  </a:cubicBezTo>
                  <a:cubicBezTo>
                    <a:pt x="136" y="63"/>
                    <a:pt x="136" y="63"/>
                    <a:pt x="136" y="63"/>
                  </a:cubicBezTo>
                  <a:cubicBezTo>
                    <a:pt x="137" y="63"/>
                    <a:pt x="137" y="62"/>
                    <a:pt x="138" y="63"/>
                  </a:cubicBezTo>
                  <a:cubicBezTo>
                    <a:pt x="140" y="63"/>
                    <a:pt x="141" y="63"/>
                    <a:pt x="142" y="63"/>
                  </a:cubicBezTo>
                  <a:cubicBezTo>
                    <a:pt x="143" y="62"/>
                    <a:pt x="143" y="63"/>
                    <a:pt x="144" y="63"/>
                  </a:cubicBezTo>
                  <a:cubicBezTo>
                    <a:pt x="150" y="63"/>
                    <a:pt x="155" y="62"/>
                    <a:pt x="161" y="62"/>
                  </a:cubicBezTo>
                  <a:cubicBezTo>
                    <a:pt x="163" y="63"/>
                    <a:pt x="164" y="62"/>
                    <a:pt x="166" y="62"/>
                  </a:cubicBezTo>
                  <a:cubicBezTo>
                    <a:pt x="166" y="62"/>
                    <a:pt x="166" y="62"/>
                    <a:pt x="166" y="62"/>
                  </a:cubicBezTo>
                  <a:cubicBezTo>
                    <a:pt x="169" y="62"/>
                    <a:pt x="171" y="62"/>
                    <a:pt x="174" y="62"/>
                  </a:cubicBezTo>
                  <a:cubicBezTo>
                    <a:pt x="175" y="62"/>
                    <a:pt x="176" y="62"/>
                    <a:pt x="176" y="62"/>
                  </a:cubicBezTo>
                  <a:cubicBezTo>
                    <a:pt x="176" y="62"/>
                    <a:pt x="176" y="62"/>
                    <a:pt x="176" y="62"/>
                  </a:cubicBezTo>
                  <a:cubicBezTo>
                    <a:pt x="176" y="63"/>
                    <a:pt x="176" y="63"/>
                    <a:pt x="176" y="63"/>
                  </a:cubicBezTo>
                  <a:cubicBezTo>
                    <a:pt x="174" y="63"/>
                    <a:pt x="173" y="63"/>
                    <a:pt x="171" y="63"/>
                  </a:cubicBezTo>
                  <a:cubicBezTo>
                    <a:pt x="169" y="63"/>
                    <a:pt x="168" y="63"/>
                    <a:pt x="167" y="63"/>
                  </a:cubicBezTo>
                  <a:cubicBezTo>
                    <a:pt x="166" y="64"/>
                    <a:pt x="166" y="63"/>
                    <a:pt x="166" y="63"/>
                  </a:cubicBezTo>
                  <a:cubicBezTo>
                    <a:pt x="165" y="64"/>
                    <a:pt x="164" y="63"/>
                    <a:pt x="163" y="64"/>
                  </a:cubicBezTo>
                  <a:cubicBezTo>
                    <a:pt x="163" y="63"/>
                    <a:pt x="163" y="64"/>
                    <a:pt x="163" y="64"/>
                  </a:cubicBezTo>
                  <a:cubicBezTo>
                    <a:pt x="161" y="64"/>
                    <a:pt x="160" y="63"/>
                    <a:pt x="158" y="64"/>
                  </a:cubicBezTo>
                  <a:cubicBezTo>
                    <a:pt x="156" y="64"/>
                    <a:pt x="153" y="64"/>
                    <a:pt x="151" y="64"/>
                  </a:cubicBezTo>
                  <a:cubicBezTo>
                    <a:pt x="149" y="64"/>
                    <a:pt x="147" y="64"/>
                    <a:pt x="145" y="64"/>
                  </a:cubicBezTo>
                  <a:cubicBezTo>
                    <a:pt x="144" y="64"/>
                    <a:pt x="143" y="64"/>
                    <a:pt x="142" y="64"/>
                  </a:cubicBezTo>
                  <a:cubicBezTo>
                    <a:pt x="141" y="64"/>
                    <a:pt x="141" y="64"/>
                    <a:pt x="140" y="64"/>
                  </a:cubicBezTo>
                  <a:cubicBezTo>
                    <a:pt x="137" y="64"/>
                    <a:pt x="133" y="64"/>
                    <a:pt x="130" y="64"/>
                  </a:cubicBezTo>
                  <a:cubicBezTo>
                    <a:pt x="128" y="64"/>
                    <a:pt x="126" y="64"/>
                    <a:pt x="125" y="64"/>
                  </a:cubicBezTo>
                  <a:cubicBezTo>
                    <a:pt x="124" y="64"/>
                    <a:pt x="123" y="64"/>
                    <a:pt x="122" y="64"/>
                  </a:cubicBezTo>
                  <a:cubicBezTo>
                    <a:pt x="122" y="64"/>
                    <a:pt x="122" y="64"/>
                    <a:pt x="122" y="64"/>
                  </a:cubicBezTo>
                  <a:cubicBezTo>
                    <a:pt x="122" y="64"/>
                    <a:pt x="122" y="64"/>
                    <a:pt x="122" y="64"/>
                  </a:cubicBezTo>
                  <a:cubicBezTo>
                    <a:pt x="122" y="64"/>
                    <a:pt x="122" y="64"/>
                    <a:pt x="122" y="64"/>
                  </a:cubicBezTo>
                  <a:cubicBezTo>
                    <a:pt x="119" y="64"/>
                    <a:pt x="116" y="64"/>
                    <a:pt x="113" y="64"/>
                  </a:cubicBezTo>
                  <a:cubicBezTo>
                    <a:pt x="112" y="64"/>
                    <a:pt x="112" y="64"/>
                    <a:pt x="112" y="64"/>
                  </a:cubicBezTo>
                  <a:cubicBezTo>
                    <a:pt x="112" y="64"/>
                    <a:pt x="112" y="64"/>
                    <a:pt x="112" y="64"/>
                  </a:cubicBezTo>
                  <a:cubicBezTo>
                    <a:pt x="111" y="64"/>
                    <a:pt x="110" y="64"/>
                    <a:pt x="109" y="64"/>
                  </a:cubicBezTo>
                  <a:cubicBezTo>
                    <a:pt x="106" y="64"/>
                    <a:pt x="103" y="64"/>
                    <a:pt x="100" y="63"/>
                  </a:cubicBezTo>
                  <a:cubicBezTo>
                    <a:pt x="99" y="64"/>
                    <a:pt x="99" y="63"/>
                    <a:pt x="98" y="63"/>
                  </a:cubicBezTo>
                  <a:cubicBezTo>
                    <a:pt x="97" y="63"/>
                    <a:pt x="95" y="63"/>
                    <a:pt x="94" y="63"/>
                  </a:cubicBezTo>
                  <a:cubicBezTo>
                    <a:pt x="93" y="63"/>
                    <a:pt x="92" y="63"/>
                    <a:pt x="90" y="63"/>
                  </a:cubicBezTo>
                  <a:cubicBezTo>
                    <a:pt x="87" y="62"/>
                    <a:pt x="83" y="63"/>
                    <a:pt x="80" y="62"/>
                  </a:cubicBezTo>
                  <a:cubicBezTo>
                    <a:pt x="79" y="62"/>
                    <a:pt x="79" y="62"/>
                    <a:pt x="78" y="62"/>
                  </a:cubicBezTo>
                  <a:cubicBezTo>
                    <a:pt x="77" y="62"/>
                    <a:pt x="75" y="61"/>
                    <a:pt x="74" y="61"/>
                  </a:cubicBezTo>
                  <a:cubicBezTo>
                    <a:pt x="73" y="61"/>
                    <a:pt x="73" y="61"/>
                    <a:pt x="73" y="61"/>
                  </a:cubicBezTo>
                  <a:cubicBezTo>
                    <a:pt x="71" y="62"/>
                    <a:pt x="68" y="61"/>
                    <a:pt x="66" y="61"/>
                  </a:cubicBezTo>
                  <a:cubicBezTo>
                    <a:pt x="64" y="61"/>
                    <a:pt x="63" y="60"/>
                    <a:pt x="62" y="61"/>
                  </a:cubicBezTo>
                  <a:cubicBezTo>
                    <a:pt x="61" y="60"/>
                    <a:pt x="61" y="61"/>
                    <a:pt x="60" y="61"/>
                  </a:cubicBezTo>
                  <a:cubicBezTo>
                    <a:pt x="60" y="61"/>
                    <a:pt x="60" y="61"/>
                    <a:pt x="60" y="61"/>
                  </a:cubicBezTo>
                  <a:cubicBezTo>
                    <a:pt x="58" y="61"/>
                    <a:pt x="56" y="60"/>
                    <a:pt x="55" y="60"/>
                  </a:cubicBezTo>
                  <a:cubicBezTo>
                    <a:pt x="55" y="60"/>
                    <a:pt x="55" y="60"/>
                    <a:pt x="55" y="60"/>
                  </a:cubicBezTo>
                  <a:cubicBezTo>
                    <a:pt x="50" y="59"/>
                    <a:pt x="50" y="59"/>
                    <a:pt x="50" y="59"/>
                  </a:cubicBezTo>
                  <a:cubicBezTo>
                    <a:pt x="50" y="59"/>
                    <a:pt x="50" y="59"/>
                    <a:pt x="50" y="59"/>
                  </a:cubicBezTo>
                  <a:cubicBezTo>
                    <a:pt x="49" y="59"/>
                    <a:pt x="48" y="59"/>
                    <a:pt x="48" y="59"/>
                  </a:cubicBezTo>
                  <a:cubicBezTo>
                    <a:pt x="47" y="59"/>
                    <a:pt x="47" y="59"/>
                    <a:pt x="47" y="59"/>
                  </a:cubicBezTo>
                  <a:cubicBezTo>
                    <a:pt x="42" y="58"/>
                    <a:pt x="42" y="58"/>
                    <a:pt x="42" y="58"/>
                  </a:cubicBezTo>
                  <a:cubicBezTo>
                    <a:pt x="42" y="58"/>
                    <a:pt x="42" y="59"/>
                    <a:pt x="42" y="59"/>
                  </a:cubicBezTo>
                  <a:cubicBezTo>
                    <a:pt x="46" y="60"/>
                    <a:pt x="51" y="60"/>
                    <a:pt x="55" y="60"/>
                  </a:cubicBezTo>
                  <a:cubicBezTo>
                    <a:pt x="55" y="61"/>
                    <a:pt x="56" y="61"/>
                    <a:pt x="56" y="61"/>
                  </a:cubicBezTo>
                  <a:cubicBezTo>
                    <a:pt x="56" y="61"/>
                    <a:pt x="57" y="61"/>
                    <a:pt x="57" y="61"/>
                  </a:cubicBezTo>
                  <a:cubicBezTo>
                    <a:pt x="57" y="61"/>
                    <a:pt x="57" y="61"/>
                    <a:pt x="57" y="61"/>
                  </a:cubicBezTo>
                  <a:cubicBezTo>
                    <a:pt x="57" y="61"/>
                    <a:pt x="57" y="61"/>
                    <a:pt x="57" y="61"/>
                  </a:cubicBezTo>
                  <a:cubicBezTo>
                    <a:pt x="57" y="61"/>
                    <a:pt x="57" y="62"/>
                    <a:pt x="58" y="62"/>
                  </a:cubicBezTo>
                  <a:cubicBezTo>
                    <a:pt x="58" y="61"/>
                    <a:pt x="58" y="61"/>
                    <a:pt x="58" y="61"/>
                  </a:cubicBezTo>
                  <a:cubicBezTo>
                    <a:pt x="58" y="62"/>
                    <a:pt x="59" y="62"/>
                    <a:pt x="60" y="62"/>
                  </a:cubicBezTo>
                  <a:cubicBezTo>
                    <a:pt x="61" y="62"/>
                    <a:pt x="63" y="62"/>
                    <a:pt x="64" y="63"/>
                  </a:cubicBezTo>
                  <a:cubicBezTo>
                    <a:pt x="64" y="63"/>
                    <a:pt x="64" y="63"/>
                    <a:pt x="64" y="63"/>
                  </a:cubicBezTo>
                  <a:cubicBezTo>
                    <a:pt x="63" y="63"/>
                    <a:pt x="62" y="63"/>
                    <a:pt x="61" y="63"/>
                  </a:cubicBezTo>
                  <a:cubicBezTo>
                    <a:pt x="61" y="63"/>
                    <a:pt x="61" y="63"/>
                    <a:pt x="61" y="63"/>
                  </a:cubicBezTo>
                  <a:cubicBezTo>
                    <a:pt x="61" y="63"/>
                    <a:pt x="61" y="63"/>
                    <a:pt x="61" y="63"/>
                  </a:cubicBezTo>
                  <a:cubicBezTo>
                    <a:pt x="61" y="63"/>
                    <a:pt x="60" y="63"/>
                    <a:pt x="60" y="63"/>
                  </a:cubicBezTo>
                  <a:cubicBezTo>
                    <a:pt x="63" y="63"/>
                    <a:pt x="66" y="64"/>
                    <a:pt x="69" y="64"/>
                  </a:cubicBezTo>
                  <a:cubicBezTo>
                    <a:pt x="74" y="65"/>
                    <a:pt x="74" y="65"/>
                    <a:pt x="74" y="65"/>
                  </a:cubicBezTo>
                  <a:cubicBezTo>
                    <a:pt x="75" y="65"/>
                    <a:pt x="76" y="65"/>
                    <a:pt x="77" y="65"/>
                  </a:cubicBezTo>
                  <a:cubicBezTo>
                    <a:pt x="77" y="66"/>
                    <a:pt x="77" y="65"/>
                    <a:pt x="78" y="65"/>
                  </a:cubicBezTo>
                  <a:cubicBezTo>
                    <a:pt x="78" y="66"/>
                    <a:pt x="79" y="65"/>
                    <a:pt x="79" y="66"/>
                  </a:cubicBezTo>
                  <a:cubicBezTo>
                    <a:pt x="79" y="66"/>
                    <a:pt x="79" y="66"/>
                    <a:pt x="79" y="66"/>
                  </a:cubicBezTo>
                  <a:cubicBezTo>
                    <a:pt x="71" y="65"/>
                    <a:pt x="63" y="65"/>
                    <a:pt x="55" y="63"/>
                  </a:cubicBezTo>
                  <a:cubicBezTo>
                    <a:pt x="55" y="63"/>
                    <a:pt x="55" y="63"/>
                    <a:pt x="55" y="63"/>
                  </a:cubicBezTo>
                  <a:cubicBezTo>
                    <a:pt x="49" y="62"/>
                    <a:pt x="42" y="62"/>
                    <a:pt x="35" y="61"/>
                  </a:cubicBezTo>
                  <a:cubicBezTo>
                    <a:pt x="30" y="61"/>
                    <a:pt x="26" y="59"/>
                    <a:pt x="21" y="59"/>
                  </a:cubicBezTo>
                  <a:cubicBezTo>
                    <a:pt x="20" y="59"/>
                    <a:pt x="20" y="59"/>
                    <a:pt x="19" y="60"/>
                  </a:cubicBezTo>
                  <a:cubicBezTo>
                    <a:pt x="20" y="60"/>
                    <a:pt x="20" y="60"/>
                    <a:pt x="21" y="60"/>
                  </a:cubicBezTo>
                  <a:cubicBezTo>
                    <a:pt x="22" y="60"/>
                    <a:pt x="24" y="60"/>
                    <a:pt x="26" y="61"/>
                  </a:cubicBezTo>
                  <a:cubicBezTo>
                    <a:pt x="27" y="62"/>
                    <a:pt x="28" y="62"/>
                    <a:pt x="29" y="62"/>
                  </a:cubicBezTo>
                  <a:cubicBezTo>
                    <a:pt x="30" y="62"/>
                    <a:pt x="31" y="62"/>
                    <a:pt x="32" y="62"/>
                  </a:cubicBezTo>
                  <a:cubicBezTo>
                    <a:pt x="33" y="62"/>
                    <a:pt x="34" y="63"/>
                    <a:pt x="35" y="63"/>
                  </a:cubicBezTo>
                  <a:cubicBezTo>
                    <a:pt x="35" y="63"/>
                    <a:pt x="36" y="63"/>
                    <a:pt x="36" y="63"/>
                  </a:cubicBezTo>
                  <a:cubicBezTo>
                    <a:pt x="36" y="63"/>
                    <a:pt x="36" y="63"/>
                    <a:pt x="36" y="63"/>
                  </a:cubicBezTo>
                  <a:cubicBezTo>
                    <a:pt x="36" y="63"/>
                    <a:pt x="35" y="63"/>
                    <a:pt x="34" y="63"/>
                  </a:cubicBezTo>
                  <a:cubicBezTo>
                    <a:pt x="40" y="64"/>
                    <a:pt x="40" y="64"/>
                    <a:pt x="40" y="64"/>
                  </a:cubicBezTo>
                  <a:cubicBezTo>
                    <a:pt x="40" y="64"/>
                    <a:pt x="41" y="64"/>
                    <a:pt x="41" y="64"/>
                  </a:cubicBezTo>
                  <a:cubicBezTo>
                    <a:pt x="42" y="64"/>
                    <a:pt x="43" y="64"/>
                    <a:pt x="44" y="64"/>
                  </a:cubicBezTo>
                  <a:cubicBezTo>
                    <a:pt x="47" y="65"/>
                    <a:pt x="49" y="65"/>
                    <a:pt x="52" y="65"/>
                  </a:cubicBezTo>
                  <a:cubicBezTo>
                    <a:pt x="52" y="66"/>
                    <a:pt x="53" y="65"/>
                    <a:pt x="54" y="66"/>
                  </a:cubicBezTo>
                  <a:cubicBezTo>
                    <a:pt x="59" y="67"/>
                    <a:pt x="65" y="68"/>
                    <a:pt x="71" y="68"/>
                  </a:cubicBezTo>
                  <a:cubicBezTo>
                    <a:pt x="71" y="68"/>
                    <a:pt x="71" y="68"/>
                    <a:pt x="71" y="68"/>
                  </a:cubicBezTo>
                  <a:cubicBezTo>
                    <a:pt x="73" y="68"/>
                    <a:pt x="74" y="68"/>
                    <a:pt x="75" y="69"/>
                  </a:cubicBezTo>
                  <a:cubicBezTo>
                    <a:pt x="76" y="68"/>
                    <a:pt x="77" y="69"/>
                    <a:pt x="77" y="69"/>
                  </a:cubicBezTo>
                  <a:cubicBezTo>
                    <a:pt x="80" y="69"/>
                    <a:pt x="82" y="69"/>
                    <a:pt x="84" y="69"/>
                  </a:cubicBezTo>
                  <a:cubicBezTo>
                    <a:pt x="86" y="69"/>
                    <a:pt x="88" y="70"/>
                    <a:pt x="90" y="70"/>
                  </a:cubicBezTo>
                  <a:cubicBezTo>
                    <a:pt x="91" y="70"/>
                    <a:pt x="91" y="70"/>
                    <a:pt x="92" y="70"/>
                  </a:cubicBezTo>
                  <a:cubicBezTo>
                    <a:pt x="96" y="70"/>
                    <a:pt x="100" y="71"/>
                    <a:pt x="104" y="71"/>
                  </a:cubicBezTo>
                  <a:cubicBezTo>
                    <a:pt x="106" y="71"/>
                    <a:pt x="108" y="71"/>
                    <a:pt x="110" y="71"/>
                  </a:cubicBezTo>
                  <a:cubicBezTo>
                    <a:pt x="113" y="71"/>
                    <a:pt x="114" y="71"/>
                    <a:pt x="117" y="71"/>
                  </a:cubicBezTo>
                  <a:cubicBezTo>
                    <a:pt x="120" y="72"/>
                    <a:pt x="124" y="71"/>
                    <a:pt x="128" y="72"/>
                  </a:cubicBezTo>
                  <a:cubicBezTo>
                    <a:pt x="129" y="72"/>
                    <a:pt x="130" y="71"/>
                    <a:pt x="130" y="72"/>
                  </a:cubicBezTo>
                  <a:cubicBezTo>
                    <a:pt x="130" y="72"/>
                    <a:pt x="130" y="72"/>
                    <a:pt x="130" y="72"/>
                  </a:cubicBezTo>
                  <a:cubicBezTo>
                    <a:pt x="130" y="72"/>
                    <a:pt x="130" y="72"/>
                    <a:pt x="130" y="72"/>
                  </a:cubicBezTo>
                  <a:cubicBezTo>
                    <a:pt x="130" y="73"/>
                    <a:pt x="129" y="72"/>
                    <a:pt x="128" y="72"/>
                  </a:cubicBezTo>
                  <a:cubicBezTo>
                    <a:pt x="124" y="73"/>
                    <a:pt x="119" y="72"/>
                    <a:pt x="115" y="72"/>
                  </a:cubicBezTo>
                  <a:cubicBezTo>
                    <a:pt x="113" y="72"/>
                    <a:pt x="112" y="73"/>
                    <a:pt x="110" y="72"/>
                  </a:cubicBezTo>
                  <a:cubicBezTo>
                    <a:pt x="106" y="72"/>
                    <a:pt x="102" y="72"/>
                    <a:pt x="98" y="72"/>
                  </a:cubicBezTo>
                  <a:cubicBezTo>
                    <a:pt x="98" y="72"/>
                    <a:pt x="98" y="72"/>
                    <a:pt x="98" y="72"/>
                  </a:cubicBezTo>
                  <a:cubicBezTo>
                    <a:pt x="98" y="72"/>
                    <a:pt x="98" y="72"/>
                    <a:pt x="98" y="72"/>
                  </a:cubicBezTo>
                  <a:cubicBezTo>
                    <a:pt x="97" y="72"/>
                    <a:pt x="97" y="72"/>
                    <a:pt x="97" y="72"/>
                  </a:cubicBezTo>
                  <a:cubicBezTo>
                    <a:pt x="97" y="72"/>
                    <a:pt x="97" y="72"/>
                    <a:pt x="97" y="72"/>
                  </a:cubicBezTo>
                  <a:cubicBezTo>
                    <a:pt x="99" y="72"/>
                    <a:pt x="100" y="72"/>
                    <a:pt x="102" y="72"/>
                  </a:cubicBezTo>
                  <a:cubicBezTo>
                    <a:pt x="101" y="73"/>
                    <a:pt x="100" y="72"/>
                    <a:pt x="99" y="72"/>
                  </a:cubicBezTo>
                  <a:cubicBezTo>
                    <a:pt x="99" y="73"/>
                    <a:pt x="98" y="73"/>
                    <a:pt x="98" y="73"/>
                  </a:cubicBezTo>
                  <a:cubicBezTo>
                    <a:pt x="97" y="73"/>
                    <a:pt x="96" y="73"/>
                    <a:pt x="95" y="73"/>
                  </a:cubicBezTo>
                  <a:cubicBezTo>
                    <a:pt x="102" y="74"/>
                    <a:pt x="109" y="74"/>
                    <a:pt x="116" y="74"/>
                  </a:cubicBezTo>
                  <a:cubicBezTo>
                    <a:pt x="119" y="74"/>
                    <a:pt x="121" y="75"/>
                    <a:pt x="124" y="74"/>
                  </a:cubicBezTo>
                  <a:cubicBezTo>
                    <a:pt x="132" y="74"/>
                    <a:pt x="139" y="75"/>
                    <a:pt x="146" y="75"/>
                  </a:cubicBezTo>
                  <a:cubicBezTo>
                    <a:pt x="148" y="75"/>
                    <a:pt x="151" y="74"/>
                    <a:pt x="152" y="75"/>
                  </a:cubicBezTo>
                  <a:cubicBezTo>
                    <a:pt x="154" y="75"/>
                    <a:pt x="155" y="76"/>
                    <a:pt x="155" y="75"/>
                  </a:cubicBezTo>
                  <a:cubicBezTo>
                    <a:pt x="156" y="75"/>
                    <a:pt x="156" y="75"/>
                    <a:pt x="157" y="75"/>
                  </a:cubicBezTo>
                  <a:cubicBezTo>
                    <a:pt x="157" y="75"/>
                    <a:pt x="157" y="75"/>
                    <a:pt x="157" y="75"/>
                  </a:cubicBezTo>
                  <a:cubicBezTo>
                    <a:pt x="157" y="75"/>
                    <a:pt x="157" y="75"/>
                    <a:pt x="157" y="75"/>
                  </a:cubicBezTo>
                  <a:cubicBezTo>
                    <a:pt x="157" y="75"/>
                    <a:pt x="158" y="75"/>
                    <a:pt x="158" y="75"/>
                  </a:cubicBezTo>
                  <a:cubicBezTo>
                    <a:pt x="159" y="75"/>
                    <a:pt x="159" y="75"/>
                    <a:pt x="159" y="75"/>
                  </a:cubicBezTo>
                  <a:cubicBezTo>
                    <a:pt x="159" y="75"/>
                    <a:pt x="159" y="75"/>
                    <a:pt x="159" y="75"/>
                  </a:cubicBezTo>
                  <a:cubicBezTo>
                    <a:pt x="159" y="75"/>
                    <a:pt x="159" y="75"/>
                    <a:pt x="159" y="75"/>
                  </a:cubicBezTo>
                  <a:cubicBezTo>
                    <a:pt x="158" y="76"/>
                    <a:pt x="157" y="75"/>
                    <a:pt x="156" y="76"/>
                  </a:cubicBezTo>
                  <a:cubicBezTo>
                    <a:pt x="154" y="76"/>
                    <a:pt x="152" y="75"/>
                    <a:pt x="150" y="76"/>
                  </a:cubicBezTo>
                  <a:cubicBezTo>
                    <a:pt x="151" y="76"/>
                    <a:pt x="152" y="75"/>
                    <a:pt x="153" y="76"/>
                  </a:cubicBezTo>
                  <a:cubicBezTo>
                    <a:pt x="152" y="76"/>
                    <a:pt x="151" y="76"/>
                    <a:pt x="150" y="76"/>
                  </a:cubicBezTo>
                  <a:cubicBezTo>
                    <a:pt x="150" y="76"/>
                    <a:pt x="150" y="76"/>
                    <a:pt x="150" y="76"/>
                  </a:cubicBezTo>
                  <a:cubicBezTo>
                    <a:pt x="149" y="76"/>
                    <a:pt x="147" y="76"/>
                    <a:pt x="146" y="76"/>
                  </a:cubicBezTo>
                  <a:cubicBezTo>
                    <a:pt x="143" y="76"/>
                    <a:pt x="143" y="76"/>
                    <a:pt x="143" y="76"/>
                  </a:cubicBezTo>
                  <a:cubicBezTo>
                    <a:pt x="143" y="76"/>
                    <a:pt x="143" y="76"/>
                    <a:pt x="143" y="76"/>
                  </a:cubicBezTo>
                  <a:cubicBezTo>
                    <a:pt x="141" y="76"/>
                    <a:pt x="141" y="76"/>
                    <a:pt x="141" y="76"/>
                  </a:cubicBezTo>
                  <a:cubicBezTo>
                    <a:pt x="141" y="76"/>
                    <a:pt x="141" y="76"/>
                    <a:pt x="141" y="76"/>
                  </a:cubicBezTo>
                  <a:cubicBezTo>
                    <a:pt x="140" y="76"/>
                    <a:pt x="137" y="76"/>
                    <a:pt x="136" y="76"/>
                  </a:cubicBezTo>
                  <a:cubicBezTo>
                    <a:pt x="135" y="76"/>
                    <a:pt x="133" y="75"/>
                    <a:pt x="132" y="76"/>
                  </a:cubicBezTo>
                  <a:cubicBezTo>
                    <a:pt x="131" y="76"/>
                    <a:pt x="131" y="76"/>
                    <a:pt x="131" y="76"/>
                  </a:cubicBezTo>
                  <a:cubicBezTo>
                    <a:pt x="130" y="76"/>
                    <a:pt x="130" y="76"/>
                    <a:pt x="130" y="76"/>
                  </a:cubicBezTo>
                  <a:cubicBezTo>
                    <a:pt x="125" y="76"/>
                    <a:pt x="125" y="76"/>
                    <a:pt x="125" y="76"/>
                  </a:cubicBezTo>
                  <a:cubicBezTo>
                    <a:pt x="124" y="76"/>
                    <a:pt x="123" y="76"/>
                    <a:pt x="122" y="76"/>
                  </a:cubicBezTo>
                  <a:cubicBezTo>
                    <a:pt x="122" y="76"/>
                    <a:pt x="122" y="76"/>
                    <a:pt x="122" y="76"/>
                  </a:cubicBezTo>
                  <a:cubicBezTo>
                    <a:pt x="121" y="76"/>
                    <a:pt x="119" y="75"/>
                    <a:pt x="118" y="76"/>
                  </a:cubicBezTo>
                  <a:cubicBezTo>
                    <a:pt x="117" y="75"/>
                    <a:pt x="116" y="75"/>
                    <a:pt x="115" y="75"/>
                  </a:cubicBezTo>
                  <a:cubicBezTo>
                    <a:pt x="116" y="76"/>
                    <a:pt x="117" y="75"/>
                    <a:pt x="117" y="76"/>
                  </a:cubicBezTo>
                  <a:cubicBezTo>
                    <a:pt x="116" y="76"/>
                    <a:pt x="116" y="76"/>
                    <a:pt x="115" y="76"/>
                  </a:cubicBezTo>
                  <a:cubicBezTo>
                    <a:pt x="115" y="75"/>
                    <a:pt x="113" y="76"/>
                    <a:pt x="112" y="75"/>
                  </a:cubicBezTo>
                  <a:cubicBezTo>
                    <a:pt x="111" y="76"/>
                    <a:pt x="110" y="75"/>
                    <a:pt x="108" y="76"/>
                  </a:cubicBezTo>
                  <a:cubicBezTo>
                    <a:pt x="108" y="75"/>
                    <a:pt x="108" y="75"/>
                    <a:pt x="108" y="75"/>
                  </a:cubicBezTo>
                  <a:cubicBezTo>
                    <a:pt x="108" y="75"/>
                    <a:pt x="108" y="75"/>
                    <a:pt x="108" y="75"/>
                  </a:cubicBezTo>
                  <a:cubicBezTo>
                    <a:pt x="108" y="75"/>
                    <a:pt x="107" y="75"/>
                    <a:pt x="107" y="75"/>
                  </a:cubicBezTo>
                  <a:cubicBezTo>
                    <a:pt x="106" y="76"/>
                    <a:pt x="106" y="76"/>
                    <a:pt x="106" y="76"/>
                  </a:cubicBezTo>
                  <a:cubicBezTo>
                    <a:pt x="106" y="75"/>
                    <a:pt x="105" y="76"/>
                    <a:pt x="105" y="76"/>
                  </a:cubicBezTo>
                  <a:cubicBezTo>
                    <a:pt x="104" y="75"/>
                    <a:pt x="103" y="76"/>
                    <a:pt x="102" y="75"/>
                  </a:cubicBezTo>
                  <a:cubicBezTo>
                    <a:pt x="101" y="75"/>
                    <a:pt x="100" y="75"/>
                    <a:pt x="99" y="75"/>
                  </a:cubicBezTo>
                  <a:cubicBezTo>
                    <a:pt x="102" y="75"/>
                    <a:pt x="104" y="76"/>
                    <a:pt x="107" y="76"/>
                  </a:cubicBezTo>
                  <a:cubicBezTo>
                    <a:pt x="107" y="76"/>
                    <a:pt x="107" y="76"/>
                    <a:pt x="107" y="76"/>
                  </a:cubicBezTo>
                  <a:cubicBezTo>
                    <a:pt x="106" y="77"/>
                    <a:pt x="105" y="76"/>
                    <a:pt x="104" y="76"/>
                  </a:cubicBezTo>
                  <a:cubicBezTo>
                    <a:pt x="96" y="76"/>
                    <a:pt x="88" y="75"/>
                    <a:pt x="79" y="75"/>
                  </a:cubicBezTo>
                  <a:cubicBezTo>
                    <a:pt x="76" y="74"/>
                    <a:pt x="72" y="74"/>
                    <a:pt x="69" y="73"/>
                  </a:cubicBezTo>
                  <a:cubicBezTo>
                    <a:pt x="68" y="73"/>
                    <a:pt x="66" y="73"/>
                    <a:pt x="65" y="73"/>
                  </a:cubicBezTo>
                  <a:cubicBezTo>
                    <a:pt x="64" y="73"/>
                    <a:pt x="64" y="73"/>
                    <a:pt x="63" y="73"/>
                  </a:cubicBezTo>
                  <a:cubicBezTo>
                    <a:pt x="63" y="73"/>
                    <a:pt x="63" y="73"/>
                    <a:pt x="63" y="73"/>
                  </a:cubicBezTo>
                  <a:cubicBezTo>
                    <a:pt x="63" y="73"/>
                    <a:pt x="63" y="73"/>
                    <a:pt x="63" y="73"/>
                  </a:cubicBezTo>
                  <a:cubicBezTo>
                    <a:pt x="63" y="73"/>
                    <a:pt x="63" y="73"/>
                    <a:pt x="63" y="73"/>
                  </a:cubicBezTo>
                  <a:cubicBezTo>
                    <a:pt x="63" y="73"/>
                    <a:pt x="63" y="73"/>
                    <a:pt x="63" y="73"/>
                  </a:cubicBezTo>
                  <a:cubicBezTo>
                    <a:pt x="63" y="73"/>
                    <a:pt x="62" y="73"/>
                    <a:pt x="62" y="72"/>
                  </a:cubicBezTo>
                  <a:cubicBezTo>
                    <a:pt x="62" y="73"/>
                    <a:pt x="62" y="73"/>
                    <a:pt x="62" y="73"/>
                  </a:cubicBezTo>
                  <a:cubicBezTo>
                    <a:pt x="61" y="72"/>
                    <a:pt x="60" y="73"/>
                    <a:pt x="59" y="72"/>
                  </a:cubicBezTo>
                  <a:cubicBezTo>
                    <a:pt x="59" y="72"/>
                    <a:pt x="59" y="72"/>
                    <a:pt x="59" y="72"/>
                  </a:cubicBezTo>
                  <a:cubicBezTo>
                    <a:pt x="55" y="72"/>
                    <a:pt x="50" y="71"/>
                    <a:pt x="46" y="70"/>
                  </a:cubicBezTo>
                  <a:cubicBezTo>
                    <a:pt x="45" y="70"/>
                    <a:pt x="44" y="70"/>
                    <a:pt x="43" y="70"/>
                  </a:cubicBezTo>
                  <a:cubicBezTo>
                    <a:pt x="44" y="70"/>
                    <a:pt x="44" y="70"/>
                    <a:pt x="44" y="70"/>
                  </a:cubicBezTo>
                  <a:cubicBezTo>
                    <a:pt x="43" y="70"/>
                    <a:pt x="43" y="70"/>
                    <a:pt x="43" y="70"/>
                  </a:cubicBezTo>
                  <a:cubicBezTo>
                    <a:pt x="43" y="70"/>
                    <a:pt x="43" y="70"/>
                    <a:pt x="43" y="70"/>
                  </a:cubicBezTo>
                  <a:cubicBezTo>
                    <a:pt x="43" y="70"/>
                    <a:pt x="42" y="70"/>
                    <a:pt x="42" y="70"/>
                  </a:cubicBezTo>
                  <a:cubicBezTo>
                    <a:pt x="41" y="69"/>
                    <a:pt x="40" y="70"/>
                    <a:pt x="39" y="69"/>
                  </a:cubicBezTo>
                  <a:cubicBezTo>
                    <a:pt x="39" y="69"/>
                    <a:pt x="39" y="69"/>
                    <a:pt x="39" y="69"/>
                  </a:cubicBezTo>
                  <a:cubicBezTo>
                    <a:pt x="39" y="69"/>
                    <a:pt x="39" y="70"/>
                    <a:pt x="39" y="69"/>
                  </a:cubicBezTo>
                  <a:cubicBezTo>
                    <a:pt x="39" y="69"/>
                    <a:pt x="39" y="69"/>
                    <a:pt x="39" y="69"/>
                  </a:cubicBezTo>
                  <a:cubicBezTo>
                    <a:pt x="38" y="69"/>
                    <a:pt x="38" y="69"/>
                    <a:pt x="38" y="69"/>
                  </a:cubicBezTo>
                  <a:cubicBezTo>
                    <a:pt x="39" y="69"/>
                    <a:pt x="39" y="69"/>
                    <a:pt x="39" y="69"/>
                  </a:cubicBezTo>
                  <a:cubicBezTo>
                    <a:pt x="38" y="70"/>
                    <a:pt x="37" y="69"/>
                    <a:pt x="36" y="70"/>
                  </a:cubicBezTo>
                  <a:cubicBezTo>
                    <a:pt x="32" y="69"/>
                    <a:pt x="26" y="69"/>
                    <a:pt x="22" y="68"/>
                  </a:cubicBezTo>
                  <a:cubicBezTo>
                    <a:pt x="25" y="68"/>
                    <a:pt x="28" y="68"/>
                    <a:pt x="31" y="69"/>
                  </a:cubicBezTo>
                  <a:cubicBezTo>
                    <a:pt x="31" y="69"/>
                    <a:pt x="32" y="69"/>
                    <a:pt x="32" y="69"/>
                  </a:cubicBezTo>
                  <a:cubicBezTo>
                    <a:pt x="34" y="70"/>
                    <a:pt x="37" y="70"/>
                    <a:pt x="40" y="70"/>
                  </a:cubicBezTo>
                  <a:cubicBezTo>
                    <a:pt x="41" y="71"/>
                    <a:pt x="41" y="70"/>
                    <a:pt x="41" y="71"/>
                  </a:cubicBezTo>
                  <a:cubicBezTo>
                    <a:pt x="43" y="71"/>
                    <a:pt x="46" y="71"/>
                    <a:pt x="48" y="72"/>
                  </a:cubicBezTo>
                  <a:cubicBezTo>
                    <a:pt x="48" y="71"/>
                    <a:pt x="49" y="72"/>
                    <a:pt x="49" y="72"/>
                  </a:cubicBezTo>
                  <a:cubicBezTo>
                    <a:pt x="50" y="72"/>
                    <a:pt x="52" y="72"/>
                    <a:pt x="53" y="72"/>
                  </a:cubicBezTo>
                  <a:cubicBezTo>
                    <a:pt x="56" y="73"/>
                    <a:pt x="59" y="72"/>
                    <a:pt x="61" y="73"/>
                  </a:cubicBezTo>
                  <a:cubicBezTo>
                    <a:pt x="63" y="73"/>
                    <a:pt x="66" y="74"/>
                    <a:pt x="68" y="74"/>
                  </a:cubicBezTo>
                  <a:cubicBezTo>
                    <a:pt x="68" y="74"/>
                    <a:pt x="68" y="74"/>
                    <a:pt x="69" y="74"/>
                  </a:cubicBezTo>
                  <a:cubicBezTo>
                    <a:pt x="72" y="75"/>
                    <a:pt x="76" y="75"/>
                    <a:pt x="80" y="75"/>
                  </a:cubicBezTo>
                  <a:cubicBezTo>
                    <a:pt x="84" y="76"/>
                    <a:pt x="88" y="76"/>
                    <a:pt x="92" y="77"/>
                  </a:cubicBezTo>
                  <a:cubicBezTo>
                    <a:pt x="95" y="77"/>
                    <a:pt x="98" y="77"/>
                    <a:pt x="100" y="77"/>
                  </a:cubicBezTo>
                  <a:cubicBezTo>
                    <a:pt x="106" y="77"/>
                    <a:pt x="112" y="77"/>
                    <a:pt x="118" y="78"/>
                  </a:cubicBezTo>
                  <a:cubicBezTo>
                    <a:pt x="120" y="77"/>
                    <a:pt x="123" y="78"/>
                    <a:pt x="125" y="78"/>
                  </a:cubicBezTo>
                  <a:cubicBezTo>
                    <a:pt x="129" y="78"/>
                    <a:pt x="133" y="78"/>
                    <a:pt x="137" y="78"/>
                  </a:cubicBezTo>
                  <a:cubicBezTo>
                    <a:pt x="138" y="78"/>
                    <a:pt x="138" y="78"/>
                    <a:pt x="139" y="78"/>
                  </a:cubicBezTo>
                  <a:cubicBezTo>
                    <a:pt x="139" y="78"/>
                    <a:pt x="139" y="78"/>
                    <a:pt x="139" y="78"/>
                  </a:cubicBezTo>
                  <a:cubicBezTo>
                    <a:pt x="139" y="78"/>
                    <a:pt x="140" y="78"/>
                    <a:pt x="140" y="78"/>
                  </a:cubicBezTo>
                  <a:cubicBezTo>
                    <a:pt x="140" y="78"/>
                    <a:pt x="140" y="78"/>
                    <a:pt x="140" y="78"/>
                  </a:cubicBezTo>
                  <a:cubicBezTo>
                    <a:pt x="141" y="78"/>
                    <a:pt x="141" y="78"/>
                    <a:pt x="141" y="78"/>
                  </a:cubicBezTo>
                  <a:cubicBezTo>
                    <a:pt x="142" y="78"/>
                    <a:pt x="142" y="78"/>
                    <a:pt x="142" y="78"/>
                  </a:cubicBezTo>
                  <a:cubicBezTo>
                    <a:pt x="147" y="78"/>
                    <a:pt x="153" y="78"/>
                    <a:pt x="159" y="78"/>
                  </a:cubicBezTo>
                  <a:cubicBezTo>
                    <a:pt x="159" y="78"/>
                    <a:pt x="159" y="78"/>
                    <a:pt x="159" y="78"/>
                  </a:cubicBezTo>
                  <a:cubicBezTo>
                    <a:pt x="158" y="78"/>
                    <a:pt x="158" y="78"/>
                    <a:pt x="158" y="78"/>
                  </a:cubicBezTo>
                  <a:cubicBezTo>
                    <a:pt x="159" y="78"/>
                    <a:pt x="159" y="78"/>
                    <a:pt x="159" y="78"/>
                  </a:cubicBezTo>
                  <a:cubicBezTo>
                    <a:pt x="158" y="79"/>
                    <a:pt x="156" y="78"/>
                    <a:pt x="155" y="78"/>
                  </a:cubicBezTo>
                  <a:cubicBezTo>
                    <a:pt x="155" y="80"/>
                    <a:pt x="153" y="79"/>
                    <a:pt x="153" y="79"/>
                  </a:cubicBezTo>
                  <a:cubicBezTo>
                    <a:pt x="152" y="79"/>
                    <a:pt x="152" y="79"/>
                    <a:pt x="151" y="79"/>
                  </a:cubicBezTo>
                  <a:cubicBezTo>
                    <a:pt x="151" y="79"/>
                    <a:pt x="150" y="78"/>
                    <a:pt x="150" y="78"/>
                  </a:cubicBezTo>
                  <a:cubicBezTo>
                    <a:pt x="149" y="78"/>
                    <a:pt x="149" y="79"/>
                    <a:pt x="148" y="79"/>
                  </a:cubicBezTo>
                  <a:cubicBezTo>
                    <a:pt x="145" y="79"/>
                    <a:pt x="142" y="80"/>
                    <a:pt x="139" y="80"/>
                  </a:cubicBezTo>
                  <a:cubicBezTo>
                    <a:pt x="138" y="80"/>
                    <a:pt x="137" y="79"/>
                    <a:pt x="136" y="80"/>
                  </a:cubicBezTo>
                  <a:cubicBezTo>
                    <a:pt x="136" y="80"/>
                    <a:pt x="135" y="80"/>
                    <a:pt x="135" y="80"/>
                  </a:cubicBezTo>
                  <a:cubicBezTo>
                    <a:pt x="133" y="80"/>
                    <a:pt x="132" y="79"/>
                    <a:pt x="131" y="80"/>
                  </a:cubicBezTo>
                  <a:cubicBezTo>
                    <a:pt x="131" y="80"/>
                    <a:pt x="130" y="80"/>
                    <a:pt x="130" y="80"/>
                  </a:cubicBezTo>
                  <a:cubicBezTo>
                    <a:pt x="129" y="80"/>
                    <a:pt x="129" y="80"/>
                    <a:pt x="129" y="80"/>
                  </a:cubicBezTo>
                  <a:cubicBezTo>
                    <a:pt x="126" y="80"/>
                    <a:pt x="123" y="79"/>
                    <a:pt x="121" y="80"/>
                  </a:cubicBezTo>
                  <a:cubicBezTo>
                    <a:pt x="117" y="79"/>
                    <a:pt x="114" y="80"/>
                    <a:pt x="110" y="79"/>
                  </a:cubicBezTo>
                  <a:cubicBezTo>
                    <a:pt x="105" y="79"/>
                    <a:pt x="100" y="78"/>
                    <a:pt x="95" y="78"/>
                  </a:cubicBezTo>
                  <a:cubicBezTo>
                    <a:pt x="102" y="79"/>
                    <a:pt x="109" y="80"/>
                    <a:pt x="116" y="80"/>
                  </a:cubicBezTo>
                  <a:cubicBezTo>
                    <a:pt x="117" y="80"/>
                    <a:pt x="118" y="79"/>
                    <a:pt x="120" y="80"/>
                  </a:cubicBezTo>
                  <a:cubicBezTo>
                    <a:pt x="120" y="80"/>
                    <a:pt x="119" y="80"/>
                    <a:pt x="118" y="80"/>
                  </a:cubicBezTo>
                  <a:cubicBezTo>
                    <a:pt x="118" y="80"/>
                    <a:pt x="117" y="80"/>
                    <a:pt x="116" y="80"/>
                  </a:cubicBezTo>
                  <a:cubicBezTo>
                    <a:pt x="116" y="80"/>
                    <a:pt x="116" y="80"/>
                    <a:pt x="115" y="80"/>
                  </a:cubicBezTo>
                  <a:cubicBezTo>
                    <a:pt x="114" y="80"/>
                    <a:pt x="112" y="80"/>
                    <a:pt x="111" y="80"/>
                  </a:cubicBezTo>
                  <a:cubicBezTo>
                    <a:pt x="110" y="80"/>
                    <a:pt x="110" y="80"/>
                    <a:pt x="109" y="80"/>
                  </a:cubicBezTo>
                  <a:cubicBezTo>
                    <a:pt x="108" y="80"/>
                    <a:pt x="107" y="79"/>
                    <a:pt x="106" y="80"/>
                  </a:cubicBezTo>
                  <a:cubicBezTo>
                    <a:pt x="99" y="79"/>
                    <a:pt x="92" y="79"/>
                    <a:pt x="85" y="79"/>
                  </a:cubicBezTo>
                  <a:cubicBezTo>
                    <a:pt x="82" y="78"/>
                    <a:pt x="79" y="78"/>
                    <a:pt x="75" y="78"/>
                  </a:cubicBezTo>
                  <a:cubicBezTo>
                    <a:pt x="74" y="77"/>
                    <a:pt x="73" y="78"/>
                    <a:pt x="72" y="77"/>
                  </a:cubicBezTo>
                  <a:cubicBezTo>
                    <a:pt x="71" y="77"/>
                    <a:pt x="69" y="77"/>
                    <a:pt x="67" y="77"/>
                  </a:cubicBezTo>
                  <a:cubicBezTo>
                    <a:pt x="64" y="76"/>
                    <a:pt x="61" y="76"/>
                    <a:pt x="58" y="76"/>
                  </a:cubicBezTo>
                  <a:cubicBezTo>
                    <a:pt x="54" y="75"/>
                    <a:pt x="50" y="74"/>
                    <a:pt x="46" y="74"/>
                  </a:cubicBezTo>
                  <a:cubicBezTo>
                    <a:pt x="45" y="74"/>
                    <a:pt x="42" y="74"/>
                    <a:pt x="41" y="73"/>
                  </a:cubicBezTo>
                  <a:cubicBezTo>
                    <a:pt x="41" y="73"/>
                    <a:pt x="41" y="73"/>
                    <a:pt x="41" y="73"/>
                  </a:cubicBezTo>
                  <a:cubicBezTo>
                    <a:pt x="41" y="73"/>
                    <a:pt x="41" y="73"/>
                    <a:pt x="41" y="73"/>
                  </a:cubicBezTo>
                  <a:cubicBezTo>
                    <a:pt x="41" y="73"/>
                    <a:pt x="41" y="73"/>
                    <a:pt x="41" y="73"/>
                  </a:cubicBezTo>
                  <a:cubicBezTo>
                    <a:pt x="40" y="73"/>
                    <a:pt x="40" y="73"/>
                    <a:pt x="40" y="73"/>
                  </a:cubicBezTo>
                  <a:cubicBezTo>
                    <a:pt x="40" y="73"/>
                    <a:pt x="40" y="73"/>
                    <a:pt x="40" y="73"/>
                  </a:cubicBezTo>
                  <a:cubicBezTo>
                    <a:pt x="40" y="73"/>
                    <a:pt x="39" y="73"/>
                    <a:pt x="39" y="73"/>
                  </a:cubicBezTo>
                  <a:cubicBezTo>
                    <a:pt x="38" y="73"/>
                    <a:pt x="37" y="73"/>
                    <a:pt x="35" y="73"/>
                  </a:cubicBezTo>
                  <a:cubicBezTo>
                    <a:pt x="35" y="73"/>
                    <a:pt x="35" y="72"/>
                    <a:pt x="35" y="73"/>
                  </a:cubicBezTo>
                  <a:cubicBezTo>
                    <a:pt x="32" y="72"/>
                    <a:pt x="28" y="72"/>
                    <a:pt x="25" y="71"/>
                  </a:cubicBezTo>
                  <a:cubicBezTo>
                    <a:pt x="25" y="72"/>
                    <a:pt x="24" y="71"/>
                    <a:pt x="24" y="71"/>
                  </a:cubicBezTo>
                  <a:cubicBezTo>
                    <a:pt x="24" y="71"/>
                    <a:pt x="25" y="71"/>
                    <a:pt x="25" y="72"/>
                  </a:cubicBezTo>
                  <a:cubicBezTo>
                    <a:pt x="23" y="72"/>
                    <a:pt x="22" y="72"/>
                    <a:pt x="21" y="72"/>
                  </a:cubicBezTo>
                  <a:cubicBezTo>
                    <a:pt x="18" y="71"/>
                    <a:pt x="18" y="71"/>
                    <a:pt x="18" y="71"/>
                  </a:cubicBezTo>
                  <a:cubicBezTo>
                    <a:pt x="18" y="71"/>
                    <a:pt x="18" y="71"/>
                    <a:pt x="18" y="71"/>
                  </a:cubicBezTo>
                  <a:cubicBezTo>
                    <a:pt x="16" y="71"/>
                    <a:pt x="16" y="71"/>
                    <a:pt x="16" y="71"/>
                  </a:cubicBezTo>
                  <a:cubicBezTo>
                    <a:pt x="17" y="71"/>
                    <a:pt x="18" y="72"/>
                    <a:pt x="19" y="72"/>
                  </a:cubicBezTo>
                  <a:cubicBezTo>
                    <a:pt x="19" y="72"/>
                    <a:pt x="19" y="72"/>
                    <a:pt x="19" y="72"/>
                  </a:cubicBezTo>
                  <a:cubicBezTo>
                    <a:pt x="19" y="72"/>
                    <a:pt x="20" y="72"/>
                    <a:pt x="20" y="72"/>
                  </a:cubicBezTo>
                  <a:cubicBezTo>
                    <a:pt x="22" y="73"/>
                    <a:pt x="24" y="72"/>
                    <a:pt x="26" y="73"/>
                  </a:cubicBezTo>
                  <a:cubicBezTo>
                    <a:pt x="27" y="73"/>
                    <a:pt x="28" y="73"/>
                    <a:pt x="29" y="73"/>
                  </a:cubicBezTo>
                  <a:cubicBezTo>
                    <a:pt x="30" y="74"/>
                    <a:pt x="31" y="74"/>
                    <a:pt x="32" y="74"/>
                  </a:cubicBezTo>
                  <a:cubicBezTo>
                    <a:pt x="32" y="73"/>
                    <a:pt x="33" y="74"/>
                    <a:pt x="33" y="74"/>
                  </a:cubicBezTo>
                  <a:cubicBezTo>
                    <a:pt x="35" y="74"/>
                    <a:pt x="36" y="75"/>
                    <a:pt x="38" y="75"/>
                  </a:cubicBezTo>
                  <a:cubicBezTo>
                    <a:pt x="38" y="75"/>
                    <a:pt x="39" y="75"/>
                    <a:pt x="40" y="75"/>
                  </a:cubicBezTo>
                  <a:cubicBezTo>
                    <a:pt x="45" y="76"/>
                    <a:pt x="50" y="76"/>
                    <a:pt x="55" y="77"/>
                  </a:cubicBezTo>
                  <a:cubicBezTo>
                    <a:pt x="57" y="78"/>
                    <a:pt x="60" y="78"/>
                    <a:pt x="62" y="78"/>
                  </a:cubicBezTo>
                  <a:cubicBezTo>
                    <a:pt x="63" y="78"/>
                    <a:pt x="64" y="79"/>
                    <a:pt x="65" y="79"/>
                  </a:cubicBezTo>
                  <a:cubicBezTo>
                    <a:pt x="67" y="79"/>
                    <a:pt x="68" y="79"/>
                    <a:pt x="69" y="79"/>
                  </a:cubicBezTo>
                  <a:cubicBezTo>
                    <a:pt x="70" y="79"/>
                    <a:pt x="70" y="80"/>
                    <a:pt x="71" y="79"/>
                  </a:cubicBezTo>
                  <a:cubicBezTo>
                    <a:pt x="72" y="80"/>
                    <a:pt x="73" y="80"/>
                    <a:pt x="74" y="79"/>
                  </a:cubicBezTo>
                  <a:cubicBezTo>
                    <a:pt x="74" y="80"/>
                    <a:pt x="75" y="80"/>
                    <a:pt x="76" y="80"/>
                  </a:cubicBezTo>
                  <a:cubicBezTo>
                    <a:pt x="76" y="80"/>
                    <a:pt x="77" y="80"/>
                    <a:pt x="78" y="80"/>
                  </a:cubicBezTo>
                  <a:cubicBezTo>
                    <a:pt x="78" y="80"/>
                    <a:pt x="78" y="80"/>
                    <a:pt x="78" y="80"/>
                  </a:cubicBezTo>
                  <a:cubicBezTo>
                    <a:pt x="81" y="80"/>
                    <a:pt x="83" y="81"/>
                    <a:pt x="85" y="81"/>
                  </a:cubicBezTo>
                  <a:cubicBezTo>
                    <a:pt x="86" y="80"/>
                    <a:pt x="86" y="81"/>
                    <a:pt x="87" y="81"/>
                  </a:cubicBezTo>
                  <a:cubicBezTo>
                    <a:pt x="88" y="81"/>
                    <a:pt x="90" y="82"/>
                    <a:pt x="91" y="81"/>
                  </a:cubicBezTo>
                  <a:cubicBezTo>
                    <a:pt x="92" y="81"/>
                    <a:pt x="92" y="82"/>
                    <a:pt x="93" y="81"/>
                  </a:cubicBezTo>
                  <a:cubicBezTo>
                    <a:pt x="94" y="82"/>
                    <a:pt x="95" y="82"/>
                    <a:pt x="96" y="82"/>
                  </a:cubicBezTo>
                  <a:cubicBezTo>
                    <a:pt x="96" y="82"/>
                    <a:pt x="97" y="82"/>
                    <a:pt x="97" y="82"/>
                  </a:cubicBezTo>
                  <a:cubicBezTo>
                    <a:pt x="97" y="82"/>
                    <a:pt x="97" y="82"/>
                    <a:pt x="96" y="82"/>
                  </a:cubicBezTo>
                  <a:cubicBezTo>
                    <a:pt x="88" y="82"/>
                    <a:pt x="80" y="81"/>
                    <a:pt x="71" y="80"/>
                  </a:cubicBezTo>
                  <a:cubicBezTo>
                    <a:pt x="72" y="81"/>
                    <a:pt x="71" y="80"/>
                    <a:pt x="71" y="81"/>
                  </a:cubicBezTo>
                  <a:cubicBezTo>
                    <a:pt x="71" y="80"/>
                    <a:pt x="70" y="80"/>
                    <a:pt x="70" y="81"/>
                  </a:cubicBezTo>
                  <a:cubicBezTo>
                    <a:pt x="68" y="81"/>
                    <a:pt x="66" y="80"/>
                    <a:pt x="64" y="80"/>
                  </a:cubicBezTo>
                  <a:cubicBezTo>
                    <a:pt x="62" y="80"/>
                    <a:pt x="61" y="80"/>
                    <a:pt x="60" y="79"/>
                  </a:cubicBezTo>
                  <a:cubicBezTo>
                    <a:pt x="60" y="80"/>
                    <a:pt x="59" y="79"/>
                    <a:pt x="59" y="79"/>
                  </a:cubicBezTo>
                  <a:cubicBezTo>
                    <a:pt x="58" y="79"/>
                    <a:pt x="58" y="79"/>
                    <a:pt x="57" y="79"/>
                  </a:cubicBezTo>
                  <a:cubicBezTo>
                    <a:pt x="57" y="79"/>
                    <a:pt x="57" y="79"/>
                    <a:pt x="57" y="79"/>
                  </a:cubicBezTo>
                  <a:cubicBezTo>
                    <a:pt x="53" y="79"/>
                    <a:pt x="50" y="78"/>
                    <a:pt x="47" y="78"/>
                  </a:cubicBezTo>
                  <a:cubicBezTo>
                    <a:pt x="40" y="77"/>
                    <a:pt x="32" y="76"/>
                    <a:pt x="25" y="75"/>
                  </a:cubicBezTo>
                  <a:cubicBezTo>
                    <a:pt x="25" y="75"/>
                    <a:pt x="25" y="75"/>
                    <a:pt x="25" y="75"/>
                  </a:cubicBezTo>
                  <a:cubicBezTo>
                    <a:pt x="22" y="74"/>
                    <a:pt x="18" y="74"/>
                    <a:pt x="15" y="73"/>
                  </a:cubicBezTo>
                  <a:cubicBezTo>
                    <a:pt x="15" y="73"/>
                    <a:pt x="15" y="73"/>
                    <a:pt x="15" y="73"/>
                  </a:cubicBezTo>
                  <a:cubicBezTo>
                    <a:pt x="15" y="73"/>
                    <a:pt x="14" y="74"/>
                    <a:pt x="14" y="74"/>
                  </a:cubicBezTo>
                  <a:cubicBezTo>
                    <a:pt x="15" y="74"/>
                    <a:pt x="16" y="75"/>
                    <a:pt x="17" y="75"/>
                  </a:cubicBezTo>
                  <a:cubicBezTo>
                    <a:pt x="18" y="75"/>
                    <a:pt x="18" y="76"/>
                    <a:pt x="19" y="76"/>
                  </a:cubicBezTo>
                  <a:cubicBezTo>
                    <a:pt x="19" y="76"/>
                    <a:pt x="19" y="76"/>
                    <a:pt x="19" y="76"/>
                  </a:cubicBezTo>
                  <a:cubicBezTo>
                    <a:pt x="24" y="76"/>
                    <a:pt x="29" y="77"/>
                    <a:pt x="33" y="78"/>
                  </a:cubicBezTo>
                  <a:cubicBezTo>
                    <a:pt x="33" y="78"/>
                    <a:pt x="33" y="78"/>
                    <a:pt x="33" y="78"/>
                  </a:cubicBezTo>
                  <a:cubicBezTo>
                    <a:pt x="34" y="77"/>
                    <a:pt x="34" y="78"/>
                    <a:pt x="34" y="78"/>
                  </a:cubicBezTo>
                  <a:cubicBezTo>
                    <a:pt x="39" y="78"/>
                    <a:pt x="45" y="79"/>
                    <a:pt x="51" y="80"/>
                  </a:cubicBezTo>
                  <a:cubicBezTo>
                    <a:pt x="51" y="80"/>
                    <a:pt x="52" y="80"/>
                    <a:pt x="53" y="80"/>
                  </a:cubicBezTo>
                  <a:cubicBezTo>
                    <a:pt x="56" y="81"/>
                    <a:pt x="58" y="81"/>
                    <a:pt x="61" y="81"/>
                  </a:cubicBezTo>
                  <a:cubicBezTo>
                    <a:pt x="62" y="82"/>
                    <a:pt x="63" y="82"/>
                    <a:pt x="64" y="82"/>
                  </a:cubicBezTo>
                  <a:cubicBezTo>
                    <a:pt x="65" y="82"/>
                    <a:pt x="66" y="82"/>
                    <a:pt x="68" y="82"/>
                  </a:cubicBezTo>
                  <a:cubicBezTo>
                    <a:pt x="80" y="84"/>
                    <a:pt x="93" y="84"/>
                    <a:pt x="105" y="85"/>
                  </a:cubicBezTo>
                  <a:cubicBezTo>
                    <a:pt x="110" y="85"/>
                    <a:pt x="115" y="86"/>
                    <a:pt x="120" y="85"/>
                  </a:cubicBezTo>
                  <a:cubicBezTo>
                    <a:pt x="124" y="86"/>
                    <a:pt x="128" y="86"/>
                    <a:pt x="132" y="86"/>
                  </a:cubicBezTo>
                  <a:cubicBezTo>
                    <a:pt x="136" y="86"/>
                    <a:pt x="140" y="85"/>
                    <a:pt x="143" y="86"/>
                  </a:cubicBezTo>
                  <a:cubicBezTo>
                    <a:pt x="143" y="86"/>
                    <a:pt x="143" y="86"/>
                    <a:pt x="143" y="86"/>
                  </a:cubicBezTo>
                  <a:cubicBezTo>
                    <a:pt x="144" y="86"/>
                    <a:pt x="144" y="86"/>
                    <a:pt x="144" y="86"/>
                  </a:cubicBezTo>
                  <a:cubicBezTo>
                    <a:pt x="144" y="86"/>
                    <a:pt x="144" y="86"/>
                    <a:pt x="144" y="86"/>
                  </a:cubicBezTo>
                  <a:cubicBezTo>
                    <a:pt x="144" y="86"/>
                    <a:pt x="145" y="86"/>
                    <a:pt x="145" y="86"/>
                  </a:cubicBezTo>
                  <a:cubicBezTo>
                    <a:pt x="152" y="86"/>
                    <a:pt x="159" y="86"/>
                    <a:pt x="165" y="86"/>
                  </a:cubicBezTo>
                  <a:cubicBezTo>
                    <a:pt x="166" y="85"/>
                    <a:pt x="166" y="86"/>
                    <a:pt x="167" y="85"/>
                  </a:cubicBezTo>
                  <a:cubicBezTo>
                    <a:pt x="168" y="86"/>
                    <a:pt x="168" y="85"/>
                    <a:pt x="169" y="85"/>
                  </a:cubicBezTo>
                  <a:cubicBezTo>
                    <a:pt x="170" y="85"/>
                    <a:pt x="172" y="85"/>
                    <a:pt x="174" y="85"/>
                  </a:cubicBezTo>
                  <a:cubicBezTo>
                    <a:pt x="177" y="85"/>
                    <a:pt x="180" y="84"/>
                    <a:pt x="183" y="84"/>
                  </a:cubicBezTo>
                  <a:cubicBezTo>
                    <a:pt x="184" y="84"/>
                    <a:pt x="185" y="84"/>
                    <a:pt x="185" y="84"/>
                  </a:cubicBezTo>
                  <a:cubicBezTo>
                    <a:pt x="186" y="84"/>
                    <a:pt x="186" y="84"/>
                    <a:pt x="187" y="84"/>
                  </a:cubicBezTo>
                  <a:cubicBezTo>
                    <a:pt x="187" y="85"/>
                    <a:pt x="188" y="85"/>
                    <a:pt x="189" y="84"/>
                  </a:cubicBezTo>
                  <a:cubicBezTo>
                    <a:pt x="189" y="84"/>
                    <a:pt x="188" y="84"/>
                    <a:pt x="188" y="84"/>
                  </a:cubicBezTo>
                  <a:cubicBezTo>
                    <a:pt x="188" y="84"/>
                    <a:pt x="188" y="84"/>
                    <a:pt x="188" y="84"/>
                  </a:cubicBezTo>
                  <a:cubicBezTo>
                    <a:pt x="189" y="84"/>
                    <a:pt x="189" y="84"/>
                    <a:pt x="189" y="84"/>
                  </a:cubicBezTo>
                  <a:cubicBezTo>
                    <a:pt x="189" y="84"/>
                    <a:pt x="189" y="84"/>
                    <a:pt x="189" y="85"/>
                  </a:cubicBezTo>
                  <a:cubicBezTo>
                    <a:pt x="191" y="85"/>
                    <a:pt x="191" y="85"/>
                    <a:pt x="191" y="85"/>
                  </a:cubicBezTo>
                  <a:cubicBezTo>
                    <a:pt x="191" y="84"/>
                    <a:pt x="190" y="84"/>
                    <a:pt x="190" y="84"/>
                  </a:cubicBezTo>
                  <a:cubicBezTo>
                    <a:pt x="191" y="84"/>
                    <a:pt x="191" y="84"/>
                    <a:pt x="192" y="84"/>
                  </a:cubicBezTo>
                  <a:cubicBezTo>
                    <a:pt x="192" y="84"/>
                    <a:pt x="192" y="84"/>
                    <a:pt x="192" y="84"/>
                  </a:cubicBezTo>
                  <a:cubicBezTo>
                    <a:pt x="192" y="84"/>
                    <a:pt x="192" y="84"/>
                    <a:pt x="192" y="84"/>
                  </a:cubicBezTo>
                  <a:cubicBezTo>
                    <a:pt x="191" y="85"/>
                    <a:pt x="187" y="89"/>
                    <a:pt x="187" y="89"/>
                  </a:cubicBezTo>
                  <a:cubicBezTo>
                    <a:pt x="187" y="89"/>
                    <a:pt x="187" y="89"/>
                    <a:pt x="187" y="89"/>
                  </a:cubicBezTo>
                  <a:cubicBezTo>
                    <a:pt x="187" y="90"/>
                    <a:pt x="187" y="90"/>
                    <a:pt x="187" y="90"/>
                  </a:cubicBezTo>
                  <a:cubicBezTo>
                    <a:pt x="187" y="90"/>
                    <a:pt x="187" y="90"/>
                    <a:pt x="187" y="90"/>
                  </a:cubicBezTo>
                  <a:cubicBezTo>
                    <a:pt x="187" y="90"/>
                    <a:pt x="187" y="90"/>
                    <a:pt x="187" y="90"/>
                  </a:cubicBezTo>
                  <a:cubicBezTo>
                    <a:pt x="187" y="90"/>
                    <a:pt x="187" y="90"/>
                    <a:pt x="187" y="90"/>
                  </a:cubicBezTo>
                  <a:cubicBezTo>
                    <a:pt x="187" y="90"/>
                    <a:pt x="187" y="90"/>
                    <a:pt x="187" y="90"/>
                  </a:cubicBezTo>
                  <a:cubicBezTo>
                    <a:pt x="187" y="90"/>
                    <a:pt x="187" y="90"/>
                    <a:pt x="187" y="90"/>
                  </a:cubicBezTo>
                  <a:cubicBezTo>
                    <a:pt x="187" y="90"/>
                    <a:pt x="187" y="90"/>
                    <a:pt x="188" y="90"/>
                  </a:cubicBezTo>
                  <a:cubicBezTo>
                    <a:pt x="188" y="90"/>
                    <a:pt x="188" y="90"/>
                    <a:pt x="188" y="90"/>
                  </a:cubicBezTo>
                  <a:cubicBezTo>
                    <a:pt x="188" y="90"/>
                    <a:pt x="188" y="90"/>
                    <a:pt x="188" y="90"/>
                  </a:cubicBezTo>
                  <a:cubicBezTo>
                    <a:pt x="187" y="90"/>
                    <a:pt x="187" y="91"/>
                    <a:pt x="187" y="91"/>
                  </a:cubicBezTo>
                  <a:cubicBezTo>
                    <a:pt x="187" y="91"/>
                    <a:pt x="187" y="91"/>
                    <a:pt x="187" y="91"/>
                  </a:cubicBezTo>
                  <a:cubicBezTo>
                    <a:pt x="187" y="91"/>
                    <a:pt x="187" y="91"/>
                    <a:pt x="188" y="91"/>
                  </a:cubicBezTo>
                  <a:cubicBezTo>
                    <a:pt x="187" y="91"/>
                    <a:pt x="187" y="91"/>
                    <a:pt x="187" y="91"/>
                  </a:cubicBezTo>
                  <a:cubicBezTo>
                    <a:pt x="187" y="93"/>
                    <a:pt x="189" y="95"/>
                    <a:pt x="191" y="95"/>
                  </a:cubicBezTo>
                  <a:cubicBezTo>
                    <a:pt x="192" y="95"/>
                    <a:pt x="194" y="93"/>
                    <a:pt x="194" y="91"/>
                  </a:cubicBezTo>
                  <a:cubicBezTo>
                    <a:pt x="194" y="91"/>
                    <a:pt x="194" y="91"/>
                    <a:pt x="194" y="90"/>
                  </a:cubicBezTo>
                  <a:cubicBezTo>
                    <a:pt x="194" y="90"/>
                    <a:pt x="194" y="90"/>
                    <a:pt x="194" y="90"/>
                  </a:cubicBezTo>
                  <a:cubicBezTo>
                    <a:pt x="194" y="90"/>
                    <a:pt x="194" y="90"/>
                    <a:pt x="194" y="90"/>
                  </a:cubicBezTo>
                  <a:cubicBezTo>
                    <a:pt x="194" y="90"/>
                    <a:pt x="194" y="90"/>
                    <a:pt x="194" y="90"/>
                  </a:cubicBezTo>
                  <a:cubicBezTo>
                    <a:pt x="194" y="89"/>
                    <a:pt x="195" y="88"/>
                    <a:pt x="196" y="87"/>
                  </a:cubicBezTo>
                  <a:cubicBezTo>
                    <a:pt x="196" y="87"/>
                    <a:pt x="196" y="87"/>
                    <a:pt x="196" y="87"/>
                  </a:cubicBezTo>
                  <a:cubicBezTo>
                    <a:pt x="196" y="87"/>
                    <a:pt x="196" y="87"/>
                    <a:pt x="196" y="87"/>
                  </a:cubicBezTo>
                  <a:cubicBezTo>
                    <a:pt x="196" y="87"/>
                    <a:pt x="196" y="87"/>
                    <a:pt x="196" y="87"/>
                  </a:cubicBezTo>
                  <a:cubicBezTo>
                    <a:pt x="195" y="88"/>
                    <a:pt x="195" y="88"/>
                    <a:pt x="195" y="88"/>
                  </a:cubicBezTo>
                  <a:cubicBezTo>
                    <a:pt x="196" y="87"/>
                    <a:pt x="196" y="87"/>
                    <a:pt x="197" y="86"/>
                  </a:cubicBezTo>
                  <a:cubicBezTo>
                    <a:pt x="197" y="86"/>
                    <a:pt x="197" y="86"/>
                    <a:pt x="197" y="86"/>
                  </a:cubicBezTo>
                  <a:cubicBezTo>
                    <a:pt x="197" y="86"/>
                    <a:pt x="198" y="86"/>
                    <a:pt x="199" y="86"/>
                  </a:cubicBezTo>
                  <a:cubicBezTo>
                    <a:pt x="200" y="86"/>
                    <a:pt x="200" y="86"/>
                    <a:pt x="200" y="87"/>
                  </a:cubicBezTo>
                  <a:cubicBezTo>
                    <a:pt x="201" y="91"/>
                    <a:pt x="203" y="87"/>
                    <a:pt x="204" y="91"/>
                  </a:cubicBezTo>
                  <a:cubicBezTo>
                    <a:pt x="204" y="90"/>
                    <a:pt x="204" y="89"/>
                    <a:pt x="205" y="89"/>
                  </a:cubicBezTo>
                  <a:cubicBezTo>
                    <a:pt x="206" y="90"/>
                    <a:pt x="206" y="91"/>
                    <a:pt x="206" y="92"/>
                  </a:cubicBezTo>
                  <a:cubicBezTo>
                    <a:pt x="207" y="91"/>
                    <a:pt x="207" y="91"/>
                    <a:pt x="207" y="91"/>
                  </a:cubicBezTo>
                  <a:cubicBezTo>
                    <a:pt x="208" y="91"/>
                    <a:pt x="208" y="91"/>
                    <a:pt x="208" y="91"/>
                  </a:cubicBezTo>
                  <a:cubicBezTo>
                    <a:pt x="208" y="91"/>
                    <a:pt x="208" y="91"/>
                    <a:pt x="208" y="91"/>
                  </a:cubicBezTo>
                  <a:cubicBezTo>
                    <a:pt x="208" y="90"/>
                    <a:pt x="208" y="90"/>
                    <a:pt x="208" y="90"/>
                  </a:cubicBezTo>
                  <a:cubicBezTo>
                    <a:pt x="208" y="90"/>
                    <a:pt x="208" y="90"/>
                    <a:pt x="208" y="90"/>
                  </a:cubicBezTo>
                  <a:cubicBezTo>
                    <a:pt x="208" y="89"/>
                    <a:pt x="208" y="89"/>
                    <a:pt x="208" y="89"/>
                  </a:cubicBezTo>
                  <a:cubicBezTo>
                    <a:pt x="208" y="89"/>
                    <a:pt x="208" y="89"/>
                    <a:pt x="208" y="89"/>
                  </a:cubicBezTo>
                  <a:cubicBezTo>
                    <a:pt x="209" y="89"/>
                    <a:pt x="210" y="89"/>
                    <a:pt x="211" y="89"/>
                  </a:cubicBezTo>
                  <a:cubicBezTo>
                    <a:pt x="212" y="92"/>
                    <a:pt x="216" y="92"/>
                    <a:pt x="216" y="95"/>
                  </a:cubicBezTo>
                  <a:cubicBezTo>
                    <a:pt x="216" y="94"/>
                    <a:pt x="217" y="94"/>
                    <a:pt x="218" y="93"/>
                  </a:cubicBezTo>
                  <a:cubicBezTo>
                    <a:pt x="220" y="94"/>
                    <a:pt x="220" y="95"/>
                    <a:pt x="221" y="96"/>
                  </a:cubicBezTo>
                  <a:cubicBezTo>
                    <a:pt x="221" y="96"/>
                    <a:pt x="222" y="96"/>
                    <a:pt x="222" y="95"/>
                  </a:cubicBezTo>
                  <a:cubicBezTo>
                    <a:pt x="221" y="94"/>
                    <a:pt x="219" y="93"/>
                    <a:pt x="218" y="91"/>
                  </a:cubicBezTo>
                  <a:cubicBezTo>
                    <a:pt x="218" y="91"/>
                    <a:pt x="219" y="91"/>
                    <a:pt x="219" y="91"/>
                  </a:cubicBezTo>
                  <a:cubicBezTo>
                    <a:pt x="219" y="92"/>
                    <a:pt x="219" y="92"/>
                    <a:pt x="220" y="92"/>
                  </a:cubicBezTo>
                  <a:cubicBezTo>
                    <a:pt x="220" y="92"/>
                    <a:pt x="219" y="92"/>
                    <a:pt x="219" y="91"/>
                  </a:cubicBezTo>
                  <a:cubicBezTo>
                    <a:pt x="220" y="91"/>
                    <a:pt x="221" y="90"/>
                    <a:pt x="221" y="89"/>
                  </a:cubicBezTo>
                  <a:cubicBezTo>
                    <a:pt x="221" y="90"/>
                    <a:pt x="222" y="91"/>
                    <a:pt x="222" y="91"/>
                  </a:cubicBezTo>
                  <a:cubicBezTo>
                    <a:pt x="222" y="90"/>
                    <a:pt x="222" y="90"/>
                    <a:pt x="221" y="89"/>
                  </a:cubicBezTo>
                  <a:cubicBezTo>
                    <a:pt x="221" y="89"/>
                    <a:pt x="221" y="89"/>
                    <a:pt x="221" y="89"/>
                  </a:cubicBezTo>
                  <a:cubicBezTo>
                    <a:pt x="222" y="89"/>
                    <a:pt x="222" y="89"/>
                    <a:pt x="223" y="89"/>
                  </a:cubicBezTo>
                  <a:cubicBezTo>
                    <a:pt x="223" y="89"/>
                    <a:pt x="223" y="89"/>
                    <a:pt x="223" y="89"/>
                  </a:cubicBezTo>
                  <a:cubicBezTo>
                    <a:pt x="224" y="90"/>
                    <a:pt x="225" y="90"/>
                    <a:pt x="226" y="90"/>
                  </a:cubicBezTo>
                  <a:cubicBezTo>
                    <a:pt x="226" y="90"/>
                    <a:pt x="226" y="89"/>
                    <a:pt x="226" y="89"/>
                  </a:cubicBezTo>
                  <a:cubicBezTo>
                    <a:pt x="227" y="89"/>
                    <a:pt x="227" y="89"/>
                    <a:pt x="227" y="90"/>
                  </a:cubicBezTo>
                  <a:cubicBezTo>
                    <a:pt x="227" y="89"/>
                    <a:pt x="227" y="89"/>
                    <a:pt x="226" y="89"/>
                  </a:cubicBezTo>
                  <a:cubicBezTo>
                    <a:pt x="226" y="88"/>
                    <a:pt x="226" y="88"/>
                    <a:pt x="225" y="88"/>
                  </a:cubicBezTo>
                  <a:cubicBezTo>
                    <a:pt x="225" y="88"/>
                    <a:pt x="225" y="88"/>
                    <a:pt x="225" y="88"/>
                  </a:cubicBezTo>
                  <a:cubicBezTo>
                    <a:pt x="225" y="88"/>
                    <a:pt x="225" y="88"/>
                    <a:pt x="225" y="88"/>
                  </a:cubicBezTo>
                  <a:cubicBezTo>
                    <a:pt x="225" y="88"/>
                    <a:pt x="225" y="88"/>
                    <a:pt x="225" y="88"/>
                  </a:cubicBezTo>
                  <a:cubicBezTo>
                    <a:pt x="225" y="88"/>
                    <a:pt x="225" y="88"/>
                    <a:pt x="225" y="88"/>
                  </a:cubicBezTo>
                  <a:cubicBezTo>
                    <a:pt x="224" y="87"/>
                    <a:pt x="224" y="87"/>
                    <a:pt x="224" y="87"/>
                  </a:cubicBezTo>
                  <a:cubicBezTo>
                    <a:pt x="224" y="87"/>
                    <a:pt x="224" y="87"/>
                    <a:pt x="224" y="87"/>
                  </a:cubicBezTo>
                  <a:cubicBezTo>
                    <a:pt x="224" y="87"/>
                    <a:pt x="224" y="87"/>
                    <a:pt x="224" y="87"/>
                  </a:cubicBezTo>
                  <a:cubicBezTo>
                    <a:pt x="223" y="87"/>
                    <a:pt x="223" y="86"/>
                    <a:pt x="223" y="86"/>
                  </a:cubicBezTo>
                  <a:cubicBezTo>
                    <a:pt x="223" y="86"/>
                    <a:pt x="222" y="86"/>
                    <a:pt x="222" y="85"/>
                  </a:cubicBezTo>
                  <a:cubicBezTo>
                    <a:pt x="222" y="85"/>
                    <a:pt x="222" y="84"/>
                    <a:pt x="221" y="84"/>
                  </a:cubicBezTo>
                  <a:cubicBezTo>
                    <a:pt x="221" y="84"/>
                    <a:pt x="222" y="84"/>
                    <a:pt x="222" y="84"/>
                  </a:cubicBezTo>
                  <a:cubicBezTo>
                    <a:pt x="224" y="83"/>
                    <a:pt x="225" y="83"/>
                    <a:pt x="227" y="83"/>
                  </a:cubicBezTo>
                  <a:cubicBezTo>
                    <a:pt x="227" y="83"/>
                    <a:pt x="227" y="83"/>
                    <a:pt x="227" y="83"/>
                  </a:cubicBezTo>
                  <a:cubicBezTo>
                    <a:pt x="227" y="83"/>
                    <a:pt x="227" y="83"/>
                    <a:pt x="228" y="83"/>
                  </a:cubicBezTo>
                  <a:cubicBezTo>
                    <a:pt x="228" y="83"/>
                    <a:pt x="227" y="83"/>
                    <a:pt x="227" y="83"/>
                  </a:cubicBezTo>
                  <a:cubicBezTo>
                    <a:pt x="228" y="83"/>
                    <a:pt x="229" y="83"/>
                    <a:pt x="230" y="83"/>
                  </a:cubicBezTo>
                  <a:cubicBezTo>
                    <a:pt x="229" y="83"/>
                    <a:pt x="229" y="84"/>
                    <a:pt x="230" y="84"/>
                  </a:cubicBezTo>
                  <a:cubicBezTo>
                    <a:pt x="230" y="83"/>
                    <a:pt x="230" y="83"/>
                    <a:pt x="230" y="83"/>
                  </a:cubicBezTo>
                  <a:cubicBezTo>
                    <a:pt x="232" y="82"/>
                    <a:pt x="235" y="82"/>
                    <a:pt x="238" y="81"/>
                  </a:cubicBezTo>
                  <a:cubicBezTo>
                    <a:pt x="238" y="82"/>
                    <a:pt x="239" y="82"/>
                    <a:pt x="239" y="83"/>
                  </a:cubicBezTo>
                  <a:cubicBezTo>
                    <a:pt x="239" y="83"/>
                    <a:pt x="239" y="83"/>
                    <a:pt x="239" y="83"/>
                  </a:cubicBezTo>
                  <a:cubicBezTo>
                    <a:pt x="239" y="84"/>
                    <a:pt x="239" y="85"/>
                    <a:pt x="240" y="85"/>
                  </a:cubicBezTo>
                  <a:cubicBezTo>
                    <a:pt x="240" y="84"/>
                    <a:pt x="240" y="84"/>
                    <a:pt x="240" y="84"/>
                  </a:cubicBezTo>
                  <a:cubicBezTo>
                    <a:pt x="240" y="84"/>
                    <a:pt x="239" y="83"/>
                    <a:pt x="239" y="83"/>
                  </a:cubicBezTo>
                  <a:cubicBezTo>
                    <a:pt x="240" y="83"/>
                    <a:pt x="240" y="84"/>
                    <a:pt x="240" y="84"/>
                  </a:cubicBezTo>
                  <a:cubicBezTo>
                    <a:pt x="240" y="84"/>
                    <a:pt x="240" y="84"/>
                    <a:pt x="240" y="84"/>
                  </a:cubicBezTo>
                  <a:cubicBezTo>
                    <a:pt x="240" y="85"/>
                    <a:pt x="240" y="86"/>
                    <a:pt x="240" y="87"/>
                  </a:cubicBezTo>
                  <a:cubicBezTo>
                    <a:pt x="240" y="87"/>
                    <a:pt x="240" y="87"/>
                    <a:pt x="240" y="87"/>
                  </a:cubicBezTo>
                  <a:cubicBezTo>
                    <a:pt x="240" y="87"/>
                    <a:pt x="240" y="87"/>
                    <a:pt x="240" y="87"/>
                  </a:cubicBezTo>
                  <a:cubicBezTo>
                    <a:pt x="239" y="88"/>
                    <a:pt x="238" y="89"/>
                    <a:pt x="238" y="91"/>
                  </a:cubicBezTo>
                  <a:cubicBezTo>
                    <a:pt x="238" y="93"/>
                    <a:pt x="240" y="95"/>
                    <a:pt x="243" y="95"/>
                  </a:cubicBezTo>
                  <a:cubicBezTo>
                    <a:pt x="245" y="95"/>
                    <a:pt x="247" y="93"/>
                    <a:pt x="247" y="91"/>
                  </a:cubicBezTo>
                  <a:cubicBezTo>
                    <a:pt x="247" y="88"/>
                    <a:pt x="245" y="86"/>
                    <a:pt x="243" y="86"/>
                  </a:cubicBezTo>
                  <a:cubicBezTo>
                    <a:pt x="242" y="86"/>
                    <a:pt x="242" y="86"/>
                    <a:pt x="241" y="86"/>
                  </a:cubicBezTo>
                  <a:cubicBezTo>
                    <a:pt x="241" y="86"/>
                    <a:pt x="241" y="86"/>
                    <a:pt x="241" y="86"/>
                  </a:cubicBezTo>
                  <a:cubicBezTo>
                    <a:pt x="241" y="86"/>
                    <a:pt x="241" y="86"/>
                    <a:pt x="241" y="86"/>
                  </a:cubicBezTo>
                  <a:cubicBezTo>
                    <a:pt x="241" y="86"/>
                    <a:pt x="241" y="86"/>
                    <a:pt x="241" y="86"/>
                  </a:cubicBezTo>
                  <a:cubicBezTo>
                    <a:pt x="241" y="85"/>
                    <a:pt x="241" y="85"/>
                    <a:pt x="241" y="85"/>
                  </a:cubicBezTo>
                  <a:cubicBezTo>
                    <a:pt x="241" y="85"/>
                    <a:pt x="241" y="85"/>
                    <a:pt x="241" y="85"/>
                  </a:cubicBezTo>
                  <a:cubicBezTo>
                    <a:pt x="241" y="85"/>
                    <a:pt x="241" y="85"/>
                    <a:pt x="241" y="85"/>
                  </a:cubicBezTo>
                  <a:cubicBezTo>
                    <a:pt x="241" y="85"/>
                    <a:pt x="241" y="85"/>
                    <a:pt x="241" y="85"/>
                  </a:cubicBezTo>
                  <a:cubicBezTo>
                    <a:pt x="241" y="85"/>
                    <a:pt x="241" y="85"/>
                    <a:pt x="241" y="85"/>
                  </a:cubicBezTo>
                  <a:cubicBezTo>
                    <a:pt x="242" y="85"/>
                    <a:pt x="243" y="85"/>
                    <a:pt x="243" y="83"/>
                  </a:cubicBezTo>
                  <a:cubicBezTo>
                    <a:pt x="244" y="82"/>
                    <a:pt x="244" y="82"/>
                    <a:pt x="243" y="81"/>
                  </a:cubicBezTo>
                  <a:cubicBezTo>
                    <a:pt x="244" y="81"/>
                    <a:pt x="244" y="81"/>
                    <a:pt x="244" y="81"/>
                  </a:cubicBezTo>
                  <a:cubicBezTo>
                    <a:pt x="244" y="81"/>
                    <a:pt x="244" y="81"/>
                    <a:pt x="243" y="81"/>
                  </a:cubicBezTo>
                  <a:cubicBezTo>
                    <a:pt x="243" y="80"/>
                    <a:pt x="243" y="80"/>
                    <a:pt x="243" y="79"/>
                  </a:cubicBezTo>
                  <a:cubicBezTo>
                    <a:pt x="244" y="79"/>
                    <a:pt x="244" y="79"/>
                    <a:pt x="244" y="79"/>
                  </a:cubicBezTo>
                  <a:cubicBezTo>
                    <a:pt x="243" y="79"/>
                    <a:pt x="243" y="79"/>
                    <a:pt x="243" y="79"/>
                  </a:cubicBezTo>
                  <a:cubicBezTo>
                    <a:pt x="244" y="80"/>
                    <a:pt x="244" y="79"/>
                    <a:pt x="245" y="79"/>
                  </a:cubicBezTo>
                  <a:cubicBezTo>
                    <a:pt x="245" y="79"/>
                    <a:pt x="245" y="79"/>
                    <a:pt x="245" y="79"/>
                  </a:cubicBezTo>
                  <a:cubicBezTo>
                    <a:pt x="245" y="79"/>
                    <a:pt x="246" y="79"/>
                    <a:pt x="246" y="79"/>
                  </a:cubicBezTo>
                  <a:cubicBezTo>
                    <a:pt x="246" y="80"/>
                    <a:pt x="246" y="80"/>
                    <a:pt x="246" y="81"/>
                  </a:cubicBezTo>
                  <a:cubicBezTo>
                    <a:pt x="246" y="81"/>
                    <a:pt x="245" y="81"/>
                    <a:pt x="245" y="82"/>
                  </a:cubicBezTo>
                  <a:cubicBezTo>
                    <a:pt x="245" y="82"/>
                    <a:pt x="246" y="83"/>
                    <a:pt x="246" y="83"/>
                  </a:cubicBezTo>
                  <a:cubicBezTo>
                    <a:pt x="246" y="84"/>
                    <a:pt x="246" y="84"/>
                    <a:pt x="246" y="84"/>
                  </a:cubicBezTo>
                  <a:cubicBezTo>
                    <a:pt x="246" y="84"/>
                    <a:pt x="247" y="83"/>
                    <a:pt x="247" y="83"/>
                  </a:cubicBezTo>
                  <a:cubicBezTo>
                    <a:pt x="247" y="83"/>
                    <a:pt x="247" y="83"/>
                    <a:pt x="247" y="83"/>
                  </a:cubicBezTo>
                  <a:cubicBezTo>
                    <a:pt x="247" y="83"/>
                    <a:pt x="247" y="83"/>
                    <a:pt x="247" y="83"/>
                  </a:cubicBezTo>
                  <a:cubicBezTo>
                    <a:pt x="248" y="85"/>
                    <a:pt x="249" y="89"/>
                    <a:pt x="250" y="89"/>
                  </a:cubicBezTo>
                  <a:cubicBezTo>
                    <a:pt x="250" y="90"/>
                    <a:pt x="249" y="90"/>
                    <a:pt x="249" y="90"/>
                  </a:cubicBezTo>
                  <a:cubicBezTo>
                    <a:pt x="249" y="90"/>
                    <a:pt x="249" y="90"/>
                    <a:pt x="249" y="90"/>
                  </a:cubicBezTo>
                  <a:cubicBezTo>
                    <a:pt x="250" y="90"/>
                    <a:pt x="249" y="90"/>
                    <a:pt x="250" y="90"/>
                  </a:cubicBezTo>
                  <a:cubicBezTo>
                    <a:pt x="250" y="89"/>
                    <a:pt x="250" y="89"/>
                    <a:pt x="250" y="89"/>
                  </a:cubicBezTo>
                  <a:cubicBezTo>
                    <a:pt x="250" y="88"/>
                    <a:pt x="247" y="81"/>
                    <a:pt x="247" y="81"/>
                  </a:cubicBezTo>
                  <a:cubicBezTo>
                    <a:pt x="247" y="81"/>
                    <a:pt x="247" y="80"/>
                    <a:pt x="247" y="80"/>
                  </a:cubicBezTo>
                  <a:cubicBezTo>
                    <a:pt x="247" y="80"/>
                    <a:pt x="247" y="80"/>
                    <a:pt x="248" y="79"/>
                  </a:cubicBezTo>
                  <a:cubicBezTo>
                    <a:pt x="248" y="79"/>
                    <a:pt x="248" y="79"/>
                    <a:pt x="249" y="79"/>
                  </a:cubicBezTo>
                  <a:cubicBezTo>
                    <a:pt x="250" y="80"/>
                    <a:pt x="251" y="81"/>
                    <a:pt x="251" y="81"/>
                  </a:cubicBezTo>
                  <a:cubicBezTo>
                    <a:pt x="251" y="81"/>
                    <a:pt x="251" y="82"/>
                    <a:pt x="251" y="82"/>
                  </a:cubicBezTo>
                  <a:cubicBezTo>
                    <a:pt x="251" y="82"/>
                    <a:pt x="251" y="81"/>
                    <a:pt x="251" y="81"/>
                  </a:cubicBezTo>
                  <a:cubicBezTo>
                    <a:pt x="251" y="81"/>
                    <a:pt x="251" y="81"/>
                    <a:pt x="251" y="81"/>
                  </a:cubicBezTo>
                  <a:cubicBezTo>
                    <a:pt x="251" y="81"/>
                    <a:pt x="251" y="81"/>
                    <a:pt x="251" y="81"/>
                  </a:cubicBezTo>
                  <a:cubicBezTo>
                    <a:pt x="252" y="81"/>
                    <a:pt x="252" y="82"/>
                    <a:pt x="252" y="82"/>
                  </a:cubicBezTo>
                  <a:cubicBezTo>
                    <a:pt x="252" y="82"/>
                    <a:pt x="252" y="82"/>
                    <a:pt x="252" y="82"/>
                  </a:cubicBezTo>
                  <a:cubicBezTo>
                    <a:pt x="252" y="82"/>
                    <a:pt x="252" y="82"/>
                    <a:pt x="252" y="82"/>
                  </a:cubicBezTo>
                  <a:cubicBezTo>
                    <a:pt x="252" y="83"/>
                    <a:pt x="252" y="84"/>
                    <a:pt x="253" y="83"/>
                  </a:cubicBezTo>
                  <a:cubicBezTo>
                    <a:pt x="253" y="83"/>
                    <a:pt x="253" y="83"/>
                    <a:pt x="253" y="83"/>
                  </a:cubicBezTo>
                  <a:cubicBezTo>
                    <a:pt x="253" y="85"/>
                    <a:pt x="253" y="86"/>
                    <a:pt x="254" y="87"/>
                  </a:cubicBezTo>
                  <a:cubicBezTo>
                    <a:pt x="254" y="88"/>
                    <a:pt x="255" y="89"/>
                    <a:pt x="256" y="90"/>
                  </a:cubicBezTo>
                  <a:cubicBezTo>
                    <a:pt x="256" y="91"/>
                    <a:pt x="256" y="93"/>
                    <a:pt x="257" y="93"/>
                  </a:cubicBezTo>
                  <a:cubicBezTo>
                    <a:pt x="257" y="93"/>
                    <a:pt x="257" y="93"/>
                    <a:pt x="258" y="93"/>
                  </a:cubicBezTo>
                  <a:cubicBezTo>
                    <a:pt x="258" y="93"/>
                    <a:pt x="258" y="93"/>
                    <a:pt x="258" y="93"/>
                  </a:cubicBezTo>
                  <a:cubicBezTo>
                    <a:pt x="258" y="93"/>
                    <a:pt x="258" y="93"/>
                    <a:pt x="258" y="93"/>
                  </a:cubicBezTo>
                  <a:cubicBezTo>
                    <a:pt x="258" y="93"/>
                    <a:pt x="258" y="93"/>
                    <a:pt x="258" y="93"/>
                  </a:cubicBezTo>
                  <a:cubicBezTo>
                    <a:pt x="258" y="92"/>
                    <a:pt x="257" y="90"/>
                    <a:pt x="257" y="89"/>
                  </a:cubicBezTo>
                  <a:cubicBezTo>
                    <a:pt x="257" y="89"/>
                    <a:pt x="257" y="89"/>
                    <a:pt x="257" y="89"/>
                  </a:cubicBezTo>
                  <a:cubicBezTo>
                    <a:pt x="257" y="89"/>
                    <a:pt x="258" y="87"/>
                    <a:pt x="258" y="87"/>
                  </a:cubicBezTo>
                  <a:cubicBezTo>
                    <a:pt x="258" y="87"/>
                    <a:pt x="259" y="89"/>
                    <a:pt x="259" y="89"/>
                  </a:cubicBezTo>
                  <a:cubicBezTo>
                    <a:pt x="259" y="89"/>
                    <a:pt x="259" y="89"/>
                    <a:pt x="260" y="89"/>
                  </a:cubicBezTo>
                  <a:cubicBezTo>
                    <a:pt x="259" y="89"/>
                    <a:pt x="259" y="87"/>
                    <a:pt x="258" y="87"/>
                  </a:cubicBezTo>
                  <a:cubicBezTo>
                    <a:pt x="258" y="87"/>
                    <a:pt x="258" y="87"/>
                    <a:pt x="258" y="86"/>
                  </a:cubicBezTo>
                  <a:cubicBezTo>
                    <a:pt x="258" y="83"/>
                    <a:pt x="258" y="83"/>
                    <a:pt x="258" y="83"/>
                  </a:cubicBezTo>
                  <a:cubicBezTo>
                    <a:pt x="258" y="83"/>
                    <a:pt x="258" y="83"/>
                    <a:pt x="258" y="83"/>
                  </a:cubicBezTo>
                  <a:cubicBezTo>
                    <a:pt x="259" y="83"/>
                    <a:pt x="259" y="83"/>
                    <a:pt x="259" y="82"/>
                  </a:cubicBezTo>
                  <a:cubicBezTo>
                    <a:pt x="260" y="83"/>
                    <a:pt x="260" y="83"/>
                    <a:pt x="260" y="83"/>
                  </a:cubicBezTo>
                  <a:cubicBezTo>
                    <a:pt x="260" y="83"/>
                    <a:pt x="260" y="83"/>
                    <a:pt x="261" y="84"/>
                  </a:cubicBezTo>
                  <a:cubicBezTo>
                    <a:pt x="261" y="84"/>
                    <a:pt x="260" y="84"/>
                    <a:pt x="260" y="85"/>
                  </a:cubicBezTo>
                  <a:cubicBezTo>
                    <a:pt x="260" y="84"/>
                    <a:pt x="260" y="84"/>
                    <a:pt x="260" y="84"/>
                  </a:cubicBezTo>
                  <a:cubicBezTo>
                    <a:pt x="260" y="84"/>
                    <a:pt x="260" y="84"/>
                    <a:pt x="260" y="84"/>
                  </a:cubicBezTo>
                  <a:cubicBezTo>
                    <a:pt x="260" y="85"/>
                    <a:pt x="260" y="85"/>
                    <a:pt x="260" y="85"/>
                  </a:cubicBezTo>
                  <a:cubicBezTo>
                    <a:pt x="260" y="85"/>
                    <a:pt x="260" y="85"/>
                    <a:pt x="260" y="84"/>
                  </a:cubicBezTo>
                  <a:cubicBezTo>
                    <a:pt x="261" y="85"/>
                    <a:pt x="261" y="85"/>
                    <a:pt x="261" y="85"/>
                  </a:cubicBezTo>
                  <a:cubicBezTo>
                    <a:pt x="261" y="85"/>
                    <a:pt x="261" y="85"/>
                    <a:pt x="261" y="85"/>
                  </a:cubicBezTo>
                  <a:cubicBezTo>
                    <a:pt x="262" y="87"/>
                    <a:pt x="264" y="92"/>
                    <a:pt x="264" y="93"/>
                  </a:cubicBezTo>
                  <a:cubicBezTo>
                    <a:pt x="265" y="93"/>
                    <a:pt x="265" y="93"/>
                    <a:pt x="265" y="93"/>
                  </a:cubicBezTo>
                  <a:cubicBezTo>
                    <a:pt x="265" y="93"/>
                    <a:pt x="265" y="93"/>
                    <a:pt x="265" y="93"/>
                  </a:cubicBezTo>
                  <a:cubicBezTo>
                    <a:pt x="265" y="93"/>
                    <a:pt x="265" y="93"/>
                    <a:pt x="265" y="93"/>
                  </a:cubicBezTo>
                  <a:cubicBezTo>
                    <a:pt x="265" y="93"/>
                    <a:pt x="265" y="92"/>
                    <a:pt x="266" y="92"/>
                  </a:cubicBezTo>
                  <a:cubicBezTo>
                    <a:pt x="266" y="92"/>
                    <a:pt x="266" y="92"/>
                    <a:pt x="266" y="92"/>
                  </a:cubicBezTo>
                  <a:cubicBezTo>
                    <a:pt x="266" y="92"/>
                    <a:pt x="266" y="92"/>
                    <a:pt x="266" y="92"/>
                  </a:cubicBezTo>
                  <a:cubicBezTo>
                    <a:pt x="266" y="92"/>
                    <a:pt x="266" y="92"/>
                    <a:pt x="266" y="92"/>
                  </a:cubicBezTo>
                  <a:cubicBezTo>
                    <a:pt x="266" y="90"/>
                    <a:pt x="264" y="89"/>
                    <a:pt x="264" y="87"/>
                  </a:cubicBezTo>
                  <a:cubicBezTo>
                    <a:pt x="264" y="87"/>
                    <a:pt x="264" y="87"/>
                    <a:pt x="264" y="87"/>
                  </a:cubicBezTo>
                  <a:cubicBezTo>
                    <a:pt x="265" y="88"/>
                    <a:pt x="265" y="89"/>
                    <a:pt x="266" y="90"/>
                  </a:cubicBezTo>
                  <a:cubicBezTo>
                    <a:pt x="266" y="90"/>
                    <a:pt x="266" y="90"/>
                    <a:pt x="266" y="90"/>
                  </a:cubicBezTo>
                  <a:cubicBezTo>
                    <a:pt x="267" y="90"/>
                    <a:pt x="267" y="90"/>
                    <a:pt x="267" y="90"/>
                  </a:cubicBezTo>
                  <a:cubicBezTo>
                    <a:pt x="267" y="90"/>
                    <a:pt x="267" y="90"/>
                    <a:pt x="267" y="90"/>
                  </a:cubicBezTo>
                  <a:cubicBezTo>
                    <a:pt x="267" y="89"/>
                    <a:pt x="264" y="86"/>
                    <a:pt x="263"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 name="ïṩ1iḋê">
              <a:extLst>
                <a:ext uri="{FF2B5EF4-FFF2-40B4-BE49-F238E27FC236}">
                  <a16:creationId xmlns="" xmlns:a16="http://schemas.microsoft.com/office/drawing/2014/main" id="{1DADAE4E-E8E5-47EA-BA4A-C6530BC1AB42}"/>
                </a:ext>
              </a:extLst>
            </p:cNvPr>
            <p:cNvSpPr/>
            <p:nvPr/>
          </p:nvSpPr>
          <p:spPr bwMode="auto">
            <a:xfrm>
              <a:off x="9072563" y="3230563"/>
              <a:ext cx="23813" cy="74613"/>
            </a:xfrm>
            <a:custGeom>
              <a:avLst/>
              <a:gdLst>
                <a:gd name="T0" fmla="*/ 1 w 1"/>
                <a:gd name="T1" fmla="*/ 0 h 3"/>
                <a:gd name="T2" fmla="*/ 1 w 1"/>
                <a:gd name="T3" fmla="*/ 2 h 3"/>
                <a:gd name="T4" fmla="*/ 1 w 1"/>
                <a:gd name="T5" fmla="*/ 3 h 3"/>
                <a:gd name="T6" fmla="*/ 0 w 1"/>
                <a:gd name="T7" fmla="*/ 2 h 3"/>
                <a:gd name="T8" fmla="*/ 0 w 1"/>
                <a:gd name="T9" fmla="*/ 2 h 3"/>
                <a:gd name="T10" fmla="*/ 0 w 1"/>
                <a:gd name="T11" fmla="*/ 2 h 3"/>
                <a:gd name="T12" fmla="*/ 0 w 1"/>
                <a:gd name="T13" fmla="*/ 1 h 3"/>
                <a:gd name="T14" fmla="*/ 1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0"/>
                  </a:moveTo>
                  <a:cubicBezTo>
                    <a:pt x="1" y="0"/>
                    <a:pt x="1" y="1"/>
                    <a:pt x="1" y="2"/>
                  </a:cubicBezTo>
                  <a:cubicBezTo>
                    <a:pt x="1" y="2"/>
                    <a:pt x="1" y="2"/>
                    <a:pt x="1" y="3"/>
                  </a:cubicBezTo>
                  <a:cubicBezTo>
                    <a:pt x="0" y="3"/>
                    <a:pt x="0" y="2"/>
                    <a:pt x="0" y="2"/>
                  </a:cubicBezTo>
                  <a:cubicBezTo>
                    <a:pt x="0" y="2"/>
                    <a:pt x="0" y="2"/>
                    <a:pt x="0" y="2"/>
                  </a:cubicBezTo>
                  <a:cubicBezTo>
                    <a:pt x="0" y="2"/>
                    <a:pt x="0" y="2"/>
                    <a:pt x="0" y="2"/>
                  </a:cubicBezTo>
                  <a:cubicBezTo>
                    <a:pt x="0" y="2"/>
                    <a:pt x="0" y="2"/>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 name="ïṡ1íďé">
              <a:extLst>
                <a:ext uri="{FF2B5EF4-FFF2-40B4-BE49-F238E27FC236}">
                  <a16:creationId xmlns="" xmlns:a16="http://schemas.microsoft.com/office/drawing/2014/main" id="{0FD804B2-4414-4F2D-BB85-C3214ADD385E}"/>
                </a:ext>
              </a:extLst>
            </p:cNvPr>
            <p:cNvSpPr/>
            <p:nvPr/>
          </p:nvSpPr>
          <p:spPr bwMode="auto">
            <a:xfrm>
              <a:off x="5924550" y="1963738"/>
              <a:ext cx="1795463" cy="1441451"/>
            </a:xfrm>
            <a:custGeom>
              <a:avLst/>
              <a:gdLst>
                <a:gd name="connsiteX0" fmla="*/ 1330686 w 1795463"/>
                <a:gd name="connsiteY0" fmla="*/ 1366029 h 1441451"/>
                <a:gd name="connsiteX1" fmla="*/ 1327856 w 1795463"/>
                <a:gd name="connsiteY1" fmla="*/ 1366838 h 1441451"/>
                <a:gd name="connsiteX2" fmla="*/ 1303338 w 1795463"/>
                <a:gd name="connsiteY2" fmla="*/ 1366838 h 1441451"/>
                <a:gd name="connsiteX3" fmla="*/ 1497047 w 1795463"/>
                <a:gd name="connsiteY3" fmla="*/ 1342311 h 1441451"/>
                <a:gd name="connsiteX4" fmla="*/ 1458492 w 1795463"/>
                <a:gd name="connsiteY4" fmla="*/ 1356122 h 1441451"/>
                <a:gd name="connsiteX5" fmla="*/ 1410605 w 1795463"/>
                <a:gd name="connsiteY5" fmla="*/ 1363663 h 1441451"/>
                <a:gd name="connsiteX6" fmla="*/ 1330686 w 1795463"/>
                <a:gd name="connsiteY6" fmla="*/ 1366029 h 1441451"/>
                <a:gd name="connsiteX7" fmla="*/ 1379191 w 1795463"/>
                <a:gd name="connsiteY7" fmla="*/ 1352154 h 1441451"/>
                <a:gd name="connsiteX8" fmla="*/ 1425929 w 1795463"/>
                <a:gd name="connsiteY8" fmla="*/ 1344613 h 1441451"/>
                <a:gd name="connsiteX9" fmla="*/ 1499483 w 1795463"/>
                <a:gd name="connsiteY9" fmla="*/ 1341438 h 1441451"/>
                <a:gd name="connsiteX10" fmla="*/ 1524001 w 1795463"/>
                <a:gd name="connsiteY10" fmla="*/ 1341438 h 1441451"/>
                <a:gd name="connsiteX11" fmla="*/ 1497047 w 1795463"/>
                <a:gd name="connsiteY11" fmla="*/ 1342311 h 1441451"/>
                <a:gd name="connsiteX12" fmla="*/ 1057400 w 1795463"/>
                <a:gd name="connsiteY12" fmla="*/ 1341438 h 1441451"/>
                <a:gd name="connsiteX13" fmla="*/ 1081990 w 1795463"/>
                <a:gd name="connsiteY13" fmla="*/ 1366441 h 1441451"/>
                <a:gd name="connsiteX14" fmla="*/ 1131172 w 1795463"/>
                <a:gd name="connsiteY14" fmla="*/ 1366441 h 1441451"/>
                <a:gd name="connsiteX15" fmla="*/ 1254125 w 1795463"/>
                <a:gd name="connsiteY15" fmla="*/ 1366441 h 1441451"/>
                <a:gd name="connsiteX16" fmla="*/ 1081990 w 1795463"/>
                <a:gd name="connsiteY16" fmla="*/ 1391445 h 1441451"/>
                <a:gd name="connsiteX17" fmla="*/ 1008218 w 1795463"/>
                <a:gd name="connsiteY17" fmla="*/ 1391445 h 1441451"/>
                <a:gd name="connsiteX18" fmla="*/ 516405 w 1795463"/>
                <a:gd name="connsiteY18" fmla="*/ 1441451 h 1441451"/>
                <a:gd name="connsiteX19" fmla="*/ 442633 w 1795463"/>
                <a:gd name="connsiteY19" fmla="*/ 1441451 h 1441451"/>
                <a:gd name="connsiteX20" fmla="*/ 24590 w 1795463"/>
                <a:gd name="connsiteY20" fmla="*/ 1441451 h 1441451"/>
                <a:gd name="connsiteX21" fmla="*/ 0 w 1795463"/>
                <a:gd name="connsiteY21" fmla="*/ 1391445 h 1441451"/>
                <a:gd name="connsiteX22" fmla="*/ 467223 w 1795463"/>
                <a:gd name="connsiteY22" fmla="*/ 1391445 h 1441451"/>
                <a:gd name="connsiteX23" fmla="*/ 1057400 w 1795463"/>
                <a:gd name="connsiteY23" fmla="*/ 1341438 h 1441451"/>
                <a:gd name="connsiteX24" fmla="*/ 395256 w 1795463"/>
                <a:gd name="connsiteY24" fmla="*/ 1083073 h 1441451"/>
                <a:gd name="connsiteX25" fmla="*/ 417513 w 1795463"/>
                <a:gd name="connsiteY25" fmla="*/ 1093788 h 1441451"/>
                <a:gd name="connsiteX26" fmla="*/ 356278 w 1795463"/>
                <a:gd name="connsiteY26" fmla="*/ 1086948 h 1441451"/>
                <a:gd name="connsiteX27" fmla="*/ 368394 w 1795463"/>
                <a:gd name="connsiteY27" fmla="*/ 1084263 h 1441451"/>
                <a:gd name="connsiteX28" fmla="*/ 395256 w 1795463"/>
                <a:gd name="connsiteY28" fmla="*/ 1083073 h 1441451"/>
                <a:gd name="connsiteX29" fmla="*/ 321577 w 1795463"/>
                <a:gd name="connsiteY29" fmla="*/ 1083073 h 1441451"/>
                <a:gd name="connsiteX30" fmla="*/ 356278 w 1795463"/>
                <a:gd name="connsiteY30" fmla="*/ 1086948 h 1441451"/>
                <a:gd name="connsiteX31" fmla="*/ 341532 w 1795463"/>
                <a:gd name="connsiteY31" fmla="*/ 1090216 h 1441451"/>
                <a:gd name="connsiteX32" fmla="*/ 319275 w 1795463"/>
                <a:gd name="connsiteY32" fmla="*/ 1093788 h 1441451"/>
                <a:gd name="connsiteX33" fmla="*/ 270156 w 1795463"/>
                <a:gd name="connsiteY33" fmla="*/ 1093788 h 1441451"/>
                <a:gd name="connsiteX34" fmla="*/ 245596 w 1795463"/>
                <a:gd name="connsiteY34" fmla="*/ 1093788 h 1441451"/>
                <a:gd name="connsiteX35" fmla="*/ 98238 w 1795463"/>
                <a:gd name="connsiteY35" fmla="*/ 1093788 h 1441451"/>
                <a:gd name="connsiteX36" fmla="*/ 73679 w 1795463"/>
                <a:gd name="connsiteY36" fmla="*/ 1093788 h 1441451"/>
                <a:gd name="connsiteX37" fmla="*/ 24559 w 1795463"/>
                <a:gd name="connsiteY37" fmla="*/ 1093788 h 1441451"/>
                <a:gd name="connsiteX38" fmla="*/ 321577 w 1795463"/>
                <a:gd name="connsiteY38" fmla="*/ 1083073 h 1441451"/>
                <a:gd name="connsiteX39" fmla="*/ 873298 w 1795463"/>
                <a:gd name="connsiteY39" fmla="*/ 889218 h 1441451"/>
                <a:gd name="connsiteX40" fmla="*/ 871960 w 1795463"/>
                <a:gd name="connsiteY40" fmla="*/ 889808 h 1441451"/>
                <a:gd name="connsiteX41" fmla="*/ 835819 w 1795463"/>
                <a:gd name="connsiteY41" fmla="*/ 894443 h 1441451"/>
                <a:gd name="connsiteX42" fmla="*/ 819917 w 1795463"/>
                <a:gd name="connsiteY42" fmla="*/ 891360 h 1441451"/>
                <a:gd name="connsiteX43" fmla="*/ 860425 w 1795463"/>
                <a:gd name="connsiteY43" fmla="*/ 890195 h 1441451"/>
                <a:gd name="connsiteX44" fmla="*/ 565150 w 1795463"/>
                <a:gd name="connsiteY44" fmla="*/ 845004 h 1441451"/>
                <a:gd name="connsiteX45" fmla="*/ 762000 w 1795463"/>
                <a:gd name="connsiteY45" fmla="*/ 845004 h 1441451"/>
                <a:gd name="connsiteX46" fmla="*/ 813904 w 1795463"/>
                <a:gd name="connsiteY46" fmla="*/ 890195 h 1441451"/>
                <a:gd name="connsiteX47" fmla="*/ 819917 w 1795463"/>
                <a:gd name="connsiteY47" fmla="*/ 891360 h 1441451"/>
                <a:gd name="connsiteX48" fmla="*/ 712788 w 1795463"/>
                <a:gd name="connsiteY48" fmla="*/ 894443 h 1441451"/>
                <a:gd name="connsiteX49" fmla="*/ 688182 w 1795463"/>
                <a:gd name="connsiteY49" fmla="*/ 894443 h 1441451"/>
                <a:gd name="connsiteX50" fmla="*/ 565150 w 1795463"/>
                <a:gd name="connsiteY50" fmla="*/ 919163 h 1441451"/>
                <a:gd name="connsiteX51" fmla="*/ 589757 w 1795463"/>
                <a:gd name="connsiteY51" fmla="*/ 869724 h 1441451"/>
                <a:gd name="connsiteX52" fmla="*/ 565150 w 1795463"/>
                <a:gd name="connsiteY52" fmla="*/ 845004 h 1441451"/>
                <a:gd name="connsiteX53" fmla="*/ 183357 w 1795463"/>
                <a:gd name="connsiteY53" fmla="*/ 769937 h 1441451"/>
                <a:gd name="connsiteX54" fmla="*/ 220664 w 1795463"/>
                <a:gd name="connsiteY54" fmla="*/ 795337 h 1441451"/>
                <a:gd name="connsiteX55" fmla="*/ 183357 w 1795463"/>
                <a:gd name="connsiteY55" fmla="*/ 820737 h 1441451"/>
                <a:gd name="connsiteX56" fmla="*/ 146050 w 1795463"/>
                <a:gd name="connsiteY56" fmla="*/ 795337 h 1441451"/>
                <a:gd name="connsiteX57" fmla="*/ 183357 w 1795463"/>
                <a:gd name="connsiteY57" fmla="*/ 769937 h 1441451"/>
                <a:gd name="connsiteX58" fmla="*/ 1721644 w 1795463"/>
                <a:gd name="connsiteY58" fmla="*/ 746125 h 1441451"/>
                <a:gd name="connsiteX59" fmla="*/ 1795463 w 1795463"/>
                <a:gd name="connsiteY59" fmla="*/ 795565 h 1441451"/>
                <a:gd name="connsiteX60" fmla="*/ 1303338 w 1795463"/>
                <a:gd name="connsiteY60" fmla="*/ 845004 h 1441451"/>
                <a:gd name="connsiteX61" fmla="*/ 1008063 w 1795463"/>
                <a:gd name="connsiteY61" fmla="*/ 878994 h 1441451"/>
                <a:gd name="connsiteX62" fmla="*/ 873298 w 1795463"/>
                <a:gd name="connsiteY62" fmla="*/ 889218 h 1441451"/>
                <a:gd name="connsiteX63" fmla="*/ 903486 w 1795463"/>
                <a:gd name="connsiteY63" fmla="*/ 875904 h 1441451"/>
                <a:gd name="connsiteX64" fmla="*/ 934244 w 1795463"/>
                <a:gd name="connsiteY64" fmla="*/ 820284 h 1441451"/>
                <a:gd name="connsiteX65" fmla="*/ 1008063 w 1795463"/>
                <a:gd name="connsiteY65" fmla="*/ 820284 h 1441451"/>
                <a:gd name="connsiteX66" fmla="*/ 1106488 w 1795463"/>
                <a:gd name="connsiteY66" fmla="*/ 795565 h 1441451"/>
                <a:gd name="connsiteX67" fmla="*/ 1721644 w 1795463"/>
                <a:gd name="connsiteY67" fmla="*/ 746125 h 1441451"/>
                <a:gd name="connsiteX68" fmla="*/ 687388 w 1795463"/>
                <a:gd name="connsiteY68" fmla="*/ 522287 h 1441451"/>
                <a:gd name="connsiteX69" fmla="*/ 736601 w 1795463"/>
                <a:gd name="connsiteY69" fmla="*/ 559594 h 1441451"/>
                <a:gd name="connsiteX70" fmla="*/ 687388 w 1795463"/>
                <a:gd name="connsiteY70" fmla="*/ 596901 h 1441451"/>
                <a:gd name="connsiteX71" fmla="*/ 638175 w 1795463"/>
                <a:gd name="connsiteY71" fmla="*/ 559594 h 1441451"/>
                <a:gd name="connsiteX72" fmla="*/ 687388 w 1795463"/>
                <a:gd name="connsiteY72" fmla="*/ 522287 h 1441451"/>
                <a:gd name="connsiteX73" fmla="*/ 330995 w 1795463"/>
                <a:gd name="connsiteY73" fmla="*/ 398462 h 1441451"/>
                <a:gd name="connsiteX74" fmla="*/ 368302 w 1795463"/>
                <a:gd name="connsiteY74" fmla="*/ 423069 h 1441451"/>
                <a:gd name="connsiteX75" fmla="*/ 330995 w 1795463"/>
                <a:gd name="connsiteY75" fmla="*/ 447676 h 1441451"/>
                <a:gd name="connsiteX76" fmla="*/ 293688 w 1795463"/>
                <a:gd name="connsiteY76" fmla="*/ 423069 h 1441451"/>
                <a:gd name="connsiteX77" fmla="*/ 330995 w 1795463"/>
                <a:gd name="connsiteY77" fmla="*/ 398462 h 1441451"/>
                <a:gd name="connsiteX78" fmla="*/ 589757 w 1795463"/>
                <a:gd name="connsiteY78" fmla="*/ 298450 h 1441451"/>
                <a:gd name="connsiteX79" fmla="*/ 614364 w 1795463"/>
                <a:gd name="connsiteY79" fmla="*/ 335757 h 1441451"/>
                <a:gd name="connsiteX80" fmla="*/ 589757 w 1795463"/>
                <a:gd name="connsiteY80" fmla="*/ 373064 h 1441451"/>
                <a:gd name="connsiteX81" fmla="*/ 565150 w 1795463"/>
                <a:gd name="connsiteY81" fmla="*/ 335757 h 1441451"/>
                <a:gd name="connsiteX82" fmla="*/ 589757 w 1795463"/>
                <a:gd name="connsiteY82" fmla="*/ 298450 h 1441451"/>
                <a:gd name="connsiteX83" fmla="*/ 934245 w 1795463"/>
                <a:gd name="connsiteY83" fmla="*/ 0 h 1441451"/>
                <a:gd name="connsiteX84" fmla="*/ 1057277 w 1795463"/>
                <a:gd name="connsiteY84" fmla="*/ 124619 h 1441451"/>
                <a:gd name="connsiteX85" fmla="*/ 934245 w 1795463"/>
                <a:gd name="connsiteY85" fmla="*/ 249238 h 1441451"/>
                <a:gd name="connsiteX86" fmla="*/ 811213 w 1795463"/>
                <a:gd name="connsiteY86" fmla="*/ 124619 h 1441451"/>
                <a:gd name="connsiteX87" fmla="*/ 934245 w 1795463"/>
                <a:gd name="connsiteY87" fmla="*/ 0 h 144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795463" h="1441451">
                  <a:moveTo>
                    <a:pt x="1330686" y="1366029"/>
                  </a:moveTo>
                  <a:lnTo>
                    <a:pt x="1327856" y="1366838"/>
                  </a:lnTo>
                  <a:cubicBezTo>
                    <a:pt x="1327856" y="1366838"/>
                    <a:pt x="1303338" y="1366838"/>
                    <a:pt x="1303338" y="1366838"/>
                  </a:cubicBezTo>
                  <a:close/>
                  <a:moveTo>
                    <a:pt x="1497047" y="1342311"/>
                  </a:moveTo>
                  <a:lnTo>
                    <a:pt x="1458492" y="1356122"/>
                  </a:lnTo>
                  <a:cubicBezTo>
                    <a:pt x="1443551" y="1359694"/>
                    <a:pt x="1427461" y="1362076"/>
                    <a:pt x="1410605" y="1363663"/>
                  </a:cubicBezTo>
                  <a:lnTo>
                    <a:pt x="1330686" y="1366029"/>
                  </a:lnTo>
                  <a:lnTo>
                    <a:pt x="1379191" y="1352154"/>
                  </a:lnTo>
                  <a:cubicBezTo>
                    <a:pt x="1395281" y="1348582"/>
                    <a:pt x="1410605" y="1346201"/>
                    <a:pt x="1425929" y="1344613"/>
                  </a:cubicBezTo>
                  <a:close/>
                  <a:moveTo>
                    <a:pt x="1499483" y="1341438"/>
                  </a:moveTo>
                  <a:cubicBezTo>
                    <a:pt x="1499483" y="1341438"/>
                    <a:pt x="1499483" y="1341438"/>
                    <a:pt x="1524001" y="1341438"/>
                  </a:cubicBezTo>
                  <a:lnTo>
                    <a:pt x="1497047" y="1342311"/>
                  </a:lnTo>
                  <a:close/>
                  <a:moveTo>
                    <a:pt x="1057400" y="1341438"/>
                  </a:moveTo>
                  <a:cubicBezTo>
                    <a:pt x="1057400" y="1366441"/>
                    <a:pt x="1081990" y="1366441"/>
                    <a:pt x="1081990" y="1366441"/>
                  </a:cubicBezTo>
                  <a:cubicBezTo>
                    <a:pt x="1106581" y="1366441"/>
                    <a:pt x="1131172" y="1366441"/>
                    <a:pt x="1131172" y="1366441"/>
                  </a:cubicBezTo>
                  <a:cubicBezTo>
                    <a:pt x="1180353" y="1366441"/>
                    <a:pt x="1204944" y="1366441"/>
                    <a:pt x="1254125" y="1366441"/>
                  </a:cubicBezTo>
                  <a:cubicBezTo>
                    <a:pt x="1204944" y="1366441"/>
                    <a:pt x="1155762" y="1391445"/>
                    <a:pt x="1081990" y="1391445"/>
                  </a:cubicBezTo>
                  <a:cubicBezTo>
                    <a:pt x="1081990" y="1391445"/>
                    <a:pt x="1032809" y="1391445"/>
                    <a:pt x="1008218" y="1391445"/>
                  </a:cubicBezTo>
                  <a:cubicBezTo>
                    <a:pt x="860674" y="1416448"/>
                    <a:pt x="688539" y="1416448"/>
                    <a:pt x="516405" y="1441451"/>
                  </a:cubicBezTo>
                  <a:cubicBezTo>
                    <a:pt x="491814" y="1416448"/>
                    <a:pt x="467223" y="1441451"/>
                    <a:pt x="442633" y="1441451"/>
                  </a:cubicBezTo>
                  <a:cubicBezTo>
                    <a:pt x="319679" y="1441451"/>
                    <a:pt x="172135" y="1441451"/>
                    <a:pt x="24590" y="1441451"/>
                  </a:cubicBezTo>
                  <a:cubicBezTo>
                    <a:pt x="24590" y="1416448"/>
                    <a:pt x="24590" y="1416448"/>
                    <a:pt x="0" y="1391445"/>
                  </a:cubicBezTo>
                  <a:cubicBezTo>
                    <a:pt x="147544" y="1391445"/>
                    <a:pt x="295088" y="1391445"/>
                    <a:pt x="467223" y="1391445"/>
                  </a:cubicBezTo>
                  <a:cubicBezTo>
                    <a:pt x="663949" y="1366441"/>
                    <a:pt x="860674" y="1366441"/>
                    <a:pt x="1057400" y="1341438"/>
                  </a:cubicBezTo>
                  <a:close/>
                  <a:moveTo>
                    <a:pt x="395256" y="1083073"/>
                  </a:moveTo>
                  <a:cubicBezTo>
                    <a:pt x="403699" y="1084263"/>
                    <a:pt x="411373" y="1087438"/>
                    <a:pt x="417513" y="1093788"/>
                  </a:cubicBezTo>
                  <a:lnTo>
                    <a:pt x="356278" y="1086948"/>
                  </a:lnTo>
                  <a:lnTo>
                    <a:pt x="368394" y="1084263"/>
                  </a:lnTo>
                  <a:cubicBezTo>
                    <a:pt x="377604" y="1082676"/>
                    <a:pt x="386814" y="1081882"/>
                    <a:pt x="395256" y="1083073"/>
                  </a:cubicBezTo>
                  <a:close/>
                  <a:moveTo>
                    <a:pt x="321577" y="1083073"/>
                  </a:moveTo>
                  <a:lnTo>
                    <a:pt x="356278" y="1086948"/>
                  </a:lnTo>
                  <a:lnTo>
                    <a:pt x="341532" y="1090216"/>
                  </a:lnTo>
                  <a:cubicBezTo>
                    <a:pt x="333090" y="1092201"/>
                    <a:pt x="325415" y="1093788"/>
                    <a:pt x="319275" y="1093788"/>
                  </a:cubicBezTo>
                  <a:cubicBezTo>
                    <a:pt x="294715" y="1093788"/>
                    <a:pt x="270156" y="1093788"/>
                    <a:pt x="270156" y="1093788"/>
                  </a:cubicBezTo>
                  <a:cubicBezTo>
                    <a:pt x="245596" y="1093788"/>
                    <a:pt x="245596" y="1093788"/>
                    <a:pt x="245596" y="1093788"/>
                  </a:cubicBezTo>
                  <a:cubicBezTo>
                    <a:pt x="196477" y="1093788"/>
                    <a:pt x="147358" y="1093788"/>
                    <a:pt x="98238" y="1093788"/>
                  </a:cubicBezTo>
                  <a:cubicBezTo>
                    <a:pt x="98238" y="1093788"/>
                    <a:pt x="73679" y="1093788"/>
                    <a:pt x="73679" y="1093788"/>
                  </a:cubicBezTo>
                  <a:lnTo>
                    <a:pt x="24559" y="1093788"/>
                  </a:lnTo>
                  <a:cubicBezTo>
                    <a:pt x="116658" y="1093788"/>
                    <a:pt x="222571" y="1079501"/>
                    <a:pt x="321577" y="1083073"/>
                  </a:cubicBezTo>
                  <a:close/>
                  <a:moveTo>
                    <a:pt x="873298" y="889218"/>
                  </a:moveTo>
                  <a:lnTo>
                    <a:pt x="871960" y="889808"/>
                  </a:lnTo>
                  <a:cubicBezTo>
                    <a:pt x="860426" y="892898"/>
                    <a:pt x="848122" y="894443"/>
                    <a:pt x="835819" y="894443"/>
                  </a:cubicBezTo>
                  <a:lnTo>
                    <a:pt x="819917" y="891360"/>
                  </a:lnTo>
                  <a:lnTo>
                    <a:pt x="860425" y="890195"/>
                  </a:lnTo>
                  <a:close/>
                  <a:moveTo>
                    <a:pt x="565150" y="845004"/>
                  </a:moveTo>
                  <a:cubicBezTo>
                    <a:pt x="638969" y="845004"/>
                    <a:pt x="688182" y="845004"/>
                    <a:pt x="762000" y="845004"/>
                  </a:cubicBezTo>
                  <a:cubicBezTo>
                    <a:pt x="762000" y="863544"/>
                    <a:pt x="789682" y="882084"/>
                    <a:pt x="813904" y="890195"/>
                  </a:cubicBezTo>
                  <a:lnTo>
                    <a:pt x="819917" y="891360"/>
                  </a:lnTo>
                  <a:lnTo>
                    <a:pt x="712788" y="894443"/>
                  </a:lnTo>
                  <a:cubicBezTo>
                    <a:pt x="688182" y="894443"/>
                    <a:pt x="688182" y="894443"/>
                    <a:pt x="688182" y="894443"/>
                  </a:cubicBezTo>
                  <a:cubicBezTo>
                    <a:pt x="663575" y="894443"/>
                    <a:pt x="614363" y="894443"/>
                    <a:pt x="565150" y="919163"/>
                  </a:cubicBezTo>
                  <a:cubicBezTo>
                    <a:pt x="565150" y="894443"/>
                    <a:pt x="589757" y="894443"/>
                    <a:pt x="589757" y="869724"/>
                  </a:cubicBezTo>
                  <a:cubicBezTo>
                    <a:pt x="589757" y="869724"/>
                    <a:pt x="565150" y="845004"/>
                    <a:pt x="565150" y="845004"/>
                  </a:cubicBezTo>
                  <a:close/>
                  <a:moveTo>
                    <a:pt x="183357" y="769937"/>
                  </a:moveTo>
                  <a:cubicBezTo>
                    <a:pt x="203961" y="769937"/>
                    <a:pt x="220664" y="781309"/>
                    <a:pt x="220664" y="795337"/>
                  </a:cubicBezTo>
                  <a:cubicBezTo>
                    <a:pt x="220664" y="809365"/>
                    <a:pt x="203961" y="820737"/>
                    <a:pt x="183357" y="820737"/>
                  </a:cubicBezTo>
                  <a:cubicBezTo>
                    <a:pt x="162753" y="820737"/>
                    <a:pt x="146050" y="809365"/>
                    <a:pt x="146050" y="795337"/>
                  </a:cubicBezTo>
                  <a:cubicBezTo>
                    <a:pt x="146050" y="781309"/>
                    <a:pt x="162753" y="769937"/>
                    <a:pt x="183357" y="769937"/>
                  </a:cubicBezTo>
                  <a:close/>
                  <a:moveTo>
                    <a:pt x="1721644" y="746125"/>
                  </a:moveTo>
                  <a:cubicBezTo>
                    <a:pt x="1746251" y="770845"/>
                    <a:pt x="1770857" y="795565"/>
                    <a:pt x="1795463" y="795565"/>
                  </a:cubicBezTo>
                  <a:cubicBezTo>
                    <a:pt x="1623219" y="820284"/>
                    <a:pt x="1475582" y="845004"/>
                    <a:pt x="1303338" y="845004"/>
                  </a:cubicBezTo>
                  <a:cubicBezTo>
                    <a:pt x="1204913" y="857364"/>
                    <a:pt x="1106488" y="869724"/>
                    <a:pt x="1008063" y="878994"/>
                  </a:cubicBezTo>
                  <a:lnTo>
                    <a:pt x="873298" y="889218"/>
                  </a:lnTo>
                  <a:lnTo>
                    <a:pt x="903486" y="875904"/>
                  </a:lnTo>
                  <a:cubicBezTo>
                    <a:pt x="921941" y="863544"/>
                    <a:pt x="934244" y="845004"/>
                    <a:pt x="934244" y="820284"/>
                  </a:cubicBezTo>
                  <a:cubicBezTo>
                    <a:pt x="958850" y="820284"/>
                    <a:pt x="983457" y="820284"/>
                    <a:pt x="1008063" y="820284"/>
                  </a:cubicBezTo>
                  <a:cubicBezTo>
                    <a:pt x="1057275" y="820284"/>
                    <a:pt x="1081882" y="820284"/>
                    <a:pt x="1106488" y="795565"/>
                  </a:cubicBezTo>
                  <a:cubicBezTo>
                    <a:pt x="1303338" y="795565"/>
                    <a:pt x="1524794" y="770845"/>
                    <a:pt x="1721644" y="746125"/>
                  </a:cubicBezTo>
                  <a:close/>
                  <a:moveTo>
                    <a:pt x="687388" y="522287"/>
                  </a:moveTo>
                  <a:cubicBezTo>
                    <a:pt x="714568" y="522287"/>
                    <a:pt x="736601" y="538990"/>
                    <a:pt x="736601" y="559594"/>
                  </a:cubicBezTo>
                  <a:cubicBezTo>
                    <a:pt x="736601" y="580198"/>
                    <a:pt x="714568" y="596901"/>
                    <a:pt x="687388" y="596901"/>
                  </a:cubicBezTo>
                  <a:cubicBezTo>
                    <a:pt x="660208" y="596901"/>
                    <a:pt x="638175" y="580198"/>
                    <a:pt x="638175" y="559594"/>
                  </a:cubicBezTo>
                  <a:cubicBezTo>
                    <a:pt x="638175" y="538990"/>
                    <a:pt x="660208" y="522287"/>
                    <a:pt x="687388" y="522287"/>
                  </a:cubicBezTo>
                  <a:close/>
                  <a:moveTo>
                    <a:pt x="330995" y="398462"/>
                  </a:moveTo>
                  <a:cubicBezTo>
                    <a:pt x="351599" y="398462"/>
                    <a:pt x="368302" y="409479"/>
                    <a:pt x="368302" y="423069"/>
                  </a:cubicBezTo>
                  <a:cubicBezTo>
                    <a:pt x="368302" y="436659"/>
                    <a:pt x="351599" y="447676"/>
                    <a:pt x="330995" y="447676"/>
                  </a:cubicBezTo>
                  <a:cubicBezTo>
                    <a:pt x="310391" y="447676"/>
                    <a:pt x="293688" y="436659"/>
                    <a:pt x="293688" y="423069"/>
                  </a:cubicBezTo>
                  <a:cubicBezTo>
                    <a:pt x="293688" y="409479"/>
                    <a:pt x="310391" y="398462"/>
                    <a:pt x="330995" y="398462"/>
                  </a:cubicBezTo>
                  <a:close/>
                  <a:moveTo>
                    <a:pt x="589757" y="298450"/>
                  </a:moveTo>
                  <a:cubicBezTo>
                    <a:pt x="603347" y="298450"/>
                    <a:pt x="614364" y="315153"/>
                    <a:pt x="614364" y="335757"/>
                  </a:cubicBezTo>
                  <a:cubicBezTo>
                    <a:pt x="614364" y="356361"/>
                    <a:pt x="603347" y="373064"/>
                    <a:pt x="589757" y="373064"/>
                  </a:cubicBezTo>
                  <a:cubicBezTo>
                    <a:pt x="576167" y="373064"/>
                    <a:pt x="565150" y="356361"/>
                    <a:pt x="565150" y="335757"/>
                  </a:cubicBezTo>
                  <a:cubicBezTo>
                    <a:pt x="565150" y="315153"/>
                    <a:pt x="576167" y="298450"/>
                    <a:pt x="589757" y="298450"/>
                  </a:cubicBezTo>
                  <a:close/>
                  <a:moveTo>
                    <a:pt x="934245" y="0"/>
                  </a:moveTo>
                  <a:cubicBezTo>
                    <a:pt x="1002194" y="0"/>
                    <a:pt x="1057277" y="55794"/>
                    <a:pt x="1057277" y="124619"/>
                  </a:cubicBezTo>
                  <a:cubicBezTo>
                    <a:pt x="1057277" y="193444"/>
                    <a:pt x="1002194" y="249238"/>
                    <a:pt x="934245" y="249238"/>
                  </a:cubicBezTo>
                  <a:cubicBezTo>
                    <a:pt x="866296" y="249238"/>
                    <a:pt x="811213" y="193444"/>
                    <a:pt x="811213" y="124619"/>
                  </a:cubicBezTo>
                  <a:cubicBezTo>
                    <a:pt x="811213" y="55794"/>
                    <a:pt x="866296" y="0"/>
                    <a:pt x="9342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 name="ïṩliḓê">
              <a:extLst>
                <a:ext uri="{FF2B5EF4-FFF2-40B4-BE49-F238E27FC236}">
                  <a16:creationId xmlns="" xmlns:a16="http://schemas.microsoft.com/office/drawing/2014/main" id="{22D9DF6D-2EAE-4760-B5E0-6D65E8F747EF}"/>
                </a:ext>
              </a:extLst>
            </p:cNvPr>
            <p:cNvSpPr/>
            <p:nvPr/>
          </p:nvSpPr>
          <p:spPr bwMode="auto">
            <a:xfrm>
              <a:off x="7005637" y="1690688"/>
              <a:ext cx="2386014" cy="1390651"/>
            </a:xfrm>
            <a:custGeom>
              <a:avLst/>
              <a:gdLst>
                <a:gd name="connsiteX0" fmla="*/ 2361407 w 2386014"/>
                <a:gd name="connsiteY0" fmla="*/ 1341437 h 1390651"/>
                <a:gd name="connsiteX1" fmla="*/ 2386014 w 2386014"/>
                <a:gd name="connsiteY1" fmla="*/ 1366044 h 1390651"/>
                <a:gd name="connsiteX2" fmla="*/ 2361407 w 2386014"/>
                <a:gd name="connsiteY2" fmla="*/ 1390651 h 1390651"/>
                <a:gd name="connsiteX3" fmla="*/ 2336800 w 2386014"/>
                <a:gd name="connsiteY3" fmla="*/ 1366044 h 1390651"/>
                <a:gd name="connsiteX4" fmla="*/ 2361407 w 2386014"/>
                <a:gd name="connsiteY4" fmla="*/ 1341437 h 1390651"/>
                <a:gd name="connsiteX5" fmla="*/ 197203 w 2386014"/>
                <a:gd name="connsiteY5" fmla="*/ 1292225 h 1390651"/>
                <a:gd name="connsiteX6" fmla="*/ 268200 w 2386014"/>
                <a:gd name="connsiteY6" fmla="*/ 1292225 h 1390651"/>
                <a:gd name="connsiteX7" fmla="*/ 295981 w 2386014"/>
                <a:gd name="connsiteY7" fmla="*/ 1292225 h 1390651"/>
                <a:gd name="connsiteX8" fmla="*/ 98425 w 2386014"/>
                <a:gd name="connsiteY8" fmla="*/ 1316038 h 1390651"/>
                <a:gd name="connsiteX9" fmla="*/ 197203 w 2386014"/>
                <a:gd name="connsiteY9" fmla="*/ 1292225 h 1390651"/>
                <a:gd name="connsiteX10" fmla="*/ 196909 w 2386014"/>
                <a:gd name="connsiteY10" fmla="*/ 1267355 h 1390651"/>
                <a:gd name="connsiteX11" fmla="*/ 283133 w 2386014"/>
                <a:gd name="connsiteY11" fmla="*/ 1267355 h 1390651"/>
                <a:gd name="connsiteX12" fmla="*/ 320087 w 2386014"/>
                <a:gd name="connsiteY12" fmla="*/ 1267355 h 1390651"/>
                <a:gd name="connsiteX13" fmla="*/ 147637 w 2386014"/>
                <a:gd name="connsiteY13" fmla="*/ 1292226 h 1390651"/>
                <a:gd name="connsiteX14" fmla="*/ 196909 w 2386014"/>
                <a:gd name="connsiteY14" fmla="*/ 1267355 h 1390651"/>
                <a:gd name="connsiteX15" fmla="*/ 2054225 w 2386014"/>
                <a:gd name="connsiteY15" fmla="*/ 1266825 h 1390651"/>
                <a:gd name="connsiteX16" fmla="*/ 2066925 w 2386014"/>
                <a:gd name="connsiteY16" fmla="*/ 1267619 h 1390651"/>
                <a:gd name="connsiteX17" fmla="*/ 2054225 w 2386014"/>
                <a:gd name="connsiteY17" fmla="*/ 1268413 h 1390651"/>
                <a:gd name="connsiteX18" fmla="*/ 2041525 w 2386014"/>
                <a:gd name="connsiteY18" fmla="*/ 1267619 h 1390651"/>
                <a:gd name="connsiteX19" fmla="*/ 2054225 w 2386014"/>
                <a:gd name="connsiteY19" fmla="*/ 1266825 h 1390651"/>
                <a:gd name="connsiteX20" fmla="*/ 731855 w 2386014"/>
                <a:gd name="connsiteY20" fmla="*/ 1219034 h 1390651"/>
                <a:gd name="connsiteX21" fmla="*/ 723496 w 2386014"/>
                <a:gd name="connsiteY21" fmla="*/ 1220722 h 1390651"/>
                <a:gd name="connsiteX22" fmla="*/ 689622 w 2386014"/>
                <a:gd name="connsiteY22" fmla="*/ 1242484 h 1390651"/>
                <a:gd name="connsiteX23" fmla="*/ 664986 w 2386014"/>
                <a:gd name="connsiteY23" fmla="*/ 1242484 h 1390651"/>
                <a:gd name="connsiteX24" fmla="*/ 640351 w 2386014"/>
                <a:gd name="connsiteY24" fmla="*/ 1267355 h 1390651"/>
                <a:gd name="connsiteX25" fmla="*/ 467901 w 2386014"/>
                <a:gd name="connsiteY25" fmla="*/ 1292226 h 1390651"/>
                <a:gd name="connsiteX26" fmla="*/ 393994 w 2386014"/>
                <a:gd name="connsiteY26" fmla="*/ 1292226 h 1390651"/>
                <a:gd name="connsiteX27" fmla="*/ 369358 w 2386014"/>
                <a:gd name="connsiteY27" fmla="*/ 1292226 h 1390651"/>
                <a:gd name="connsiteX28" fmla="*/ 443265 w 2386014"/>
                <a:gd name="connsiteY28" fmla="*/ 1267355 h 1390651"/>
                <a:gd name="connsiteX29" fmla="*/ 384756 w 2386014"/>
                <a:gd name="connsiteY29" fmla="*/ 1267355 h 1390651"/>
                <a:gd name="connsiteX30" fmla="*/ 369358 w 2386014"/>
                <a:gd name="connsiteY30" fmla="*/ 1267355 h 1390651"/>
                <a:gd name="connsiteX31" fmla="*/ 393994 w 2386014"/>
                <a:gd name="connsiteY31" fmla="*/ 1242484 h 1390651"/>
                <a:gd name="connsiteX32" fmla="*/ 541808 w 2386014"/>
                <a:gd name="connsiteY32" fmla="*/ 1242484 h 1390651"/>
                <a:gd name="connsiteX33" fmla="*/ 664986 w 2386014"/>
                <a:gd name="connsiteY33" fmla="*/ 1220722 h 1390651"/>
                <a:gd name="connsiteX34" fmla="*/ 689622 w 2386014"/>
                <a:gd name="connsiteY34" fmla="*/ 1220100 h 1390651"/>
                <a:gd name="connsiteX35" fmla="*/ 788165 w 2386014"/>
                <a:gd name="connsiteY35" fmla="*/ 1217613 h 1390651"/>
                <a:gd name="connsiteX36" fmla="*/ 812800 w 2386014"/>
                <a:gd name="connsiteY36" fmla="*/ 1242484 h 1390651"/>
                <a:gd name="connsiteX37" fmla="*/ 788165 w 2386014"/>
                <a:gd name="connsiteY37" fmla="*/ 1242484 h 1390651"/>
                <a:gd name="connsiteX38" fmla="*/ 772767 w 2386014"/>
                <a:gd name="connsiteY38" fmla="*/ 1220722 h 1390651"/>
                <a:gd name="connsiteX39" fmla="*/ 749520 w 2386014"/>
                <a:gd name="connsiteY39" fmla="*/ 1218588 h 1390651"/>
                <a:gd name="connsiteX40" fmla="*/ 738893 w 2386014"/>
                <a:gd name="connsiteY40" fmla="*/ 1217613 h 1390651"/>
                <a:gd name="connsiteX41" fmla="*/ 749520 w 2386014"/>
                <a:gd name="connsiteY41" fmla="*/ 1218588 h 1390651"/>
                <a:gd name="connsiteX42" fmla="*/ 731855 w 2386014"/>
                <a:gd name="connsiteY42" fmla="*/ 1219034 h 1390651"/>
                <a:gd name="connsiteX43" fmla="*/ 1009650 w 2386014"/>
                <a:gd name="connsiteY43" fmla="*/ 1168400 h 1390651"/>
                <a:gd name="connsiteX44" fmla="*/ 1082675 w 2386014"/>
                <a:gd name="connsiteY44" fmla="*/ 1168400 h 1390651"/>
                <a:gd name="connsiteX45" fmla="*/ 1082675 w 2386014"/>
                <a:gd name="connsiteY45" fmla="*/ 1193007 h 1390651"/>
                <a:gd name="connsiteX46" fmla="*/ 1082675 w 2386014"/>
                <a:gd name="connsiteY46" fmla="*/ 1217613 h 1390651"/>
                <a:gd name="connsiteX47" fmla="*/ 1033992 w 2386014"/>
                <a:gd name="connsiteY47" fmla="*/ 1217613 h 1390651"/>
                <a:gd name="connsiteX48" fmla="*/ 1009650 w 2386014"/>
                <a:gd name="connsiteY48" fmla="*/ 1193007 h 1390651"/>
                <a:gd name="connsiteX49" fmla="*/ 1009650 w 2386014"/>
                <a:gd name="connsiteY49" fmla="*/ 1168400 h 1390651"/>
                <a:gd name="connsiteX50" fmla="*/ 2226469 w 2386014"/>
                <a:gd name="connsiteY50" fmla="*/ 1143000 h 1390651"/>
                <a:gd name="connsiteX51" fmla="*/ 2238376 w 2386014"/>
                <a:gd name="connsiteY51" fmla="*/ 1167607 h 1390651"/>
                <a:gd name="connsiteX52" fmla="*/ 2226469 w 2386014"/>
                <a:gd name="connsiteY52" fmla="*/ 1192214 h 1390651"/>
                <a:gd name="connsiteX53" fmla="*/ 2214562 w 2386014"/>
                <a:gd name="connsiteY53" fmla="*/ 1167607 h 1390651"/>
                <a:gd name="connsiteX54" fmla="*/ 2226469 w 2386014"/>
                <a:gd name="connsiteY54" fmla="*/ 1143000 h 1390651"/>
                <a:gd name="connsiteX55" fmla="*/ 1204913 w 2386014"/>
                <a:gd name="connsiteY55" fmla="*/ 1143000 h 1390651"/>
                <a:gd name="connsiteX56" fmla="*/ 1204913 w 2386014"/>
                <a:gd name="connsiteY56" fmla="*/ 1168400 h 1390651"/>
                <a:gd name="connsiteX57" fmla="*/ 1181100 w 2386014"/>
                <a:gd name="connsiteY57" fmla="*/ 1168400 h 1390651"/>
                <a:gd name="connsiteX58" fmla="*/ 1204913 w 2386014"/>
                <a:gd name="connsiteY58" fmla="*/ 1143000 h 1390651"/>
                <a:gd name="connsiteX59" fmla="*/ 1401763 w 2386014"/>
                <a:gd name="connsiteY59" fmla="*/ 1117600 h 1390651"/>
                <a:gd name="connsiteX60" fmla="*/ 1377316 w 2386014"/>
                <a:gd name="connsiteY60" fmla="*/ 1142471 h 1390651"/>
                <a:gd name="connsiteX61" fmla="*/ 1352868 w 2386014"/>
                <a:gd name="connsiteY61" fmla="*/ 1167342 h 1390651"/>
                <a:gd name="connsiteX62" fmla="*/ 1303973 w 2386014"/>
                <a:gd name="connsiteY62" fmla="*/ 1192213 h 1390651"/>
                <a:gd name="connsiteX63" fmla="*/ 1303973 w 2386014"/>
                <a:gd name="connsiteY63" fmla="*/ 1167342 h 1390651"/>
                <a:gd name="connsiteX64" fmla="*/ 1279525 w 2386014"/>
                <a:gd name="connsiteY64" fmla="*/ 1142471 h 1390651"/>
                <a:gd name="connsiteX65" fmla="*/ 1401763 w 2386014"/>
                <a:gd name="connsiteY65" fmla="*/ 1117600 h 1390651"/>
                <a:gd name="connsiteX66" fmla="*/ 1033462 w 2386014"/>
                <a:gd name="connsiteY66" fmla="*/ 1019175 h 1390651"/>
                <a:gd name="connsiteX67" fmla="*/ 1058862 w 2386014"/>
                <a:gd name="connsiteY67" fmla="*/ 1019175 h 1390651"/>
                <a:gd name="connsiteX68" fmla="*/ 1058862 w 2386014"/>
                <a:gd name="connsiteY68" fmla="*/ 1031082 h 1390651"/>
                <a:gd name="connsiteX69" fmla="*/ 1058862 w 2386014"/>
                <a:gd name="connsiteY69" fmla="*/ 1032942 h 1390651"/>
                <a:gd name="connsiteX70" fmla="*/ 1058862 w 2386014"/>
                <a:gd name="connsiteY70" fmla="*/ 1034058 h 1390651"/>
                <a:gd name="connsiteX71" fmla="*/ 1058862 w 2386014"/>
                <a:gd name="connsiteY71" fmla="*/ 1039267 h 1390651"/>
                <a:gd name="connsiteX72" fmla="*/ 1058862 w 2386014"/>
                <a:gd name="connsiteY72" fmla="*/ 1039639 h 1390651"/>
                <a:gd name="connsiteX73" fmla="*/ 1058862 w 2386014"/>
                <a:gd name="connsiteY73" fmla="*/ 1042988 h 1390651"/>
                <a:gd name="connsiteX74" fmla="*/ 1033462 w 2386014"/>
                <a:gd name="connsiteY74" fmla="*/ 1042988 h 1390651"/>
                <a:gd name="connsiteX75" fmla="*/ 1033462 w 2386014"/>
                <a:gd name="connsiteY75" fmla="*/ 1040011 h 1390651"/>
                <a:gd name="connsiteX76" fmla="*/ 1033462 w 2386014"/>
                <a:gd name="connsiteY76" fmla="*/ 1039267 h 1390651"/>
                <a:gd name="connsiteX77" fmla="*/ 1033462 w 2386014"/>
                <a:gd name="connsiteY77" fmla="*/ 1032942 h 1390651"/>
                <a:gd name="connsiteX78" fmla="*/ 1033462 w 2386014"/>
                <a:gd name="connsiteY78" fmla="*/ 1031082 h 1390651"/>
                <a:gd name="connsiteX79" fmla="*/ 1033462 w 2386014"/>
                <a:gd name="connsiteY79" fmla="*/ 1022896 h 1390651"/>
                <a:gd name="connsiteX80" fmla="*/ 1033462 w 2386014"/>
                <a:gd name="connsiteY80" fmla="*/ 1019175 h 1390651"/>
                <a:gd name="connsiteX81" fmla="*/ 665162 w 2386014"/>
                <a:gd name="connsiteY81" fmla="*/ 1019175 h 1390651"/>
                <a:gd name="connsiteX82" fmla="*/ 714375 w 2386014"/>
                <a:gd name="connsiteY82" fmla="*/ 1019175 h 1390651"/>
                <a:gd name="connsiteX83" fmla="*/ 738981 w 2386014"/>
                <a:gd name="connsiteY83" fmla="*/ 1043782 h 1390651"/>
                <a:gd name="connsiteX84" fmla="*/ 763587 w 2386014"/>
                <a:gd name="connsiteY84" fmla="*/ 1068388 h 1390651"/>
                <a:gd name="connsiteX85" fmla="*/ 714375 w 2386014"/>
                <a:gd name="connsiteY85" fmla="*/ 1068388 h 1390651"/>
                <a:gd name="connsiteX86" fmla="*/ 665162 w 2386014"/>
                <a:gd name="connsiteY86" fmla="*/ 1019175 h 1390651"/>
                <a:gd name="connsiteX87" fmla="*/ 1378744 w 2386014"/>
                <a:gd name="connsiteY87" fmla="*/ 993775 h 1390651"/>
                <a:gd name="connsiteX88" fmla="*/ 1379538 w 2386014"/>
                <a:gd name="connsiteY88" fmla="*/ 994569 h 1390651"/>
                <a:gd name="connsiteX89" fmla="*/ 1378744 w 2386014"/>
                <a:gd name="connsiteY89" fmla="*/ 995363 h 1390651"/>
                <a:gd name="connsiteX90" fmla="*/ 1377950 w 2386014"/>
                <a:gd name="connsiteY90" fmla="*/ 994569 h 1390651"/>
                <a:gd name="connsiteX91" fmla="*/ 1378744 w 2386014"/>
                <a:gd name="connsiteY91" fmla="*/ 993775 h 1390651"/>
                <a:gd name="connsiteX92" fmla="*/ 862013 w 2386014"/>
                <a:gd name="connsiteY92" fmla="*/ 993775 h 1390651"/>
                <a:gd name="connsiteX93" fmla="*/ 837142 w 2386014"/>
                <a:gd name="connsiteY93" fmla="*/ 1042988 h 1390651"/>
                <a:gd name="connsiteX94" fmla="*/ 812271 w 2386014"/>
                <a:gd name="connsiteY94" fmla="*/ 1042988 h 1390651"/>
                <a:gd name="connsiteX95" fmla="*/ 812271 w 2386014"/>
                <a:gd name="connsiteY95" fmla="*/ 1018382 h 1390651"/>
                <a:gd name="connsiteX96" fmla="*/ 812271 w 2386014"/>
                <a:gd name="connsiteY96" fmla="*/ 1008001 h 1390651"/>
                <a:gd name="connsiteX97" fmla="*/ 812271 w 2386014"/>
                <a:gd name="connsiteY97" fmla="*/ 1001721 h 1390651"/>
                <a:gd name="connsiteX98" fmla="*/ 824707 w 2386014"/>
                <a:gd name="connsiteY98" fmla="*/ 996851 h 1390651"/>
                <a:gd name="connsiteX99" fmla="*/ 862013 w 2386014"/>
                <a:gd name="connsiteY99" fmla="*/ 993775 h 1390651"/>
                <a:gd name="connsiteX100" fmla="*/ 812271 w 2386014"/>
                <a:gd name="connsiteY100" fmla="*/ 993775 h 1390651"/>
                <a:gd name="connsiteX101" fmla="*/ 812271 w 2386014"/>
                <a:gd name="connsiteY101" fmla="*/ 1001721 h 1390651"/>
                <a:gd name="connsiteX102" fmla="*/ 806054 w 2386014"/>
                <a:gd name="connsiteY102" fmla="*/ 1004156 h 1390651"/>
                <a:gd name="connsiteX103" fmla="*/ 787400 w 2386014"/>
                <a:gd name="connsiteY103" fmla="*/ 1018382 h 1390651"/>
                <a:gd name="connsiteX104" fmla="*/ 812271 w 2386014"/>
                <a:gd name="connsiteY104" fmla="*/ 993775 h 1390651"/>
                <a:gd name="connsiteX105" fmla="*/ 1181100 w 2386014"/>
                <a:gd name="connsiteY105" fmla="*/ 969434 h 1390651"/>
                <a:gd name="connsiteX106" fmla="*/ 1204913 w 2386014"/>
                <a:gd name="connsiteY106" fmla="*/ 994305 h 1390651"/>
                <a:gd name="connsiteX107" fmla="*/ 1181100 w 2386014"/>
                <a:gd name="connsiteY107" fmla="*/ 994305 h 1390651"/>
                <a:gd name="connsiteX108" fmla="*/ 1181100 w 2386014"/>
                <a:gd name="connsiteY108" fmla="*/ 969434 h 1390651"/>
                <a:gd name="connsiteX109" fmla="*/ 1033462 w 2386014"/>
                <a:gd name="connsiteY109" fmla="*/ 968375 h 1390651"/>
                <a:gd name="connsiteX110" fmla="*/ 1057910 w 2386014"/>
                <a:gd name="connsiteY110" fmla="*/ 968375 h 1390651"/>
                <a:gd name="connsiteX111" fmla="*/ 1057910 w 2386014"/>
                <a:gd name="connsiteY111" fmla="*/ 993775 h 1390651"/>
                <a:gd name="connsiteX112" fmla="*/ 1033462 w 2386014"/>
                <a:gd name="connsiteY112" fmla="*/ 993775 h 1390651"/>
                <a:gd name="connsiteX113" fmla="*/ 1033462 w 2386014"/>
                <a:gd name="connsiteY113" fmla="*/ 968375 h 1390651"/>
                <a:gd name="connsiteX114" fmla="*/ 99219 w 2386014"/>
                <a:gd name="connsiteY114" fmla="*/ 968375 h 1390651"/>
                <a:gd name="connsiteX115" fmla="*/ 123826 w 2386014"/>
                <a:gd name="connsiteY115" fmla="*/ 993775 h 1390651"/>
                <a:gd name="connsiteX116" fmla="*/ 99219 w 2386014"/>
                <a:gd name="connsiteY116" fmla="*/ 1019175 h 1390651"/>
                <a:gd name="connsiteX117" fmla="*/ 74612 w 2386014"/>
                <a:gd name="connsiteY117" fmla="*/ 993775 h 1390651"/>
                <a:gd name="connsiteX118" fmla="*/ 99219 w 2386014"/>
                <a:gd name="connsiteY118" fmla="*/ 968375 h 1390651"/>
                <a:gd name="connsiteX119" fmla="*/ 1204913 w 2386014"/>
                <a:gd name="connsiteY119" fmla="*/ 944563 h 1390651"/>
                <a:gd name="connsiteX120" fmla="*/ 1204913 w 2386014"/>
                <a:gd name="connsiteY120" fmla="*/ 969434 h 1390651"/>
                <a:gd name="connsiteX121" fmla="*/ 1184077 w 2386014"/>
                <a:gd name="connsiteY121" fmla="*/ 969434 h 1390651"/>
                <a:gd name="connsiteX122" fmla="*/ 1181100 w 2386014"/>
                <a:gd name="connsiteY122" fmla="*/ 969434 h 1390651"/>
                <a:gd name="connsiteX123" fmla="*/ 1204913 w 2386014"/>
                <a:gd name="connsiteY123" fmla="*/ 944563 h 1390651"/>
                <a:gd name="connsiteX124" fmla="*/ 1155700 w 2386014"/>
                <a:gd name="connsiteY124" fmla="*/ 944563 h 1390651"/>
                <a:gd name="connsiteX125" fmla="*/ 1181100 w 2386014"/>
                <a:gd name="connsiteY125" fmla="*/ 944563 h 1390651"/>
                <a:gd name="connsiteX126" fmla="*/ 1181100 w 2386014"/>
                <a:gd name="connsiteY126" fmla="*/ 968376 h 1390651"/>
                <a:gd name="connsiteX127" fmla="*/ 1177925 w 2386014"/>
                <a:gd name="connsiteY127" fmla="*/ 968376 h 1390651"/>
                <a:gd name="connsiteX128" fmla="*/ 1158875 w 2386014"/>
                <a:gd name="connsiteY128" fmla="*/ 968376 h 1390651"/>
                <a:gd name="connsiteX129" fmla="*/ 1155700 w 2386014"/>
                <a:gd name="connsiteY129" fmla="*/ 968376 h 1390651"/>
                <a:gd name="connsiteX130" fmla="*/ 1155700 w 2386014"/>
                <a:gd name="connsiteY130" fmla="*/ 969169 h 1390651"/>
                <a:gd name="connsiteX131" fmla="*/ 1155700 w 2386014"/>
                <a:gd name="connsiteY131" fmla="*/ 983060 h 1390651"/>
                <a:gd name="connsiteX132" fmla="*/ 1155700 w 2386014"/>
                <a:gd name="connsiteY132" fmla="*/ 993775 h 1390651"/>
                <a:gd name="connsiteX133" fmla="*/ 1155700 w 2386014"/>
                <a:gd name="connsiteY133" fmla="*/ 1019175 h 1390651"/>
                <a:gd name="connsiteX134" fmla="*/ 1106805 w 2386014"/>
                <a:gd name="connsiteY134" fmla="*/ 1019175 h 1390651"/>
                <a:gd name="connsiteX135" fmla="*/ 1082357 w 2386014"/>
                <a:gd name="connsiteY135" fmla="*/ 1019175 h 1390651"/>
                <a:gd name="connsiteX136" fmla="*/ 1057910 w 2386014"/>
                <a:gd name="connsiteY136" fmla="*/ 993775 h 1390651"/>
                <a:gd name="connsiteX137" fmla="*/ 1082357 w 2386014"/>
                <a:gd name="connsiteY137" fmla="*/ 993775 h 1390651"/>
                <a:gd name="connsiteX138" fmla="*/ 1085413 w 2386014"/>
                <a:gd name="connsiteY138" fmla="*/ 993775 h 1390651"/>
                <a:gd name="connsiteX139" fmla="*/ 1093053 w 2386014"/>
                <a:gd name="connsiteY139" fmla="*/ 993775 h 1390651"/>
                <a:gd name="connsiteX140" fmla="*/ 1096109 w 2386014"/>
                <a:gd name="connsiteY140" fmla="*/ 993775 h 1390651"/>
                <a:gd name="connsiteX141" fmla="*/ 1106805 w 2386014"/>
                <a:gd name="connsiteY141" fmla="*/ 993775 h 1390651"/>
                <a:gd name="connsiteX142" fmla="*/ 1106805 w 2386014"/>
                <a:gd name="connsiteY142" fmla="*/ 968375 h 1390651"/>
                <a:gd name="connsiteX143" fmla="*/ 1131253 w 2386014"/>
                <a:gd name="connsiteY143" fmla="*/ 968375 h 1390651"/>
                <a:gd name="connsiteX144" fmla="*/ 1131253 w 2386014"/>
                <a:gd name="connsiteY144" fmla="*/ 993775 h 1390651"/>
                <a:gd name="connsiteX145" fmla="*/ 1143477 w 2386014"/>
                <a:gd name="connsiteY145" fmla="*/ 971550 h 1390651"/>
                <a:gd name="connsiteX146" fmla="*/ 1151587 w 2386014"/>
                <a:gd name="connsiteY146" fmla="*/ 969443 h 1390651"/>
                <a:gd name="connsiteX147" fmla="*/ 1143794 w 2386014"/>
                <a:gd name="connsiteY147" fmla="*/ 969963 h 1390651"/>
                <a:gd name="connsiteX148" fmla="*/ 1131887 w 2386014"/>
                <a:gd name="connsiteY148" fmla="*/ 969169 h 1390651"/>
                <a:gd name="connsiteX149" fmla="*/ 1143794 w 2386014"/>
                <a:gd name="connsiteY149" fmla="*/ 968375 h 1390651"/>
                <a:gd name="connsiteX150" fmla="*/ 1153268 w 2386014"/>
                <a:gd name="connsiteY150" fmla="*/ 969007 h 1390651"/>
                <a:gd name="connsiteX151" fmla="*/ 1155700 w 2386014"/>
                <a:gd name="connsiteY151" fmla="*/ 968375 h 1390651"/>
                <a:gd name="connsiteX152" fmla="*/ 1155700 w 2386014"/>
                <a:gd name="connsiteY152" fmla="*/ 954609 h 1390651"/>
                <a:gd name="connsiteX153" fmla="*/ 1155700 w 2386014"/>
                <a:gd name="connsiteY153" fmla="*/ 944563 h 1390651"/>
                <a:gd name="connsiteX154" fmla="*/ 763587 w 2386014"/>
                <a:gd name="connsiteY154" fmla="*/ 944563 h 1390651"/>
                <a:gd name="connsiteX155" fmla="*/ 763587 w 2386014"/>
                <a:gd name="connsiteY155" fmla="*/ 968376 h 1390651"/>
                <a:gd name="connsiteX156" fmla="*/ 738187 w 2386014"/>
                <a:gd name="connsiteY156" fmla="*/ 968376 h 1390651"/>
                <a:gd name="connsiteX157" fmla="*/ 763587 w 2386014"/>
                <a:gd name="connsiteY157" fmla="*/ 944563 h 1390651"/>
                <a:gd name="connsiteX158" fmla="*/ 1526381 w 2386014"/>
                <a:gd name="connsiteY158" fmla="*/ 944562 h 1390651"/>
                <a:gd name="connsiteX159" fmla="*/ 1527175 w 2386014"/>
                <a:gd name="connsiteY159" fmla="*/ 945356 h 1390651"/>
                <a:gd name="connsiteX160" fmla="*/ 1526381 w 2386014"/>
                <a:gd name="connsiteY160" fmla="*/ 946150 h 1390651"/>
                <a:gd name="connsiteX161" fmla="*/ 1525587 w 2386014"/>
                <a:gd name="connsiteY161" fmla="*/ 945356 h 1390651"/>
                <a:gd name="connsiteX162" fmla="*/ 1526381 w 2386014"/>
                <a:gd name="connsiteY162" fmla="*/ 944562 h 1390651"/>
                <a:gd name="connsiteX163" fmla="*/ 283369 w 2386014"/>
                <a:gd name="connsiteY163" fmla="*/ 944562 h 1390651"/>
                <a:gd name="connsiteX164" fmla="*/ 295276 w 2386014"/>
                <a:gd name="connsiteY164" fmla="*/ 969169 h 1390651"/>
                <a:gd name="connsiteX165" fmla="*/ 283369 w 2386014"/>
                <a:gd name="connsiteY165" fmla="*/ 993776 h 1390651"/>
                <a:gd name="connsiteX166" fmla="*/ 271462 w 2386014"/>
                <a:gd name="connsiteY166" fmla="*/ 969169 h 1390651"/>
                <a:gd name="connsiteX167" fmla="*/ 283369 w 2386014"/>
                <a:gd name="connsiteY167" fmla="*/ 944562 h 1390651"/>
                <a:gd name="connsiteX168" fmla="*/ 1426845 w 2386014"/>
                <a:gd name="connsiteY168" fmla="*/ 919163 h 1390651"/>
                <a:gd name="connsiteX169" fmla="*/ 1427956 w 2386014"/>
                <a:gd name="connsiteY169" fmla="*/ 919163 h 1390651"/>
                <a:gd name="connsiteX170" fmla="*/ 1439069 w 2386014"/>
                <a:gd name="connsiteY170" fmla="*/ 919163 h 1390651"/>
                <a:gd name="connsiteX171" fmla="*/ 1451293 w 2386014"/>
                <a:gd name="connsiteY171" fmla="*/ 919163 h 1390651"/>
                <a:gd name="connsiteX172" fmla="*/ 1466572 w 2386014"/>
                <a:gd name="connsiteY172" fmla="*/ 919163 h 1390651"/>
                <a:gd name="connsiteX173" fmla="*/ 1500187 w 2386014"/>
                <a:gd name="connsiteY173" fmla="*/ 919163 h 1390651"/>
                <a:gd name="connsiteX174" fmla="*/ 1500188 w 2386014"/>
                <a:gd name="connsiteY174" fmla="*/ 919163 h 1390651"/>
                <a:gd name="connsiteX175" fmla="*/ 1500188 w 2386014"/>
                <a:gd name="connsiteY175" fmla="*/ 919198 h 1390651"/>
                <a:gd name="connsiteX176" fmla="*/ 1500584 w 2386014"/>
                <a:gd name="connsiteY176" fmla="*/ 933846 h 1390651"/>
                <a:gd name="connsiteX177" fmla="*/ 1525587 w 2386014"/>
                <a:gd name="connsiteY177" fmla="*/ 944562 h 1390651"/>
                <a:gd name="connsiteX178" fmla="*/ 1500187 w 2386014"/>
                <a:gd name="connsiteY178" fmla="*/ 944562 h 1390651"/>
                <a:gd name="connsiteX179" fmla="*/ 1500187 w 2386014"/>
                <a:gd name="connsiteY179" fmla="*/ 944034 h 1390651"/>
                <a:gd name="connsiteX180" fmla="*/ 1478796 w 2386014"/>
                <a:gd name="connsiteY180" fmla="*/ 944034 h 1390651"/>
                <a:gd name="connsiteX181" fmla="*/ 1475740 w 2386014"/>
                <a:gd name="connsiteY181" fmla="*/ 944034 h 1390651"/>
                <a:gd name="connsiteX182" fmla="*/ 1475740 w 2386014"/>
                <a:gd name="connsiteY182" fmla="*/ 944662 h 1390651"/>
                <a:gd name="connsiteX183" fmla="*/ 1476375 w 2386014"/>
                <a:gd name="connsiteY183" fmla="*/ 944563 h 1390651"/>
                <a:gd name="connsiteX184" fmla="*/ 1476375 w 2386014"/>
                <a:gd name="connsiteY184" fmla="*/ 968376 h 1390651"/>
                <a:gd name="connsiteX185" fmla="*/ 1475740 w 2386014"/>
                <a:gd name="connsiteY185" fmla="*/ 967764 h 1390651"/>
                <a:gd name="connsiteX186" fmla="*/ 1475740 w 2386014"/>
                <a:gd name="connsiteY186" fmla="*/ 968905 h 1390651"/>
                <a:gd name="connsiteX187" fmla="*/ 1487964 w 2386014"/>
                <a:gd name="connsiteY187" fmla="*/ 968905 h 1390651"/>
                <a:gd name="connsiteX188" fmla="*/ 1499528 w 2386014"/>
                <a:gd name="connsiteY188" fmla="*/ 968905 h 1390651"/>
                <a:gd name="connsiteX189" fmla="*/ 1500187 w 2386014"/>
                <a:gd name="connsiteY189" fmla="*/ 968375 h 1390651"/>
                <a:gd name="connsiteX190" fmla="*/ 1500187 w 2386014"/>
                <a:gd name="connsiteY190" fmla="*/ 968905 h 1390651"/>
                <a:gd name="connsiteX191" fmla="*/ 1500187 w 2386014"/>
                <a:gd name="connsiteY191" fmla="*/ 983060 h 1390651"/>
                <a:gd name="connsiteX192" fmla="*/ 1500187 w 2386014"/>
                <a:gd name="connsiteY192" fmla="*/ 993775 h 1390651"/>
                <a:gd name="connsiteX193" fmla="*/ 1497144 w 2386014"/>
                <a:gd name="connsiteY193" fmla="*/ 993775 h 1390651"/>
                <a:gd name="connsiteX194" fmla="*/ 1488281 w 2386014"/>
                <a:gd name="connsiteY194" fmla="*/ 993775 h 1390651"/>
                <a:gd name="connsiteX195" fmla="*/ 1476375 w 2386014"/>
                <a:gd name="connsiteY195" fmla="*/ 993775 h 1390651"/>
                <a:gd name="connsiteX196" fmla="*/ 1475845 w 2386014"/>
                <a:gd name="connsiteY196" fmla="*/ 993775 h 1390651"/>
                <a:gd name="connsiteX197" fmla="*/ 1451504 w 2386014"/>
                <a:gd name="connsiteY197" fmla="*/ 993775 h 1390651"/>
                <a:gd name="connsiteX198" fmla="*/ 1427162 w 2386014"/>
                <a:gd name="connsiteY198" fmla="*/ 993775 h 1390651"/>
                <a:gd name="connsiteX199" fmla="*/ 1481931 w 2386014"/>
                <a:gd name="connsiteY199" fmla="*/ 983060 h 1390651"/>
                <a:gd name="connsiteX200" fmla="*/ 1499427 w 2386014"/>
                <a:gd name="connsiteY200" fmla="*/ 968987 h 1390651"/>
                <a:gd name="connsiteX201" fmla="*/ 1463899 w 2386014"/>
                <a:gd name="connsiteY201" fmla="*/ 972791 h 1390651"/>
                <a:gd name="connsiteX202" fmla="*/ 1377950 w 2386014"/>
                <a:gd name="connsiteY202" fmla="*/ 993776 h 1390651"/>
                <a:gd name="connsiteX203" fmla="*/ 1426845 w 2386014"/>
                <a:gd name="connsiteY203" fmla="*/ 968905 h 1390651"/>
                <a:gd name="connsiteX204" fmla="*/ 1377950 w 2386014"/>
                <a:gd name="connsiteY204" fmla="*/ 968905 h 1390651"/>
                <a:gd name="connsiteX205" fmla="*/ 1402398 w 2386014"/>
                <a:gd name="connsiteY205" fmla="*/ 944034 h 1390651"/>
                <a:gd name="connsiteX206" fmla="*/ 1426845 w 2386014"/>
                <a:gd name="connsiteY206" fmla="*/ 919163 h 1390651"/>
                <a:gd name="connsiteX207" fmla="*/ 984250 w 2386014"/>
                <a:gd name="connsiteY207" fmla="*/ 919163 h 1390651"/>
                <a:gd name="connsiteX208" fmla="*/ 1033463 w 2386014"/>
                <a:gd name="connsiteY208" fmla="*/ 944563 h 1390651"/>
                <a:gd name="connsiteX209" fmla="*/ 1008857 w 2386014"/>
                <a:gd name="connsiteY209" fmla="*/ 944563 h 1390651"/>
                <a:gd name="connsiteX210" fmla="*/ 984250 w 2386014"/>
                <a:gd name="connsiteY210" fmla="*/ 944563 h 1390651"/>
                <a:gd name="connsiteX211" fmla="*/ 984250 w 2386014"/>
                <a:gd name="connsiteY211" fmla="*/ 919163 h 1390651"/>
                <a:gd name="connsiteX212" fmla="*/ 885825 w 2386014"/>
                <a:gd name="connsiteY212" fmla="*/ 919163 h 1390651"/>
                <a:gd name="connsiteX213" fmla="*/ 911225 w 2386014"/>
                <a:gd name="connsiteY213" fmla="*/ 944563 h 1390651"/>
                <a:gd name="connsiteX214" fmla="*/ 885825 w 2386014"/>
                <a:gd name="connsiteY214" fmla="*/ 944563 h 1390651"/>
                <a:gd name="connsiteX215" fmla="*/ 885825 w 2386014"/>
                <a:gd name="connsiteY215" fmla="*/ 919163 h 1390651"/>
                <a:gd name="connsiteX216" fmla="*/ 664634 w 2386014"/>
                <a:gd name="connsiteY216" fmla="*/ 919163 h 1390651"/>
                <a:gd name="connsiteX217" fmla="*/ 667676 w 2386014"/>
                <a:gd name="connsiteY217" fmla="*/ 919163 h 1390651"/>
                <a:gd name="connsiteX218" fmla="*/ 676805 w 2386014"/>
                <a:gd name="connsiteY218" fmla="*/ 919163 h 1390651"/>
                <a:gd name="connsiteX219" fmla="*/ 685933 w 2386014"/>
                <a:gd name="connsiteY219" fmla="*/ 919163 h 1390651"/>
                <a:gd name="connsiteX220" fmla="*/ 688975 w 2386014"/>
                <a:gd name="connsiteY220" fmla="*/ 919163 h 1390651"/>
                <a:gd name="connsiteX221" fmla="*/ 688975 w 2386014"/>
                <a:gd name="connsiteY221" fmla="*/ 922272 h 1390651"/>
                <a:gd name="connsiteX222" fmla="*/ 688975 w 2386014"/>
                <a:gd name="connsiteY222" fmla="*/ 923049 h 1390651"/>
                <a:gd name="connsiteX223" fmla="*/ 688975 w 2386014"/>
                <a:gd name="connsiteY223" fmla="*/ 929655 h 1390651"/>
                <a:gd name="connsiteX224" fmla="*/ 688975 w 2386014"/>
                <a:gd name="connsiteY224" fmla="*/ 931598 h 1390651"/>
                <a:gd name="connsiteX225" fmla="*/ 688975 w 2386014"/>
                <a:gd name="connsiteY225" fmla="*/ 933541 h 1390651"/>
                <a:gd name="connsiteX226" fmla="*/ 688975 w 2386014"/>
                <a:gd name="connsiteY226" fmla="*/ 940148 h 1390651"/>
                <a:gd name="connsiteX227" fmla="*/ 688975 w 2386014"/>
                <a:gd name="connsiteY227" fmla="*/ 940925 h 1390651"/>
                <a:gd name="connsiteX228" fmla="*/ 688975 w 2386014"/>
                <a:gd name="connsiteY228" fmla="*/ 944034 h 1390651"/>
                <a:gd name="connsiteX229" fmla="*/ 664634 w 2386014"/>
                <a:gd name="connsiteY229" fmla="*/ 944034 h 1390651"/>
                <a:gd name="connsiteX230" fmla="*/ 640292 w 2386014"/>
                <a:gd name="connsiteY230" fmla="*/ 968905 h 1390651"/>
                <a:gd name="connsiteX231" fmla="*/ 640292 w 2386014"/>
                <a:gd name="connsiteY231" fmla="*/ 993776 h 1390651"/>
                <a:gd name="connsiteX232" fmla="*/ 615950 w 2386014"/>
                <a:gd name="connsiteY232" fmla="*/ 993776 h 1390651"/>
                <a:gd name="connsiteX233" fmla="*/ 640292 w 2386014"/>
                <a:gd name="connsiteY233" fmla="*/ 944034 h 1390651"/>
                <a:gd name="connsiteX234" fmla="*/ 664634 w 2386014"/>
                <a:gd name="connsiteY234" fmla="*/ 919163 h 1390651"/>
                <a:gd name="connsiteX235" fmla="*/ 566737 w 2386014"/>
                <a:gd name="connsiteY235" fmla="*/ 919163 h 1390651"/>
                <a:gd name="connsiteX236" fmla="*/ 590550 w 2386014"/>
                <a:gd name="connsiteY236" fmla="*/ 944563 h 1390651"/>
                <a:gd name="connsiteX237" fmla="*/ 566737 w 2386014"/>
                <a:gd name="connsiteY237" fmla="*/ 919163 h 1390651"/>
                <a:gd name="connsiteX238" fmla="*/ 812007 w 2386014"/>
                <a:gd name="connsiteY238" fmla="*/ 919162 h 1390651"/>
                <a:gd name="connsiteX239" fmla="*/ 836614 w 2386014"/>
                <a:gd name="connsiteY239" fmla="*/ 943769 h 1390651"/>
                <a:gd name="connsiteX240" fmla="*/ 812007 w 2386014"/>
                <a:gd name="connsiteY240" fmla="*/ 968376 h 1390651"/>
                <a:gd name="connsiteX241" fmla="*/ 787400 w 2386014"/>
                <a:gd name="connsiteY241" fmla="*/ 943769 h 1390651"/>
                <a:gd name="connsiteX242" fmla="*/ 812007 w 2386014"/>
                <a:gd name="connsiteY242" fmla="*/ 919162 h 1390651"/>
                <a:gd name="connsiteX243" fmla="*/ 2017713 w 2386014"/>
                <a:gd name="connsiteY243" fmla="*/ 893763 h 1390651"/>
                <a:gd name="connsiteX244" fmla="*/ 1968500 w 2386014"/>
                <a:gd name="connsiteY244" fmla="*/ 944563 h 1390651"/>
                <a:gd name="connsiteX245" fmla="*/ 2017713 w 2386014"/>
                <a:gd name="connsiteY245" fmla="*/ 893763 h 1390651"/>
                <a:gd name="connsiteX246" fmla="*/ 1427162 w 2386014"/>
                <a:gd name="connsiteY246" fmla="*/ 869950 h 1390651"/>
                <a:gd name="connsiteX247" fmla="*/ 1450975 w 2386014"/>
                <a:gd name="connsiteY247" fmla="*/ 869950 h 1390651"/>
                <a:gd name="connsiteX248" fmla="*/ 1427162 w 2386014"/>
                <a:gd name="connsiteY248" fmla="*/ 893763 h 1390651"/>
                <a:gd name="connsiteX249" fmla="*/ 1427162 w 2386014"/>
                <a:gd name="connsiteY249" fmla="*/ 869950 h 1390651"/>
                <a:gd name="connsiteX250" fmla="*/ 911225 w 2386014"/>
                <a:gd name="connsiteY250" fmla="*/ 869950 h 1390651"/>
                <a:gd name="connsiteX251" fmla="*/ 935038 w 2386014"/>
                <a:gd name="connsiteY251" fmla="*/ 893763 h 1390651"/>
                <a:gd name="connsiteX252" fmla="*/ 911225 w 2386014"/>
                <a:gd name="connsiteY252" fmla="*/ 869950 h 1390651"/>
                <a:gd name="connsiteX253" fmla="*/ 1163390 w 2386014"/>
                <a:gd name="connsiteY253" fmla="*/ 848883 h 1390651"/>
                <a:gd name="connsiteX254" fmla="*/ 1204913 w 2386014"/>
                <a:gd name="connsiteY254" fmla="*/ 869421 h 1390651"/>
                <a:gd name="connsiteX255" fmla="*/ 1180307 w 2386014"/>
                <a:gd name="connsiteY255" fmla="*/ 869421 h 1390651"/>
                <a:gd name="connsiteX256" fmla="*/ 1155700 w 2386014"/>
                <a:gd name="connsiteY256" fmla="*/ 869421 h 1390651"/>
                <a:gd name="connsiteX257" fmla="*/ 1163390 w 2386014"/>
                <a:gd name="connsiteY257" fmla="*/ 848883 h 1390651"/>
                <a:gd name="connsiteX258" fmla="*/ 2239169 w 2386014"/>
                <a:gd name="connsiteY258" fmla="*/ 844550 h 1390651"/>
                <a:gd name="connsiteX259" fmla="*/ 2263776 w 2386014"/>
                <a:gd name="connsiteY259" fmla="*/ 869157 h 1390651"/>
                <a:gd name="connsiteX260" fmla="*/ 2239169 w 2386014"/>
                <a:gd name="connsiteY260" fmla="*/ 893764 h 1390651"/>
                <a:gd name="connsiteX261" fmla="*/ 2214562 w 2386014"/>
                <a:gd name="connsiteY261" fmla="*/ 869157 h 1390651"/>
                <a:gd name="connsiteX262" fmla="*/ 2239169 w 2386014"/>
                <a:gd name="connsiteY262" fmla="*/ 844550 h 1390651"/>
                <a:gd name="connsiteX263" fmla="*/ 935037 w 2386014"/>
                <a:gd name="connsiteY263" fmla="*/ 844550 h 1390651"/>
                <a:gd name="connsiteX264" fmla="*/ 960437 w 2386014"/>
                <a:gd name="connsiteY264" fmla="*/ 869950 h 1390651"/>
                <a:gd name="connsiteX265" fmla="*/ 935037 w 2386014"/>
                <a:gd name="connsiteY265" fmla="*/ 844550 h 1390651"/>
                <a:gd name="connsiteX266" fmla="*/ 1254125 w 2386014"/>
                <a:gd name="connsiteY266" fmla="*/ 820738 h 1390651"/>
                <a:gd name="connsiteX267" fmla="*/ 1254125 w 2386014"/>
                <a:gd name="connsiteY267" fmla="*/ 844551 h 1390651"/>
                <a:gd name="connsiteX268" fmla="*/ 1230312 w 2386014"/>
                <a:gd name="connsiteY268" fmla="*/ 844551 h 1390651"/>
                <a:gd name="connsiteX269" fmla="*/ 1254125 w 2386014"/>
                <a:gd name="connsiteY269" fmla="*/ 820738 h 1390651"/>
                <a:gd name="connsiteX270" fmla="*/ 1033462 w 2386014"/>
                <a:gd name="connsiteY270" fmla="*/ 820738 h 1390651"/>
                <a:gd name="connsiteX271" fmla="*/ 1058862 w 2386014"/>
                <a:gd name="connsiteY271" fmla="*/ 820738 h 1390651"/>
                <a:gd name="connsiteX272" fmla="*/ 1033462 w 2386014"/>
                <a:gd name="connsiteY272" fmla="*/ 844551 h 1390651"/>
                <a:gd name="connsiteX273" fmla="*/ 1033462 w 2386014"/>
                <a:gd name="connsiteY273" fmla="*/ 820738 h 1390651"/>
                <a:gd name="connsiteX274" fmla="*/ 418571 w 2386014"/>
                <a:gd name="connsiteY274" fmla="*/ 820738 h 1390651"/>
                <a:gd name="connsiteX275" fmla="*/ 443442 w 2386014"/>
                <a:gd name="connsiteY275" fmla="*/ 820738 h 1390651"/>
                <a:gd name="connsiteX276" fmla="*/ 468313 w 2386014"/>
                <a:gd name="connsiteY276" fmla="*/ 820738 h 1390651"/>
                <a:gd name="connsiteX277" fmla="*/ 468313 w 2386014"/>
                <a:gd name="connsiteY277" fmla="*/ 845080 h 1390651"/>
                <a:gd name="connsiteX278" fmla="*/ 468313 w 2386014"/>
                <a:gd name="connsiteY278" fmla="*/ 869421 h 1390651"/>
                <a:gd name="connsiteX279" fmla="*/ 443442 w 2386014"/>
                <a:gd name="connsiteY279" fmla="*/ 869421 h 1390651"/>
                <a:gd name="connsiteX280" fmla="*/ 418571 w 2386014"/>
                <a:gd name="connsiteY280" fmla="*/ 869421 h 1390651"/>
                <a:gd name="connsiteX281" fmla="*/ 418571 w 2386014"/>
                <a:gd name="connsiteY281" fmla="*/ 845080 h 1390651"/>
                <a:gd name="connsiteX282" fmla="*/ 418571 w 2386014"/>
                <a:gd name="connsiteY282" fmla="*/ 820738 h 1390651"/>
                <a:gd name="connsiteX283" fmla="*/ 246856 w 2386014"/>
                <a:gd name="connsiteY283" fmla="*/ 820738 h 1390651"/>
                <a:gd name="connsiteX284" fmla="*/ 247650 w 2386014"/>
                <a:gd name="connsiteY284" fmla="*/ 821532 h 1390651"/>
                <a:gd name="connsiteX285" fmla="*/ 246856 w 2386014"/>
                <a:gd name="connsiteY285" fmla="*/ 822326 h 1390651"/>
                <a:gd name="connsiteX286" fmla="*/ 246062 w 2386014"/>
                <a:gd name="connsiteY286" fmla="*/ 821532 h 1390651"/>
                <a:gd name="connsiteX287" fmla="*/ 246856 w 2386014"/>
                <a:gd name="connsiteY287" fmla="*/ 820738 h 1390651"/>
                <a:gd name="connsiteX288" fmla="*/ 1377950 w 2386014"/>
                <a:gd name="connsiteY288" fmla="*/ 795338 h 1390651"/>
                <a:gd name="connsiteX289" fmla="*/ 1402556 w 2386014"/>
                <a:gd name="connsiteY289" fmla="*/ 795338 h 1390651"/>
                <a:gd name="connsiteX290" fmla="*/ 1427163 w 2386014"/>
                <a:gd name="connsiteY290" fmla="*/ 795338 h 1390651"/>
                <a:gd name="connsiteX291" fmla="*/ 1427163 w 2386014"/>
                <a:gd name="connsiteY291" fmla="*/ 819944 h 1390651"/>
                <a:gd name="connsiteX292" fmla="*/ 1402556 w 2386014"/>
                <a:gd name="connsiteY292" fmla="*/ 844551 h 1390651"/>
                <a:gd name="connsiteX293" fmla="*/ 1377950 w 2386014"/>
                <a:gd name="connsiteY293" fmla="*/ 819944 h 1390651"/>
                <a:gd name="connsiteX294" fmla="*/ 1377950 w 2386014"/>
                <a:gd name="connsiteY294" fmla="*/ 795338 h 1390651"/>
                <a:gd name="connsiteX295" fmla="*/ 1155700 w 2386014"/>
                <a:gd name="connsiteY295" fmla="*/ 795338 h 1390651"/>
                <a:gd name="connsiteX296" fmla="*/ 1180307 w 2386014"/>
                <a:gd name="connsiteY296" fmla="*/ 795338 h 1390651"/>
                <a:gd name="connsiteX297" fmla="*/ 1204913 w 2386014"/>
                <a:gd name="connsiteY297" fmla="*/ 795338 h 1390651"/>
                <a:gd name="connsiteX298" fmla="*/ 1204913 w 2386014"/>
                <a:gd name="connsiteY298" fmla="*/ 819944 h 1390651"/>
                <a:gd name="connsiteX299" fmla="*/ 1204913 w 2386014"/>
                <a:gd name="connsiteY299" fmla="*/ 844551 h 1390651"/>
                <a:gd name="connsiteX300" fmla="*/ 1180307 w 2386014"/>
                <a:gd name="connsiteY300" fmla="*/ 844551 h 1390651"/>
                <a:gd name="connsiteX301" fmla="*/ 1155700 w 2386014"/>
                <a:gd name="connsiteY301" fmla="*/ 844551 h 1390651"/>
                <a:gd name="connsiteX302" fmla="*/ 1155700 w 2386014"/>
                <a:gd name="connsiteY302" fmla="*/ 819944 h 1390651"/>
                <a:gd name="connsiteX303" fmla="*/ 1155700 w 2386014"/>
                <a:gd name="connsiteY303" fmla="*/ 795338 h 1390651"/>
                <a:gd name="connsiteX304" fmla="*/ 1574800 w 2386014"/>
                <a:gd name="connsiteY304" fmla="*/ 769938 h 1390651"/>
                <a:gd name="connsiteX305" fmla="*/ 1549400 w 2386014"/>
                <a:gd name="connsiteY305" fmla="*/ 795338 h 1390651"/>
                <a:gd name="connsiteX306" fmla="*/ 1574800 w 2386014"/>
                <a:gd name="connsiteY306" fmla="*/ 769938 h 1390651"/>
                <a:gd name="connsiteX307" fmla="*/ 1352550 w 2386014"/>
                <a:gd name="connsiteY307" fmla="*/ 746125 h 1390651"/>
                <a:gd name="connsiteX308" fmla="*/ 1352550 w 2386014"/>
                <a:gd name="connsiteY308" fmla="*/ 769938 h 1390651"/>
                <a:gd name="connsiteX309" fmla="*/ 1328737 w 2386014"/>
                <a:gd name="connsiteY309" fmla="*/ 769938 h 1390651"/>
                <a:gd name="connsiteX310" fmla="*/ 1352550 w 2386014"/>
                <a:gd name="connsiteY310" fmla="*/ 746125 h 1390651"/>
                <a:gd name="connsiteX311" fmla="*/ 788194 w 2386014"/>
                <a:gd name="connsiteY311" fmla="*/ 746125 h 1390651"/>
                <a:gd name="connsiteX312" fmla="*/ 788988 w 2386014"/>
                <a:gd name="connsiteY312" fmla="*/ 746919 h 1390651"/>
                <a:gd name="connsiteX313" fmla="*/ 788194 w 2386014"/>
                <a:gd name="connsiteY313" fmla="*/ 747713 h 1390651"/>
                <a:gd name="connsiteX314" fmla="*/ 787400 w 2386014"/>
                <a:gd name="connsiteY314" fmla="*/ 746919 h 1390651"/>
                <a:gd name="connsiteX315" fmla="*/ 788194 w 2386014"/>
                <a:gd name="connsiteY315" fmla="*/ 746125 h 1390651"/>
                <a:gd name="connsiteX316" fmla="*/ 665956 w 2386014"/>
                <a:gd name="connsiteY316" fmla="*/ 746125 h 1390651"/>
                <a:gd name="connsiteX317" fmla="*/ 666750 w 2386014"/>
                <a:gd name="connsiteY317" fmla="*/ 746919 h 1390651"/>
                <a:gd name="connsiteX318" fmla="*/ 665956 w 2386014"/>
                <a:gd name="connsiteY318" fmla="*/ 747713 h 1390651"/>
                <a:gd name="connsiteX319" fmla="*/ 665162 w 2386014"/>
                <a:gd name="connsiteY319" fmla="*/ 746919 h 1390651"/>
                <a:gd name="connsiteX320" fmla="*/ 665956 w 2386014"/>
                <a:gd name="connsiteY320" fmla="*/ 746125 h 1390651"/>
                <a:gd name="connsiteX321" fmla="*/ 665162 w 2386014"/>
                <a:gd name="connsiteY321" fmla="*/ 746125 h 1390651"/>
                <a:gd name="connsiteX322" fmla="*/ 665162 w 2386014"/>
                <a:gd name="connsiteY322" fmla="*/ 746919 h 1390651"/>
                <a:gd name="connsiteX323" fmla="*/ 665162 w 2386014"/>
                <a:gd name="connsiteY323" fmla="*/ 759892 h 1390651"/>
                <a:gd name="connsiteX324" fmla="*/ 665162 w 2386014"/>
                <a:gd name="connsiteY324" fmla="*/ 769938 h 1390651"/>
                <a:gd name="connsiteX325" fmla="*/ 639762 w 2386014"/>
                <a:gd name="connsiteY325" fmla="*/ 769938 h 1390651"/>
                <a:gd name="connsiteX326" fmla="*/ 665162 w 2386014"/>
                <a:gd name="connsiteY326" fmla="*/ 746125 h 1390651"/>
                <a:gd name="connsiteX327" fmla="*/ 2139950 w 2386014"/>
                <a:gd name="connsiteY327" fmla="*/ 720725 h 1390651"/>
                <a:gd name="connsiteX328" fmla="*/ 2116137 w 2386014"/>
                <a:gd name="connsiteY328" fmla="*/ 746125 h 1390651"/>
                <a:gd name="connsiteX329" fmla="*/ 2139950 w 2386014"/>
                <a:gd name="connsiteY329" fmla="*/ 720725 h 1390651"/>
                <a:gd name="connsiteX330" fmla="*/ 1525587 w 2386014"/>
                <a:gd name="connsiteY330" fmla="*/ 720725 h 1390651"/>
                <a:gd name="connsiteX331" fmla="*/ 1500187 w 2386014"/>
                <a:gd name="connsiteY331" fmla="*/ 769938 h 1390651"/>
                <a:gd name="connsiteX332" fmla="*/ 1500187 w 2386014"/>
                <a:gd name="connsiteY332" fmla="*/ 745331 h 1390651"/>
                <a:gd name="connsiteX333" fmla="*/ 1525587 w 2386014"/>
                <a:gd name="connsiteY333" fmla="*/ 720725 h 1390651"/>
                <a:gd name="connsiteX334" fmla="*/ 1329531 w 2386014"/>
                <a:gd name="connsiteY334" fmla="*/ 720725 h 1390651"/>
                <a:gd name="connsiteX335" fmla="*/ 1330325 w 2386014"/>
                <a:gd name="connsiteY335" fmla="*/ 733425 h 1390651"/>
                <a:gd name="connsiteX336" fmla="*/ 1329531 w 2386014"/>
                <a:gd name="connsiteY336" fmla="*/ 746125 h 1390651"/>
                <a:gd name="connsiteX337" fmla="*/ 1328737 w 2386014"/>
                <a:gd name="connsiteY337" fmla="*/ 733425 h 1390651"/>
                <a:gd name="connsiteX338" fmla="*/ 1329531 w 2386014"/>
                <a:gd name="connsiteY338" fmla="*/ 720725 h 1390651"/>
                <a:gd name="connsiteX339" fmla="*/ 24607 w 2386014"/>
                <a:gd name="connsiteY339" fmla="*/ 720725 h 1390651"/>
                <a:gd name="connsiteX340" fmla="*/ 49214 w 2386014"/>
                <a:gd name="connsiteY340" fmla="*/ 745332 h 1390651"/>
                <a:gd name="connsiteX341" fmla="*/ 24607 w 2386014"/>
                <a:gd name="connsiteY341" fmla="*/ 769939 h 1390651"/>
                <a:gd name="connsiteX342" fmla="*/ 0 w 2386014"/>
                <a:gd name="connsiteY342" fmla="*/ 745332 h 1390651"/>
                <a:gd name="connsiteX343" fmla="*/ 24607 w 2386014"/>
                <a:gd name="connsiteY343" fmla="*/ 720725 h 1390651"/>
                <a:gd name="connsiteX344" fmla="*/ 1279525 w 2386014"/>
                <a:gd name="connsiteY344" fmla="*/ 695325 h 1390651"/>
                <a:gd name="connsiteX345" fmla="*/ 1279525 w 2386014"/>
                <a:gd name="connsiteY345" fmla="*/ 720725 h 1390651"/>
                <a:gd name="connsiteX346" fmla="*/ 1254125 w 2386014"/>
                <a:gd name="connsiteY346" fmla="*/ 720725 h 1390651"/>
                <a:gd name="connsiteX347" fmla="*/ 1279525 w 2386014"/>
                <a:gd name="connsiteY347" fmla="*/ 695325 h 1390651"/>
                <a:gd name="connsiteX348" fmla="*/ 2041525 w 2386014"/>
                <a:gd name="connsiteY348" fmla="*/ 671513 h 1390651"/>
                <a:gd name="connsiteX349" fmla="*/ 1992312 w 2386014"/>
                <a:gd name="connsiteY349" fmla="*/ 720726 h 1390651"/>
                <a:gd name="connsiteX350" fmla="*/ 2041525 w 2386014"/>
                <a:gd name="connsiteY350" fmla="*/ 671513 h 1390651"/>
                <a:gd name="connsiteX351" fmla="*/ 1144588 w 2386014"/>
                <a:gd name="connsiteY351" fmla="*/ 646112 h 1390651"/>
                <a:gd name="connsiteX352" fmla="*/ 1181101 w 2386014"/>
                <a:gd name="connsiteY352" fmla="*/ 670719 h 1390651"/>
                <a:gd name="connsiteX353" fmla="*/ 1144588 w 2386014"/>
                <a:gd name="connsiteY353" fmla="*/ 695326 h 1390651"/>
                <a:gd name="connsiteX354" fmla="*/ 1108075 w 2386014"/>
                <a:gd name="connsiteY354" fmla="*/ 670719 h 1390651"/>
                <a:gd name="connsiteX355" fmla="*/ 1144588 w 2386014"/>
                <a:gd name="connsiteY355" fmla="*/ 646112 h 1390651"/>
                <a:gd name="connsiteX356" fmla="*/ 1549400 w 2386014"/>
                <a:gd name="connsiteY356" fmla="*/ 596900 h 1390651"/>
                <a:gd name="connsiteX357" fmla="*/ 1549400 w 2386014"/>
                <a:gd name="connsiteY357" fmla="*/ 620713 h 1390651"/>
                <a:gd name="connsiteX358" fmla="*/ 1525587 w 2386014"/>
                <a:gd name="connsiteY358" fmla="*/ 620713 h 1390651"/>
                <a:gd name="connsiteX359" fmla="*/ 1549400 w 2386014"/>
                <a:gd name="connsiteY359" fmla="*/ 596900 h 1390651"/>
                <a:gd name="connsiteX360" fmla="*/ 1279525 w 2386014"/>
                <a:gd name="connsiteY360" fmla="*/ 522288 h 1390651"/>
                <a:gd name="connsiteX361" fmla="*/ 1279525 w 2386014"/>
                <a:gd name="connsiteY361" fmla="*/ 546101 h 1390651"/>
                <a:gd name="connsiteX362" fmla="*/ 1279525 w 2386014"/>
                <a:gd name="connsiteY362" fmla="*/ 522288 h 1390651"/>
                <a:gd name="connsiteX363" fmla="*/ 911225 w 2386014"/>
                <a:gd name="connsiteY363" fmla="*/ 522288 h 1390651"/>
                <a:gd name="connsiteX364" fmla="*/ 935832 w 2386014"/>
                <a:gd name="connsiteY364" fmla="*/ 522288 h 1390651"/>
                <a:gd name="connsiteX365" fmla="*/ 960438 w 2386014"/>
                <a:gd name="connsiteY365" fmla="*/ 522288 h 1390651"/>
                <a:gd name="connsiteX366" fmla="*/ 985044 w 2386014"/>
                <a:gd name="connsiteY366" fmla="*/ 522288 h 1390651"/>
                <a:gd name="connsiteX367" fmla="*/ 985044 w 2386014"/>
                <a:gd name="connsiteY367" fmla="*/ 547159 h 1390651"/>
                <a:gd name="connsiteX368" fmla="*/ 985044 w 2386014"/>
                <a:gd name="connsiteY368" fmla="*/ 572030 h 1390651"/>
                <a:gd name="connsiteX369" fmla="*/ 1009651 w 2386014"/>
                <a:gd name="connsiteY369" fmla="*/ 572030 h 1390651"/>
                <a:gd name="connsiteX370" fmla="*/ 1009651 w 2386014"/>
                <a:gd name="connsiteY370" fmla="*/ 596901 h 1390651"/>
                <a:gd name="connsiteX371" fmla="*/ 1034257 w 2386014"/>
                <a:gd name="connsiteY371" fmla="*/ 596901 h 1390651"/>
                <a:gd name="connsiteX372" fmla="*/ 1034257 w 2386014"/>
                <a:gd name="connsiteY372" fmla="*/ 621771 h 1390651"/>
                <a:gd name="connsiteX373" fmla="*/ 1034257 w 2386014"/>
                <a:gd name="connsiteY373" fmla="*/ 646642 h 1390651"/>
                <a:gd name="connsiteX374" fmla="*/ 1058863 w 2386014"/>
                <a:gd name="connsiteY374" fmla="*/ 646642 h 1390651"/>
                <a:gd name="connsiteX375" fmla="*/ 1058863 w 2386014"/>
                <a:gd name="connsiteY375" fmla="*/ 671513 h 1390651"/>
                <a:gd name="connsiteX376" fmla="*/ 1058863 w 2386014"/>
                <a:gd name="connsiteY376" fmla="*/ 696384 h 1390651"/>
                <a:gd name="connsiteX377" fmla="*/ 1058863 w 2386014"/>
                <a:gd name="connsiteY377" fmla="*/ 721255 h 1390651"/>
                <a:gd name="connsiteX378" fmla="*/ 1034257 w 2386014"/>
                <a:gd name="connsiteY378" fmla="*/ 746126 h 1390651"/>
                <a:gd name="connsiteX379" fmla="*/ 1009651 w 2386014"/>
                <a:gd name="connsiteY379" fmla="*/ 746126 h 1390651"/>
                <a:gd name="connsiteX380" fmla="*/ 1009651 w 2386014"/>
                <a:gd name="connsiteY380" fmla="*/ 721255 h 1390651"/>
                <a:gd name="connsiteX381" fmla="*/ 985044 w 2386014"/>
                <a:gd name="connsiteY381" fmla="*/ 721255 h 1390651"/>
                <a:gd name="connsiteX382" fmla="*/ 985044 w 2386014"/>
                <a:gd name="connsiteY382" fmla="*/ 696384 h 1390651"/>
                <a:gd name="connsiteX383" fmla="*/ 960438 w 2386014"/>
                <a:gd name="connsiteY383" fmla="*/ 696384 h 1390651"/>
                <a:gd name="connsiteX384" fmla="*/ 960438 w 2386014"/>
                <a:gd name="connsiteY384" fmla="*/ 692887 h 1390651"/>
                <a:gd name="connsiteX385" fmla="*/ 960438 w 2386014"/>
                <a:gd name="connsiteY385" fmla="*/ 692498 h 1390651"/>
                <a:gd name="connsiteX386" fmla="*/ 960438 w 2386014"/>
                <a:gd name="connsiteY386" fmla="*/ 687058 h 1390651"/>
                <a:gd name="connsiteX387" fmla="*/ 960438 w 2386014"/>
                <a:gd name="connsiteY387" fmla="*/ 685892 h 1390651"/>
                <a:gd name="connsiteX388" fmla="*/ 960438 w 2386014"/>
                <a:gd name="connsiteY388" fmla="*/ 683949 h 1390651"/>
                <a:gd name="connsiteX389" fmla="*/ 960438 w 2386014"/>
                <a:gd name="connsiteY389" fmla="*/ 671513 h 1390651"/>
                <a:gd name="connsiteX390" fmla="*/ 935832 w 2386014"/>
                <a:gd name="connsiteY390" fmla="*/ 671513 h 1390651"/>
                <a:gd name="connsiteX391" fmla="*/ 960438 w 2386014"/>
                <a:gd name="connsiteY391" fmla="*/ 646642 h 1390651"/>
                <a:gd name="connsiteX392" fmla="*/ 960438 w 2386014"/>
                <a:gd name="connsiteY392" fmla="*/ 621771 h 1390651"/>
                <a:gd name="connsiteX393" fmla="*/ 935832 w 2386014"/>
                <a:gd name="connsiteY393" fmla="*/ 596901 h 1390651"/>
                <a:gd name="connsiteX394" fmla="*/ 935832 w 2386014"/>
                <a:gd name="connsiteY394" fmla="*/ 572030 h 1390651"/>
                <a:gd name="connsiteX395" fmla="*/ 911225 w 2386014"/>
                <a:gd name="connsiteY395" fmla="*/ 572030 h 1390651"/>
                <a:gd name="connsiteX396" fmla="*/ 911225 w 2386014"/>
                <a:gd name="connsiteY396" fmla="*/ 547159 h 1390651"/>
                <a:gd name="connsiteX397" fmla="*/ 911225 w 2386014"/>
                <a:gd name="connsiteY397" fmla="*/ 522288 h 1390651"/>
                <a:gd name="connsiteX398" fmla="*/ 258763 w 2386014"/>
                <a:gd name="connsiteY398" fmla="*/ 496887 h 1390651"/>
                <a:gd name="connsiteX399" fmla="*/ 295276 w 2386014"/>
                <a:gd name="connsiteY399" fmla="*/ 534194 h 1390651"/>
                <a:gd name="connsiteX400" fmla="*/ 258763 w 2386014"/>
                <a:gd name="connsiteY400" fmla="*/ 571501 h 1390651"/>
                <a:gd name="connsiteX401" fmla="*/ 222250 w 2386014"/>
                <a:gd name="connsiteY401" fmla="*/ 534194 h 1390651"/>
                <a:gd name="connsiteX402" fmla="*/ 258763 w 2386014"/>
                <a:gd name="connsiteY402" fmla="*/ 496887 h 1390651"/>
                <a:gd name="connsiteX403" fmla="*/ 1893888 w 2386014"/>
                <a:gd name="connsiteY403" fmla="*/ 471488 h 1390651"/>
                <a:gd name="connsiteX404" fmla="*/ 1870075 w 2386014"/>
                <a:gd name="connsiteY404" fmla="*/ 522288 h 1390651"/>
                <a:gd name="connsiteX405" fmla="*/ 1893888 w 2386014"/>
                <a:gd name="connsiteY405" fmla="*/ 471488 h 1390651"/>
                <a:gd name="connsiteX406" fmla="*/ 1488282 w 2386014"/>
                <a:gd name="connsiteY406" fmla="*/ 447675 h 1390651"/>
                <a:gd name="connsiteX407" fmla="*/ 1525589 w 2386014"/>
                <a:gd name="connsiteY407" fmla="*/ 484982 h 1390651"/>
                <a:gd name="connsiteX408" fmla="*/ 1488282 w 2386014"/>
                <a:gd name="connsiteY408" fmla="*/ 522289 h 1390651"/>
                <a:gd name="connsiteX409" fmla="*/ 1450975 w 2386014"/>
                <a:gd name="connsiteY409" fmla="*/ 484982 h 1390651"/>
                <a:gd name="connsiteX410" fmla="*/ 1488282 w 2386014"/>
                <a:gd name="connsiteY410" fmla="*/ 447675 h 1390651"/>
                <a:gd name="connsiteX411" fmla="*/ 1279525 w 2386014"/>
                <a:gd name="connsiteY411" fmla="*/ 447675 h 1390651"/>
                <a:gd name="connsiteX412" fmla="*/ 1303338 w 2386014"/>
                <a:gd name="connsiteY412" fmla="*/ 447675 h 1390651"/>
                <a:gd name="connsiteX413" fmla="*/ 1303338 w 2386014"/>
                <a:gd name="connsiteY413" fmla="*/ 472281 h 1390651"/>
                <a:gd name="connsiteX414" fmla="*/ 1279525 w 2386014"/>
                <a:gd name="connsiteY414" fmla="*/ 496888 h 1390651"/>
                <a:gd name="connsiteX415" fmla="*/ 1279525 w 2386014"/>
                <a:gd name="connsiteY415" fmla="*/ 447675 h 1390651"/>
                <a:gd name="connsiteX416" fmla="*/ 935037 w 2386014"/>
                <a:gd name="connsiteY416" fmla="*/ 447675 h 1390651"/>
                <a:gd name="connsiteX417" fmla="*/ 960437 w 2386014"/>
                <a:gd name="connsiteY417" fmla="*/ 447675 h 1390651"/>
                <a:gd name="connsiteX418" fmla="*/ 960437 w 2386014"/>
                <a:gd name="connsiteY418" fmla="*/ 471488 h 1390651"/>
                <a:gd name="connsiteX419" fmla="*/ 935037 w 2386014"/>
                <a:gd name="connsiteY419" fmla="*/ 447675 h 1390651"/>
                <a:gd name="connsiteX420" fmla="*/ 1919287 w 2386014"/>
                <a:gd name="connsiteY420" fmla="*/ 373063 h 1390651"/>
                <a:gd name="connsiteX421" fmla="*/ 1943100 w 2386014"/>
                <a:gd name="connsiteY421" fmla="*/ 398463 h 1390651"/>
                <a:gd name="connsiteX422" fmla="*/ 1919287 w 2386014"/>
                <a:gd name="connsiteY422" fmla="*/ 398463 h 1390651"/>
                <a:gd name="connsiteX423" fmla="*/ 1919287 w 2386014"/>
                <a:gd name="connsiteY423" fmla="*/ 373063 h 1390651"/>
                <a:gd name="connsiteX424" fmla="*/ 1156494 w 2386014"/>
                <a:gd name="connsiteY424" fmla="*/ 347662 h 1390651"/>
                <a:gd name="connsiteX425" fmla="*/ 1204913 w 2386014"/>
                <a:gd name="connsiteY425" fmla="*/ 384969 h 1390651"/>
                <a:gd name="connsiteX426" fmla="*/ 1156494 w 2386014"/>
                <a:gd name="connsiteY426" fmla="*/ 422276 h 1390651"/>
                <a:gd name="connsiteX427" fmla="*/ 1108075 w 2386014"/>
                <a:gd name="connsiteY427" fmla="*/ 384969 h 1390651"/>
                <a:gd name="connsiteX428" fmla="*/ 1156494 w 2386014"/>
                <a:gd name="connsiteY428" fmla="*/ 347662 h 1390651"/>
                <a:gd name="connsiteX429" fmla="*/ 565944 w 2386014"/>
                <a:gd name="connsiteY429" fmla="*/ 323850 h 1390651"/>
                <a:gd name="connsiteX430" fmla="*/ 590550 w 2386014"/>
                <a:gd name="connsiteY430" fmla="*/ 373592 h 1390651"/>
                <a:gd name="connsiteX431" fmla="*/ 565944 w 2386014"/>
                <a:gd name="connsiteY431" fmla="*/ 398463 h 1390651"/>
                <a:gd name="connsiteX432" fmla="*/ 541337 w 2386014"/>
                <a:gd name="connsiteY432" fmla="*/ 373592 h 1390651"/>
                <a:gd name="connsiteX433" fmla="*/ 541337 w 2386014"/>
                <a:gd name="connsiteY433" fmla="*/ 348721 h 1390651"/>
                <a:gd name="connsiteX434" fmla="*/ 565944 w 2386014"/>
                <a:gd name="connsiteY434" fmla="*/ 323850 h 1390651"/>
                <a:gd name="connsiteX435" fmla="*/ 898525 w 2386014"/>
                <a:gd name="connsiteY435" fmla="*/ 298450 h 1390651"/>
                <a:gd name="connsiteX436" fmla="*/ 960438 w 2386014"/>
                <a:gd name="connsiteY436" fmla="*/ 348457 h 1390651"/>
                <a:gd name="connsiteX437" fmla="*/ 898525 w 2386014"/>
                <a:gd name="connsiteY437" fmla="*/ 398464 h 1390651"/>
                <a:gd name="connsiteX438" fmla="*/ 836612 w 2386014"/>
                <a:gd name="connsiteY438" fmla="*/ 348457 h 1390651"/>
                <a:gd name="connsiteX439" fmla="*/ 898525 w 2386014"/>
                <a:gd name="connsiteY439" fmla="*/ 298450 h 1390651"/>
                <a:gd name="connsiteX440" fmla="*/ 1943100 w 2386014"/>
                <a:gd name="connsiteY440" fmla="*/ 273050 h 1390651"/>
                <a:gd name="connsiteX441" fmla="*/ 1943100 w 2386014"/>
                <a:gd name="connsiteY441" fmla="*/ 273051 h 1390651"/>
                <a:gd name="connsiteX442" fmla="*/ 1943100 w 2386014"/>
                <a:gd name="connsiteY442" fmla="*/ 298450 h 1390651"/>
                <a:gd name="connsiteX443" fmla="*/ 1919287 w 2386014"/>
                <a:gd name="connsiteY443" fmla="*/ 298450 h 1390651"/>
                <a:gd name="connsiteX444" fmla="*/ 1992313 w 2386014"/>
                <a:gd name="connsiteY444" fmla="*/ 223838 h 1390651"/>
                <a:gd name="connsiteX445" fmla="*/ 1943100 w 2386014"/>
                <a:gd name="connsiteY445" fmla="*/ 273051 h 1390651"/>
                <a:gd name="connsiteX446" fmla="*/ 1992313 w 2386014"/>
                <a:gd name="connsiteY446" fmla="*/ 223838 h 1390651"/>
                <a:gd name="connsiteX447" fmla="*/ 1936400 w 2386014"/>
                <a:gd name="connsiteY447" fmla="*/ 199644 h 1390651"/>
                <a:gd name="connsiteX448" fmla="*/ 1923107 w 2386014"/>
                <a:gd name="connsiteY448" fmla="*/ 216066 h 1390651"/>
                <a:gd name="connsiteX449" fmla="*/ 1918493 w 2386014"/>
                <a:gd name="connsiteY449" fmla="*/ 223838 h 1390651"/>
                <a:gd name="connsiteX450" fmla="*/ 1912342 w 2386014"/>
                <a:gd name="connsiteY450" fmla="*/ 202076 h 1390651"/>
                <a:gd name="connsiteX451" fmla="*/ 1943020 w 2386014"/>
                <a:gd name="connsiteY451" fmla="*/ 194466 h 1390651"/>
                <a:gd name="connsiteX452" fmla="*/ 1943100 w 2386014"/>
                <a:gd name="connsiteY452" fmla="*/ 198967 h 1390651"/>
                <a:gd name="connsiteX453" fmla="*/ 1936400 w 2386014"/>
                <a:gd name="connsiteY453" fmla="*/ 199644 h 1390651"/>
                <a:gd name="connsiteX454" fmla="*/ 1936948 w 2386014"/>
                <a:gd name="connsiteY454" fmla="*/ 198967 h 1390651"/>
                <a:gd name="connsiteX455" fmla="*/ 320675 w 2386014"/>
                <a:gd name="connsiteY455" fmla="*/ 123825 h 1390651"/>
                <a:gd name="connsiteX456" fmla="*/ 369888 w 2386014"/>
                <a:gd name="connsiteY456" fmla="*/ 161132 h 1390651"/>
                <a:gd name="connsiteX457" fmla="*/ 320675 w 2386014"/>
                <a:gd name="connsiteY457" fmla="*/ 198439 h 1390651"/>
                <a:gd name="connsiteX458" fmla="*/ 271462 w 2386014"/>
                <a:gd name="connsiteY458" fmla="*/ 161132 h 1390651"/>
                <a:gd name="connsiteX459" fmla="*/ 320675 w 2386014"/>
                <a:gd name="connsiteY459" fmla="*/ 123825 h 1390651"/>
                <a:gd name="connsiteX460" fmla="*/ 1970397 w 2386014"/>
                <a:gd name="connsiteY460" fmla="*/ 103758 h 1390651"/>
                <a:gd name="connsiteX461" fmla="*/ 1992312 w 2386014"/>
                <a:gd name="connsiteY461" fmla="*/ 124355 h 1390651"/>
                <a:gd name="connsiteX462" fmla="*/ 1967706 w 2386014"/>
                <a:gd name="connsiteY462" fmla="*/ 124355 h 1390651"/>
                <a:gd name="connsiteX463" fmla="*/ 1967706 w 2386014"/>
                <a:gd name="connsiteY463" fmla="*/ 174096 h 1390651"/>
                <a:gd name="connsiteX464" fmla="*/ 1992312 w 2386014"/>
                <a:gd name="connsiteY464" fmla="*/ 174096 h 1390651"/>
                <a:gd name="connsiteX465" fmla="*/ 1960016 w 2386014"/>
                <a:gd name="connsiteY465" fmla="*/ 181868 h 1390651"/>
                <a:gd name="connsiteX466" fmla="*/ 1943020 w 2386014"/>
                <a:gd name="connsiteY466" fmla="*/ 194466 h 1390651"/>
                <a:gd name="connsiteX467" fmla="*/ 1942716 w 2386014"/>
                <a:gd name="connsiteY467" fmla="*/ 177205 h 1390651"/>
                <a:gd name="connsiteX468" fmla="*/ 1918493 w 2386014"/>
                <a:gd name="connsiteY468" fmla="*/ 149225 h 1390651"/>
                <a:gd name="connsiteX469" fmla="*/ 1970397 w 2386014"/>
                <a:gd name="connsiteY469" fmla="*/ 103758 h 1390651"/>
                <a:gd name="connsiteX470" fmla="*/ 1943100 w 2386014"/>
                <a:gd name="connsiteY470" fmla="*/ 25400 h 1390651"/>
                <a:gd name="connsiteX471" fmla="*/ 1943100 w 2386014"/>
                <a:gd name="connsiteY471" fmla="*/ 49213 h 1390651"/>
                <a:gd name="connsiteX472" fmla="*/ 1943100 w 2386014"/>
                <a:gd name="connsiteY472" fmla="*/ 25400 h 1390651"/>
                <a:gd name="connsiteX473" fmla="*/ 2017712 w 2386014"/>
                <a:gd name="connsiteY473" fmla="*/ 0 h 1390651"/>
                <a:gd name="connsiteX474" fmla="*/ 1992312 w 2386014"/>
                <a:gd name="connsiteY474" fmla="*/ 49213 h 1390651"/>
                <a:gd name="connsiteX475" fmla="*/ 2017712 w 2386014"/>
                <a:gd name="connsiteY475" fmla="*/ 0 h 1390651"/>
                <a:gd name="connsiteX476" fmla="*/ 1919287 w 2386014"/>
                <a:gd name="connsiteY476" fmla="*/ 0 h 1390651"/>
                <a:gd name="connsiteX477" fmla="*/ 1943100 w 2386014"/>
                <a:gd name="connsiteY477" fmla="*/ 25400 h 1390651"/>
                <a:gd name="connsiteX478" fmla="*/ 1919287 w 2386014"/>
                <a:gd name="connsiteY478" fmla="*/ 0 h 139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Lst>
              <a:rect l="l" t="t" r="r" b="b"/>
              <a:pathLst>
                <a:path w="2386014" h="1390651">
                  <a:moveTo>
                    <a:pt x="2361407" y="1341437"/>
                  </a:moveTo>
                  <a:cubicBezTo>
                    <a:pt x="2374997" y="1341437"/>
                    <a:pt x="2386014" y="1352454"/>
                    <a:pt x="2386014" y="1366044"/>
                  </a:cubicBezTo>
                  <a:cubicBezTo>
                    <a:pt x="2386014" y="1379634"/>
                    <a:pt x="2374997" y="1390651"/>
                    <a:pt x="2361407" y="1390651"/>
                  </a:cubicBezTo>
                  <a:cubicBezTo>
                    <a:pt x="2347817" y="1390651"/>
                    <a:pt x="2336800" y="1379634"/>
                    <a:pt x="2336800" y="1366044"/>
                  </a:cubicBezTo>
                  <a:cubicBezTo>
                    <a:pt x="2336800" y="1352454"/>
                    <a:pt x="2347817" y="1341437"/>
                    <a:pt x="2361407" y="1341437"/>
                  </a:cubicBezTo>
                  <a:close/>
                  <a:moveTo>
                    <a:pt x="197203" y="1292225"/>
                  </a:moveTo>
                  <a:cubicBezTo>
                    <a:pt x="221898" y="1292225"/>
                    <a:pt x="246592" y="1292225"/>
                    <a:pt x="268200" y="1292225"/>
                  </a:cubicBezTo>
                  <a:lnTo>
                    <a:pt x="295981" y="1292225"/>
                  </a:lnTo>
                  <a:cubicBezTo>
                    <a:pt x="221897" y="1292225"/>
                    <a:pt x="147814" y="1316038"/>
                    <a:pt x="98425" y="1316038"/>
                  </a:cubicBezTo>
                  <a:cubicBezTo>
                    <a:pt x="123120" y="1292225"/>
                    <a:pt x="172509" y="1292225"/>
                    <a:pt x="197203" y="1292225"/>
                  </a:cubicBezTo>
                  <a:close/>
                  <a:moveTo>
                    <a:pt x="196909" y="1267355"/>
                  </a:moveTo>
                  <a:cubicBezTo>
                    <a:pt x="221544" y="1267355"/>
                    <a:pt x="252339" y="1267355"/>
                    <a:pt x="283133" y="1267355"/>
                  </a:cubicBezTo>
                  <a:lnTo>
                    <a:pt x="320087" y="1267355"/>
                  </a:lnTo>
                  <a:cubicBezTo>
                    <a:pt x="270816" y="1292226"/>
                    <a:pt x="196909" y="1292226"/>
                    <a:pt x="147637" y="1292226"/>
                  </a:cubicBezTo>
                  <a:cubicBezTo>
                    <a:pt x="147637" y="1267355"/>
                    <a:pt x="172273" y="1292226"/>
                    <a:pt x="196909" y="1267355"/>
                  </a:cubicBezTo>
                  <a:close/>
                  <a:moveTo>
                    <a:pt x="2054225" y="1266825"/>
                  </a:moveTo>
                  <a:cubicBezTo>
                    <a:pt x="2061238" y="1266825"/>
                    <a:pt x="2066925" y="1267181"/>
                    <a:pt x="2066925" y="1267619"/>
                  </a:cubicBezTo>
                  <a:cubicBezTo>
                    <a:pt x="2066925" y="1268058"/>
                    <a:pt x="2061238" y="1268413"/>
                    <a:pt x="2054225" y="1268413"/>
                  </a:cubicBezTo>
                  <a:cubicBezTo>
                    <a:pt x="2047212" y="1268413"/>
                    <a:pt x="2041525" y="1268058"/>
                    <a:pt x="2041525" y="1267619"/>
                  </a:cubicBezTo>
                  <a:cubicBezTo>
                    <a:pt x="2041525" y="1267181"/>
                    <a:pt x="2047212" y="1266825"/>
                    <a:pt x="2054225" y="1266825"/>
                  </a:cubicBezTo>
                  <a:close/>
                  <a:moveTo>
                    <a:pt x="731855" y="1219034"/>
                  </a:moveTo>
                  <a:lnTo>
                    <a:pt x="723496" y="1220722"/>
                  </a:lnTo>
                  <a:cubicBezTo>
                    <a:pt x="714258" y="1223831"/>
                    <a:pt x="701940" y="1230049"/>
                    <a:pt x="689622" y="1242484"/>
                  </a:cubicBezTo>
                  <a:cubicBezTo>
                    <a:pt x="689622" y="1242484"/>
                    <a:pt x="689622" y="1242484"/>
                    <a:pt x="664986" y="1242484"/>
                  </a:cubicBezTo>
                  <a:cubicBezTo>
                    <a:pt x="640351" y="1267355"/>
                    <a:pt x="640351" y="1267355"/>
                    <a:pt x="640351" y="1267355"/>
                  </a:cubicBezTo>
                  <a:cubicBezTo>
                    <a:pt x="591079" y="1267355"/>
                    <a:pt x="517172" y="1292226"/>
                    <a:pt x="467901" y="1292226"/>
                  </a:cubicBezTo>
                  <a:cubicBezTo>
                    <a:pt x="443265" y="1292226"/>
                    <a:pt x="418630" y="1292226"/>
                    <a:pt x="393994" y="1292226"/>
                  </a:cubicBezTo>
                  <a:cubicBezTo>
                    <a:pt x="393994" y="1292226"/>
                    <a:pt x="369358" y="1292226"/>
                    <a:pt x="369358" y="1292226"/>
                  </a:cubicBezTo>
                  <a:cubicBezTo>
                    <a:pt x="393994" y="1292226"/>
                    <a:pt x="418630" y="1267355"/>
                    <a:pt x="443265" y="1267355"/>
                  </a:cubicBezTo>
                  <a:cubicBezTo>
                    <a:pt x="418630" y="1267355"/>
                    <a:pt x="400153" y="1267355"/>
                    <a:pt x="384756" y="1267355"/>
                  </a:cubicBezTo>
                  <a:lnTo>
                    <a:pt x="369358" y="1267355"/>
                  </a:lnTo>
                  <a:cubicBezTo>
                    <a:pt x="369358" y="1267355"/>
                    <a:pt x="369358" y="1267355"/>
                    <a:pt x="393994" y="1242484"/>
                  </a:cubicBezTo>
                  <a:cubicBezTo>
                    <a:pt x="443265" y="1242484"/>
                    <a:pt x="492537" y="1242484"/>
                    <a:pt x="541808" y="1242484"/>
                  </a:cubicBezTo>
                  <a:cubicBezTo>
                    <a:pt x="578761" y="1230049"/>
                    <a:pt x="621874" y="1223831"/>
                    <a:pt x="664986" y="1220722"/>
                  </a:cubicBezTo>
                  <a:lnTo>
                    <a:pt x="689622" y="1220100"/>
                  </a:lnTo>
                  <a:close/>
                  <a:moveTo>
                    <a:pt x="788165" y="1217613"/>
                  </a:moveTo>
                  <a:cubicBezTo>
                    <a:pt x="788165" y="1242484"/>
                    <a:pt x="812800" y="1242484"/>
                    <a:pt x="812800" y="1242484"/>
                  </a:cubicBezTo>
                  <a:cubicBezTo>
                    <a:pt x="812800" y="1242484"/>
                    <a:pt x="788165" y="1242484"/>
                    <a:pt x="788165" y="1242484"/>
                  </a:cubicBezTo>
                  <a:cubicBezTo>
                    <a:pt x="788165" y="1230049"/>
                    <a:pt x="782006" y="1223831"/>
                    <a:pt x="772767" y="1220722"/>
                  </a:cubicBezTo>
                  <a:lnTo>
                    <a:pt x="749520" y="1218588"/>
                  </a:lnTo>
                  <a:close/>
                  <a:moveTo>
                    <a:pt x="738893" y="1217613"/>
                  </a:moveTo>
                  <a:lnTo>
                    <a:pt x="749520" y="1218588"/>
                  </a:lnTo>
                  <a:lnTo>
                    <a:pt x="731855" y="1219034"/>
                  </a:lnTo>
                  <a:close/>
                  <a:moveTo>
                    <a:pt x="1009650" y="1168400"/>
                  </a:moveTo>
                  <a:cubicBezTo>
                    <a:pt x="1033992" y="1168400"/>
                    <a:pt x="1058334" y="1168400"/>
                    <a:pt x="1082675" y="1168400"/>
                  </a:cubicBezTo>
                  <a:cubicBezTo>
                    <a:pt x="1082675" y="1168400"/>
                    <a:pt x="1082675" y="1193007"/>
                    <a:pt x="1082675" y="1193007"/>
                  </a:cubicBezTo>
                  <a:cubicBezTo>
                    <a:pt x="1082675" y="1193007"/>
                    <a:pt x="1082675" y="1217613"/>
                    <a:pt x="1082675" y="1217613"/>
                  </a:cubicBezTo>
                  <a:cubicBezTo>
                    <a:pt x="1058334" y="1217613"/>
                    <a:pt x="1033992" y="1217613"/>
                    <a:pt x="1033992" y="1217613"/>
                  </a:cubicBezTo>
                  <a:cubicBezTo>
                    <a:pt x="1033992" y="1217613"/>
                    <a:pt x="1009650" y="1193007"/>
                    <a:pt x="1009650" y="1193007"/>
                  </a:cubicBezTo>
                  <a:cubicBezTo>
                    <a:pt x="1009650" y="1193007"/>
                    <a:pt x="1009650" y="1168400"/>
                    <a:pt x="1009650" y="1168400"/>
                  </a:cubicBezTo>
                  <a:close/>
                  <a:moveTo>
                    <a:pt x="2226469" y="1143000"/>
                  </a:moveTo>
                  <a:cubicBezTo>
                    <a:pt x="2233045" y="1143000"/>
                    <a:pt x="2238376" y="1154017"/>
                    <a:pt x="2238376" y="1167607"/>
                  </a:cubicBezTo>
                  <a:cubicBezTo>
                    <a:pt x="2238376" y="1181197"/>
                    <a:pt x="2233045" y="1192214"/>
                    <a:pt x="2226469" y="1192214"/>
                  </a:cubicBezTo>
                  <a:cubicBezTo>
                    <a:pt x="2219893" y="1192214"/>
                    <a:pt x="2214562" y="1181197"/>
                    <a:pt x="2214562" y="1167607"/>
                  </a:cubicBezTo>
                  <a:cubicBezTo>
                    <a:pt x="2214562" y="1154017"/>
                    <a:pt x="2219893" y="1143000"/>
                    <a:pt x="2226469" y="1143000"/>
                  </a:cubicBezTo>
                  <a:close/>
                  <a:moveTo>
                    <a:pt x="1204913" y="1143000"/>
                  </a:moveTo>
                  <a:cubicBezTo>
                    <a:pt x="1204913" y="1168400"/>
                    <a:pt x="1204913" y="1168400"/>
                    <a:pt x="1204913" y="1168400"/>
                  </a:cubicBezTo>
                  <a:cubicBezTo>
                    <a:pt x="1204913" y="1168400"/>
                    <a:pt x="1181100" y="1168400"/>
                    <a:pt x="1181100" y="1168400"/>
                  </a:cubicBezTo>
                  <a:cubicBezTo>
                    <a:pt x="1181100" y="1168400"/>
                    <a:pt x="1204913" y="1143000"/>
                    <a:pt x="1204913" y="1143000"/>
                  </a:cubicBezTo>
                  <a:close/>
                  <a:moveTo>
                    <a:pt x="1401763" y="1117600"/>
                  </a:moveTo>
                  <a:lnTo>
                    <a:pt x="1377316" y="1142471"/>
                  </a:lnTo>
                  <a:cubicBezTo>
                    <a:pt x="1352868" y="1142471"/>
                    <a:pt x="1352868" y="1142471"/>
                    <a:pt x="1352868" y="1167342"/>
                  </a:cubicBezTo>
                  <a:cubicBezTo>
                    <a:pt x="1352868" y="1167342"/>
                    <a:pt x="1328420" y="1192213"/>
                    <a:pt x="1303973" y="1192213"/>
                  </a:cubicBezTo>
                  <a:cubicBezTo>
                    <a:pt x="1303973" y="1192213"/>
                    <a:pt x="1303973" y="1192213"/>
                    <a:pt x="1303973" y="1167342"/>
                  </a:cubicBezTo>
                  <a:cubicBezTo>
                    <a:pt x="1303973" y="1167342"/>
                    <a:pt x="1279525" y="1142471"/>
                    <a:pt x="1279525" y="1142471"/>
                  </a:cubicBezTo>
                  <a:cubicBezTo>
                    <a:pt x="1328420" y="1142471"/>
                    <a:pt x="1352868" y="1117600"/>
                    <a:pt x="1401763" y="1117600"/>
                  </a:cubicBezTo>
                  <a:close/>
                  <a:moveTo>
                    <a:pt x="1033462" y="1019175"/>
                  </a:moveTo>
                  <a:cubicBezTo>
                    <a:pt x="1033462" y="1019175"/>
                    <a:pt x="1058862" y="1019175"/>
                    <a:pt x="1058862" y="1019175"/>
                  </a:cubicBezTo>
                  <a:cubicBezTo>
                    <a:pt x="1058862" y="1019175"/>
                    <a:pt x="1058862" y="1025128"/>
                    <a:pt x="1058862" y="1031082"/>
                  </a:cubicBezTo>
                  <a:lnTo>
                    <a:pt x="1058862" y="1032942"/>
                  </a:lnTo>
                  <a:lnTo>
                    <a:pt x="1058862" y="1034058"/>
                  </a:lnTo>
                  <a:lnTo>
                    <a:pt x="1058862" y="1039267"/>
                  </a:lnTo>
                  <a:lnTo>
                    <a:pt x="1058862" y="1039639"/>
                  </a:lnTo>
                  <a:lnTo>
                    <a:pt x="1058862" y="1042988"/>
                  </a:lnTo>
                  <a:cubicBezTo>
                    <a:pt x="1058862" y="1042988"/>
                    <a:pt x="1033462" y="1042988"/>
                    <a:pt x="1033462" y="1042988"/>
                  </a:cubicBezTo>
                  <a:lnTo>
                    <a:pt x="1033462" y="1040011"/>
                  </a:lnTo>
                  <a:lnTo>
                    <a:pt x="1033462" y="1039267"/>
                  </a:lnTo>
                  <a:lnTo>
                    <a:pt x="1033462" y="1032942"/>
                  </a:lnTo>
                  <a:lnTo>
                    <a:pt x="1033462" y="1031082"/>
                  </a:lnTo>
                  <a:cubicBezTo>
                    <a:pt x="1033462" y="1028105"/>
                    <a:pt x="1033462" y="1025128"/>
                    <a:pt x="1033462" y="1022896"/>
                  </a:cubicBezTo>
                  <a:cubicBezTo>
                    <a:pt x="1033462" y="1020663"/>
                    <a:pt x="1033462" y="1019175"/>
                    <a:pt x="1033462" y="1019175"/>
                  </a:cubicBezTo>
                  <a:close/>
                  <a:moveTo>
                    <a:pt x="665162" y="1019175"/>
                  </a:moveTo>
                  <a:cubicBezTo>
                    <a:pt x="689768" y="1019175"/>
                    <a:pt x="714375" y="1019175"/>
                    <a:pt x="714375" y="1019175"/>
                  </a:cubicBezTo>
                  <a:cubicBezTo>
                    <a:pt x="714375" y="1019175"/>
                    <a:pt x="738981" y="1043782"/>
                    <a:pt x="738981" y="1043782"/>
                  </a:cubicBezTo>
                  <a:cubicBezTo>
                    <a:pt x="738981" y="1043782"/>
                    <a:pt x="763587" y="1068388"/>
                    <a:pt x="763587" y="1068388"/>
                  </a:cubicBezTo>
                  <a:cubicBezTo>
                    <a:pt x="738981" y="1068388"/>
                    <a:pt x="738981" y="1068388"/>
                    <a:pt x="714375" y="1068388"/>
                  </a:cubicBezTo>
                  <a:cubicBezTo>
                    <a:pt x="714375" y="1068388"/>
                    <a:pt x="689768" y="1043782"/>
                    <a:pt x="665162" y="1019175"/>
                  </a:cubicBezTo>
                  <a:close/>
                  <a:moveTo>
                    <a:pt x="1378744" y="993775"/>
                  </a:moveTo>
                  <a:cubicBezTo>
                    <a:pt x="1379183" y="993775"/>
                    <a:pt x="1379538" y="994131"/>
                    <a:pt x="1379538" y="994569"/>
                  </a:cubicBezTo>
                  <a:cubicBezTo>
                    <a:pt x="1379538" y="995008"/>
                    <a:pt x="1379183" y="995363"/>
                    <a:pt x="1378744" y="995363"/>
                  </a:cubicBezTo>
                  <a:cubicBezTo>
                    <a:pt x="1378306" y="995363"/>
                    <a:pt x="1377950" y="995008"/>
                    <a:pt x="1377950" y="994569"/>
                  </a:cubicBezTo>
                  <a:cubicBezTo>
                    <a:pt x="1377950" y="994131"/>
                    <a:pt x="1378306" y="993775"/>
                    <a:pt x="1378744" y="993775"/>
                  </a:cubicBezTo>
                  <a:close/>
                  <a:moveTo>
                    <a:pt x="862013" y="993775"/>
                  </a:moveTo>
                  <a:cubicBezTo>
                    <a:pt x="837142" y="1018382"/>
                    <a:pt x="837142" y="1018382"/>
                    <a:pt x="837142" y="1042988"/>
                  </a:cubicBezTo>
                  <a:cubicBezTo>
                    <a:pt x="837142" y="1042988"/>
                    <a:pt x="812271" y="1042988"/>
                    <a:pt x="812271" y="1042988"/>
                  </a:cubicBezTo>
                  <a:cubicBezTo>
                    <a:pt x="812271" y="1042988"/>
                    <a:pt x="812271" y="1018382"/>
                    <a:pt x="812271" y="1018382"/>
                  </a:cubicBezTo>
                  <a:cubicBezTo>
                    <a:pt x="812271" y="1018382"/>
                    <a:pt x="812271" y="1018382"/>
                    <a:pt x="812271" y="1008001"/>
                  </a:cubicBezTo>
                  <a:lnTo>
                    <a:pt x="812271" y="1001721"/>
                  </a:lnTo>
                  <a:lnTo>
                    <a:pt x="824707" y="996851"/>
                  </a:lnTo>
                  <a:cubicBezTo>
                    <a:pt x="837142" y="993775"/>
                    <a:pt x="849578" y="993775"/>
                    <a:pt x="862013" y="993775"/>
                  </a:cubicBezTo>
                  <a:close/>
                  <a:moveTo>
                    <a:pt x="812271" y="993775"/>
                  </a:moveTo>
                  <a:lnTo>
                    <a:pt x="812271" y="1001721"/>
                  </a:lnTo>
                  <a:lnTo>
                    <a:pt x="806054" y="1004156"/>
                  </a:lnTo>
                  <a:cubicBezTo>
                    <a:pt x="799836" y="1007616"/>
                    <a:pt x="793618" y="1012230"/>
                    <a:pt x="787400" y="1018382"/>
                  </a:cubicBezTo>
                  <a:cubicBezTo>
                    <a:pt x="787400" y="1018382"/>
                    <a:pt x="787400" y="1018382"/>
                    <a:pt x="812271" y="993775"/>
                  </a:cubicBezTo>
                  <a:close/>
                  <a:moveTo>
                    <a:pt x="1181100" y="969434"/>
                  </a:moveTo>
                  <a:cubicBezTo>
                    <a:pt x="1181100" y="969434"/>
                    <a:pt x="1181100" y="994305"/>
                    <a:pt x="1204913" y="994305"/>
                  </a:cubicBezTo>
                  <a:cubicBezTo>
                    <a:pt x="1181100" y="994305"/>
                    <a:pt x="1181100" y="994305"/>
                    <a:pt x="1181100" y="994305"/>
                  </a:cubicBezTo>
                  <a:cubicBezTo>
                    <a:pt x="1181100" y="994305"/>
                    <a:pt x="1181100" y="969434"/>
                    <a:pt x="1181100" y="969434"/>
                  </a:cubicBezTo>
                  <a:close/>
                  <a:moveTo>
                    <a:pt x="1033462" y="968375"/>
                  </a:moveTo>
                  <a:cubicBezTo>
                    <a:pt x="1033462" y="968375"/>
                    <a:pt x="1033462" y="968375"/>
                    <a:pt x="1057910" y="968375"/>
                  </a:cubicBezTo>
                  <a:cubicBezTo>
                    <a:pt x="1057910" y="968375"/>
                    <a:pt x="1057910" y="993775"/>
                    <a:pt x="1057910" y="993775"/>
                  </a:cubicBezTo>
                  <a:cubicBezTo>
                    <a:pt x="1057910" y="993775"/>
                    <a:pt x="1057910" y="993775"/>
                    <a:pt x="1033462" y="993775"/>
                  </a:cubicBezTo>
                  <a:cubicBezTo>
                    <a:pt x="1033462" y="993775"/>
                    <a:pt x="1033462" y="968375"/>
                    <a:pt x="1033462" y="968375"/>
                  </a:cubicBezTo>
                  <a:close/>
                  <a:moveTo>
                    <a:pt x="99219" y="968375"/>
                  </a:moveTo>
                  <a:cubicBezTo>
                    <a:pt x="112809" y="968375"/>
                    <a:pt x="123826" y="979747"/>
                    <a:pt x="123826" y="993775"/>
                  </a:cubicBezTo>
                  <a:cubicBezTo>
                    <a:pt x="123826" y="1007803"/>
                    <a:pt x="112809" y="1019175"/>
                    <a:pt x="99219" y="1019175"/>
                  </a:cubicBezTo>
                  <a:cubicBezTo>
                    <a:pt x="85629" y="1019175"/>
                    <a:pt x="74612" y="1007803"/>
                    <a:pt x="74612" y="993775"/>
                  </a:cubicBezTo>
                  <a:cubicBezTo>
                    <a:pt x="74612" y="979747"/>
                    <a:pt x="85629" y="968375"/>
                    <a:pt x="99219" y="968375"/>
                  </a:cubicBezTo>
                  <a:close/>
                  <a:moveTo>
                    <a:pt x="1204913" y="944563"/>
                  </a:moveTo>
                  <a:cubicBezTo>
                    <a:pt x="1204913" y="944563"/>
                    <a:pt x="1204913" y="969434"/>
                    <a:pt x="1204913" y="969434"/>
                  </a:cubicBezTo>
                  <a:cubicBezTo>
                    <a:pt x="1193007" y="969434"/>
                    <a:pt x="1187053" y="969434"/>
                    <a:pt x="1184077" y="969434"/>
                  </a:cubicBezTo>
                  <a:cubicBezTo>
                    <a:pt x="1181100" y="969434"/>
                    <a:pt x="1181100" y="969434"/>
                    <a:pt x="1181100" y="969434"/>
                  </a:cubicBezTo>
                  <a:cubicBezTo>
                    <a:pt x="1181100" y="944563"/>
                    <a:pt x="1181100" y="944563"/>
                    <a:pt x="1204913" y="944563"/>
                  </a:cubicBezTo>
                  <a:close/>
                  <a:moveTo>
                    <a:pt x="1155700" y="944563"/>
                  </a:moveTo>
                  <a:cubicBezTo>
                    <a:pt x="1181100" y="944563"/>
                    <a:pt x="1181100" y="944563"/>
                    <a:pt x="1181100" y="944563"/>
                  </a:cubicBezTo>
                  <a:cubicBezTo>
                    <a:pt x="1181100" y="968376"/>
                    <a:pt x="1181100" y="968376"/>
                    <a:pt x="1181100" y="968376"/>
                  </a:cubicBezTo>
                  <a:lnTo>
                    <a:pt x="1177925" y="968376"/>
                  </a:lnTo>
                  <a:lnTo>
                    <a:pt x="1158875" y="968376"/>
                  </a:lnTo>
                  <a:cubicBezTo>
                    <a:pt x="1155700" y="968376"/>
                    <a:pt x="1155700" y="968376"/>
                    <a:pt x="1155700" y="968376"/>
                  </a:cubicBezTo>
                  <a:lnTo>
                    <a:pt x="1155700" y="969169"/>
                  </a:lnTo>
                  <a:lnTo>
                    <a:pt x="1155700" y="983060"/>
                  </a:lnTo>
                  <a:cubicBezTo>
                    <a:pt x="1155700" y="993775"/>
                    <a:pt x="1155700" y="993775"/>
                    <a:pt x="1155700" y="993775"/>
                  </a:cubicBezTo>
                  <a:cubicBezTo>
                    <a:pt x="1155700" y="1019175"/>
                    <a:pt x="1155700" y="1019175"/>
                    <a:pt x="1155700" y="1019175"/>
                  </a:cubicBezTo>
                  <a:cubicBezTo>
                    <a:pt x="1155700" y="1019175"/>
                    <a:pt x="1131253" y="1019175"/>
                    <a:pt x="1106805" y="1019175"/>
                  </a:cubicBezTo>
                  <a:cubicBezTo>
                    <a:pt x="1106805" y="1019175"/>
                    <a:pt x="1106805" y="1019175"/>
                    <a:pt x="1082357" y="1019175"/>
                  </a:cubicBezTo>
                  <a:cubicBezTo>
                    <a:pt x="1082357" y="993775"/>
                    <a:pt x="1057910" y="993775"/>
                    <a:pt x="1057910" y="993775"/>
                  </a:cubicBezTo>
                  <a:cubicBezTo>
                    <a:pt x="1082357" y="993775"/>
                    <a:pt x="1082357" y="993775"/>
                    <a:pt x="1082357" y="993775"/>
                  </a:cubicBezTo>
                  <a:cubicBezTo>
                    <a:pt x="1082357" y="993775"/>
                    <a:pt x="1082357" y="993775"/>
                    <a:pt x="1085413" y="993775"/>
                  </a:cubicBezTo>
                  <a:lnTo>
                    <a:pt x="1093053" y="993775"/>
                  </a:lnTo>
                  <a:cubicBezTo>
                    <a:pt x="1096109" y="993775"/>
                    <a:pt x="1093053" y="993775"/>
                    <a:pt x="1096109" y="993775"/>
                  </a:cubicBezTo>
                  <a:lnTo>
                    <a:pt x="1106805" y="993775"/>
                  </a:lnTo>
                  <a:cubicBezTo>
                    <a:pt x="1106805" y="968375"/>
                    <a:pt x="1106805" y="968375"/>
                    <a:pt x="1106805" y="968375"/>
                  </a:cubicBezTo>
                  <a:cubicBezTo>
                    <a:pt x="1131253" y="968375"/>
                    <a:pt x="1131253" y="968375"/>
                    <a:pt x="1131253" y="968375"/>
                  </a:cubicBezTo>
                  <a:cubicBezTo>
                    <a:pt x="1131253" y="993775"/>
                    <a:pt x="1131253" y="993775"/>
                    <a:pt x="1131253" y="993775"/>
                  </a:cubicBezTo>
                  <a:cubicBezTo>
                    <a:pt x="1131253" y="981075"/>
                    <a:pt x="1137365" y="974725"/>
                    <a:pt x="1143477" y="971550"/>
                  </a:cubicBezTo>
                  <a:lnTo>
                    <a:pt x="1151587" y="969443"/>
                  </a:lnTo>
                  <a:lnTo>
                    <a:pt x="1143794" y="969963"/>
                  </a:lnTo>
                  <a:cubicBezTo>
                    <a:pt x="1137219" y="969963"/>
                    <a:pt x="1131887" y="969608"/>
                    <a:pt x="1131887" y="969169"/>
                  </a:cubicBezTo>
                  <a:cubicBezTo>
                    <a:pt x="1131887" y="968731"/>
                    <a:pt x="1137219" y="968375"/>
                    <a:pt x="1143794" y="968375"/>
                  </a:cubicBezTo>
                  <a:lnTo>
                    <a:pt x="1153268" y="969007"/>
                  </a:lnTo>
                  <a:lnTo>
                    <a:pt x="1155700" y="968375"/>
                  </a:lnTo>
                  <a:lnTo>
                    <a:pt x="1155700" y="954609"/>
                  </a:lnTo>
                  <a:cubicBezTo>
                    <a:pt x="1155700" y="944563"/>
                    <a:pt x="1155700" y="944563"/>
                    <a:pt x="1155700" y="944563"/>
                  </a:cubicBezTo>
                  <a:close/>
                  <a:moveTo>
                    <a:pt x="763587" y="944563"/>
                  </a:moveTo>
                  <a:cubicBezTo>
                    <a:pt x="763587" y="944563"/>
                    <a:pt x="763587" y="968376"/>
                    <a:pt x="763587" y="968376"/>
                  </a:cubicBezTo>
                  <a:cubicBezTo>
                    <a:pt x="738187" y="968376"/>
                    <a:pt x="738187" y="968376"/>
                    <a:pt x="738187" y="968376"/>
                  </a:cubicBezTo>
                  <a:cubicBezTo>
                    <a:pt x="738187" y="944563"/>
                    <a:pt x="738187" y="944563"/>
                    <a:pt x="763587" y="944563"/>
                  </a:cubicBezTo>
                  <a:close/>
                  <a:moveTo>
                    <a:pt x="1526381" y="944562"/>
                  </a:moveTo>
                  <a:cubicBezTo>
                    <a:pt x="1526819" y="944562"/>
                    <a:pt x="1527175" y="944917"/>
                    <a:pt x="1527175" y="945356"/>
                  </a:cubicBezTo>
                  <a:cubicBezTo>
                    <a:pt x="1527175" y="945794"/>
                    <a:pt x="1526819" y="946150"/>
                    <a:pt x="1526381" y="946150"/>
                  </a:cubicBezTo>
                  <a:cubicBezTo>
                    <a:pt x="1525943" y="946150"/>
                    <a:pt x="1525587" y="945794"/>
                    <a:pt x="1525587" y="945356"/>
                  </a:cubicBezTo>
                  <a:cubicBezTo>
                    <a:pt x="1525587" y="944917"/>
                    <a:pt x="1525943" y="944562"/>
                    <a:pt x="1526381" y="944562"/>
                  </a:cubicBezTo>
                  <a:close/>
                  <a:moveTo>
                    <a:pt x="283369" y="944562"/>
                  </a:moveTo>
                  <a:cubicBezTo>
                    <a:pt x="289945" y="944562"/>
                    <a:pt x="295276" y="955579"/>
                    <a:pt x="295276" y="969169"/>
                  </a:cubicBezTo>
                  <a:cubicBezTo>
                    <a:pt x="295276" y="982759"/>
                    <a:pt x="289945" y="993776"/>
                    <a:pt x="283369" y="993776"/>
                  </a:cubicBezTo>
                  <a:cubicBezTo>
                    <a:pt x="276793" y="993776"/>
                    <a:pt x="271462" y="982759"/>
                    <a:pt x="271462" y="969169"/>
                  </a:cubicBezTo>
                  <a:cubicBezTo>
                    <a:pt x="271462" y="955579"/>
                    <a:pt x="276793" y="944562"/>
                    <a:pt x="283369" y="944562"/>
                  </a:cubicBezTo>
                  <a:close/>
                  <a:moveTo>
                    <a:pt x="1426845" y="919163"/>
                  </a:moveTo>
                  <a:lnTo>
                    <a:pt x="1427956" y="919163"/>
                  </a:lnTo>
                  <a:lnTo>
                    <a:pt x="1439069" y="919163"/>
                  </a:lnTo>
                  <a:cubicBezTo>
                    <a:pt x="1445181" y="919163"/>
                    <a:pt x="1451293" y="919163"/>
                    <a:pt x="1451293" y="919163"/>
                  </a:cubicBezTo>
                  <a:cubicBezTo>
                    <a:pt x="1451293" y="919163"/>
                    <a:pt x="1457405" y="919163"/>
                    <a:pt x="1466572" y="919163"/>
                  </a:cubicBezTo>
                  <a:lnTo>
                    <a:pt x="1500187" y="919163"/>
                  </a:lnTo>
                  <a:lnTo>
                    <a:pt x="1500188" y="919163"/>
                  </a:lnTo>
                  <a:lnTo>
                    <a:pt x="1500188" y="919198"/>
                  </a:lnTo>
                  <a:lnTo>
                    <a:pt x="1500584" y="933846"/>
                  </a:lnTo>
                  <a:cubicBezTo>
                    <a:pt x="1501775" y="944562"/>
                    <a:pt x="1506537" y="944562"/>
                    <a:pt x="1525587" y="944562"/>
                  </a:cubicBezTo>
                  <a:cubicBezTo>
                    <a:pt x="1525587" y="944562"/>
                    <a:pt x="1525587" y="944562"/>
                    <a:pt x="1500187" y="944562"/>
                  </a:cubicBezTo>
                  <a:lnTo>
                    <a:pt x="1500187" y="944034"/>
                  </a:lnTo>
                  <a:lnTo>
                    <a:pt x="1478796" y="944034"/>
                  </a:lnTo>
                  <a:cubicBezTo>
                    <a:pt x="1475740" y="944034"/>
                    <a:pt x="1475740" y="944034"/>
                    <a:pt x="1475740" y="944034"/>
                  </a:cubicBezTo>
                  <a:lnTo>
                    <a:pt x="1475740" y="944662"/>
                  </a:lnTo>
                  <a:lnTo>
                    <a:pt x="1476375" y="944563"/>
                  </a:lnTo>
                  <a:cubicBezTo>
                    <a:pt x="1476375" y="944563"/>
                    <a:pt x="1476375" y="944563"/>
                    <a:pt x="1476375" y="968376"/>
                  </a:cubicBezTo>
                  <a:lnTo>
                    <a:pt x="1475740" y="967764"/>
                  </a:lnTo>
                  <a:lnTo>
                    <a:pt x="1475740" y="968905"/>
                  </a:lnTo>
                  <a:cubicBezTo>
                    <a:pt x="1475740" y="968905"/>
                    <a:pt x="1481852" y="968905"/>
                    <a:pt x="1487964" y="968905"/>
                  </a:cubicBezTo>
                  <a:lnTo>
                    <a:pt x="1499528" y="968905"/>
                  </a:lnTo>
                  <a:lnTo>
                    <a:pt x="1500187" y="968375"/>
                  </a:lnTo>
                  <a:lnTo>
                    <a:pt x="1500187" y="968905"/>
                  </a:lnTo>
                  <a:lnTo>
                    <a:pt x="1500187" y="983060"/>
                  </a:lnTo>
                  <a:cubicBezTo>
                    <a:pt x="1500187" y="993775"/>
                    <a:pt x="1500187" y="993775"/>
                    <a:pt x="1500187" y="993775"/>
                  </a:cubicBezTo>
                  <a:cubicBezTo>
                    <a:pt x="1500187" y="993775"/>
                    <a:pt x="1500187" y="993775"/>
                    <a:pt x="1497144" y="993775"/>
                  </a:cubicBezTo>
                  <a:lnTo>
                    <a:pt x="1488281" y="993775"/>
                  </a:lnTo>
                  <a:lnTo>
                    <a:pt x="1476375" y="993775"/>
                  </a:lnTo>
                  <a:lnTo>
                    <a:pt x="1475845" y="993775"/>
                  </a:lnTo>
                  <a:cubicBezTo>
                    <a:pt x="1475845" y="993775"/>
                    <a:pt x="1451504" y="993775"/>
                    <a:pt x="1451504" y="993775"/>
                  </a:cubicBezTo>
                  <a:cubicBezTo>
                    <a:pt x="1427162" y="993775"/>
                    <a:pt x="1427162" y="993775"/>
                    <a:pt x="1427162" y="993775"/>
                  </a:cubicBezTo>
                  <a:cubicBezTo>
                    <a:pt x="1445418" y="993775"/>
                    <a:pt x="1463674" y="993775"/>
                    <a:pt x="1481931" y="983060"/>
                  </a:cubicBezTo>
                  <a:lnTo>
                    <a:pt x="1499427" y="968987"/>
                  </a:lnTo>
                  <a:lnTo>
                    <a:pt x="1463899" y="972791"/>
                  </a:lnTo>
                  <a:cubicBezTo>
                    <a:pt x="1428373" y="979786"/>
                    <a:pt x="1396286" y="993776"/>
                    <a:pt x="1377950" y="993776"/>
                  </a:cubicBezTo>
                  <a:cubicBezTo>
                    <a:pt x="1402398" y="968905"/>
                    <a:pt x="1402398" y="968905"/>
                    <a:pt x="1426845" y="968905"/>
                  </a:cubicBezTo>
                  <a:cubicBezTo>
                    <a:pt x="1402398" y="968905"/>
                    <a:pt x="1402398" y="968905"/>
                    <a:pt x="1377950" y="968905"/>
                  </a:cubicBezTo>
                  <a:cubicBezTo>
                    <a:pt x="1377950" y="968905"/>
                    <a:pt x="1377950" y="968905"/>
                    <a:pt x="1402398" y="944034"/>
                  </a:cubicBezTo>
                  <a:cubicBezTo>
                    <a:pt x="1402398" y="944034"/>
                    <a:pt x="1426845" y="919163"/>
                    <a:pt x="1426845" y="919163"/>
                  </a:cubicBezTo>
                  <a:close/>
                  <a:moveTo>
                    <a:pt x="984250" y="919163"/>
                  </a:moveTo>
                  <a:cubicBezTo>
                    <a:pt x="1008857" y="919163"/>
                    <a:pt x="1008857" y="944563"/>
                    <a:pt x="1033463" y="944563"/>
                  </a:cubicBezTo>
                  <a:cubicBezTo>
                    <a:pt x="1008857" y="944563"/>
                    <a:pt x="1008857" y="944563"/>
                    <a:pt x="1008857" y="944563"/>
                  </a:cubicBezTo>
                  <a:cubicBezTo>
                    <a:pt x="1008857" y="944563"/>
                    <a:pt x="1008857" y="944563"/>
                    <a:pt x="984250" y="944563"/>
                  </a:cubicBezTo>
                  <a:cubicBezTo>
                    <a:pt x="984250" y="944563"/>
                    <a:pt x="984250" y="919163"/>
                    <a:pt x="984250" y="919163"/>
                  </a:cubicBezTo>
                  <a:close/>
                  <a:moveTo>
                    <a:pt x="885825" y="919163"/>
                  </a:moveTo>
                  <a:cubicBezTo>
                    <a:pt x="885825" y="919163"/>
                    <a:pt x="911225" y="944563"/>
                    <a:pt x="911225" y="944563"/>
                  </a:cubicBezTo>
                  <a:cubicBezTo>
                    <a:pt x="911225" y="944563"/>
                    <a:pt x="885825" y="944563"/>
                    <a:pt x="885825" y="944563"/>
                  </a:cubicBezTo>
                  <a:cubicBezTo>
                    <a:pt x="885825" y="944563"/>
                    <a:pt x="885825" y="919163"/>
                    <a:pt x="885825" y="919163"/>
                  </a:cubicBezTo>
                  <a:close/>
                  <a:moveTo>
                    <a:pt x="664634" y="919163"/>
                  </a:moveTo>
                  <a:cubicBezTo>
                    <a:pt x="664634" y="919163"/>
                    <a:pt x="664634" y="919163"/>
                    <a:pt x="667676" y="919163"/>
                  </a:cubicBezTo>
                  <a:lnTo>
                    <a:pt x="676805" y="919163"/>
                  </a:lnTo>
                  <a:lnTo>
                    <a:pt x="685933" y="919163"/>
                  </a:lnTo>
                  <a:lnTo>
                    <a:pt x="688975" y="919163"/>
                  </a:lnTo>
                  <a:cubicBezTo>
                    <a:pt x="688975" y="919163"/>
                    <a:pt x="688975" y="919163"/>
                    <a:pt x="688975" y="922272"/>
                  </a:cubicBezTo>
                  <a:lnTo>
                    <a:pt x="688975" y="923049"/>
                  </a:lnTo>
                  <a:lnTo>
                    <a:pt x="688975" y="929655"/>
                  </a:lnTo>
                  <a:lnTo>
                    <a:pt x="688975" y="931598"/>
                  </a:lnTo>
                  <a:lnTo>
                    <a:pt x="688975" y="933541"/>
                  </a:lnTo>
                  <a:lnTo>
                    <a:pt x="688975" y="940148"/>
                  </a:lnTo>
                  <a:lnTo>
                    <a:pt x="688975" y="940925"/>
                  </a:lnTo>
                  <a:lnTo>
                    <a:pt x="688975" y="944034"/>
                  </a:lnTo>
                  <a:cubicBezTo>
                    <a:pt x="664634" y="944034"/>
                    <a:pt x="664634" y="944034"/>
                    <a:pt x="664634" y="944034"/>
                  </a:cubicBezTo>
                  <a:cubicBezTo>
                    <a:pt x="664634" y="968905"/>
                    <a:pt x="640292" y="968905"/>
                    <a:pt x="640292" y="968905"/>
                  </a:cubicBezTo>
                  <a:cubicBezTo>
                    <a:pt x="640292" y="968905"/>
                    <a:pt x="640292" y="968905"/>
                    <a:pt x="640292" y="993776"/>
                  </a:cubicBezTo>
                  <a:cubicBezTo>
                    <a:pt x="640292" y="993776"/>
                    <a:pt x="640292" y="993776"/>
                    <a:pt x="615950" y="993776"/>
                  </a:cubicBezTo>
                  <a:cubicBezTo>
                    <a:pt x="640292" y="968905"/>
                    <a:pt x="640292" y="944034"/>
                    <a:pt x="640292" y="944034"/>
                  </a:cubicBezTo>
                  <a:cubicBezTo>
                    <a:pt x="664634" y="919163"/>
                    <a:pt x="664634" y="919163"/>
                    <a:pt x="664634" y="919163"/>
                  </a:cubicBezTo>
                  <a:close/>
                  <a:moveTo>
                    <a:pt x="566737" y="919163"/>
                  </a:moveTo>
                  <a:cubicBezTo>
                    <a:pt x="566737" y="919163"/>
                    <a:pt x="590550" y="944563"/>
                    <a:pt x="590550" y="944563"/>
                  </a:cubicBezTo>
                  <a:cubicBezTo>
                    <a:pt x="566737" y="944563"/>
                    <a:pt x="566737" y="944563"/>
                    <a:pt x="566737" y="919163"/>
                  </a:cubicBezTo>
                  <a:close/>
                  <a:moveTo>
                    <a:pt x="812007" y="919162"/>
                  </a:moveTo>
                  <a:cubicBezTo>
                    <a:pt x="825597" y="919162"/>
                    <a:pt x="836614" y="930179"/>
                    <a:pt x="836614" y="943769"/>
                  </a:cubicBezTo>
                  <a:cubicBezTo>
                    <a:pt x="836614" y="957359"/>
                    <a:pt x="825597" y="968376"/>
                    <a:pt x="812007" y="968376"/>
                  </a:cubicBezTo>
                  <a:cubicBezTo>
                    <a:pt x="798417" y="968376"/>
                    <a:pt x="787400" y="957359"/>
                    <a:pt x="787400" y="943769"/>
                  </a:cubicBezTo>
                  <a:cubicBezTo>
                    <a:pt x="787400" y="930179"/>
                    <a:pt x="798417" y="919162"/>
                    <a:pt x="812007" y="919162"/>
                  </a:cubicBezTo>
                  <a:close/>
                  <a:moveTo>
                    <a:pt x="2017713" y="893763"/>
                  </a:moveTo>
                  <a:cubicBezTo>
                    <a:pt x="2017713" y="919163"/>
                    <a:pt x="1993106" y="944563"/>
                    <a:pt x="1968500" y="944563"/>
                  </a:cubicBezTo>
                  <a:cubicBezTo>
                    <a:pt x="1993106" y="919163"/>
                    <a:pt x="1993106" y="919163"/>
                    <a:pt x="2017713" y="893763"/>
                  </a:cubicBezTo>
                  <a:close/>
                  <a:moveTo>
                    <a:pt x="1427162" y="869950"/>
                  </a:moveTo>
                  <a:cubicBezTo>
                    <a:pt x="1450975" y="869950"/>
                    <a:pt x="1450975" y="869950"/>
                    <a:pt x="1450975" y="869950"/>
                  </a:cubicBezTo>
                  <a:cubicBezTo>
                    <a:pt x="1450975" y="869950"/>
                    <a:pt x="1450975" y="893763"/>
                    <a:pt x="1427162" y="893763"/>
                  </a:cubicBezTo>
                  <a:cubicBezTo>
                    <a:pt x="1427162" y="893763"/>
                    <a:pt x="1427162" y="869950"/>
                    <a:pt x="1427162" y="869950"/>
                  </a:cubicBezTo>
                  <a:close/>
                  <a:moveTo>
                    <a:pt x="911225" y="869950"/>
                  </a:moveTo>
                  <a:cubicBezTo>
                    <a:pt x="911225" y="869950"/>
                    <a:pt x="935038" y="893763"/>
                    <a:pt x="935038" y="893763"/>
                  </a:cubicBezTo>
                  <a:cubicBezTo>
                    <a:pt x="935038" y="893763"/>
                    <a:pt x="911225" y="893763"/>
                    <a:pt x="911225" y="869950"/>
                  </a:cubicBezTo>
                  <a:close/>
                  <a:moveTo>
                    <a:pt x="1163390" y="848883"/>
                  </a:moveTo>
                  <a:cubicBezTo>
                    <a:pt x="1177231" y="842037"/>
                    <a:pt x="1204913" y="869421"/>
                    <a:pt x="1204913" y="869421"/>
                  </a:cubicBezTo>
                  <a:cubicBezTo>
                    <a:pt x="1204913" y="893763"/>
                    <a:pt x="1180307" y="869421"/>
                    <a:pt x="1180307" y="869421"/>
                  </a:cubicBezTo>
                  <a:cubicBezTo>
                    <a:pt x="1180307" y="869421"/>
                    <a:pt x="1180307" y="869421"/>
                    <a:pt x="1155700" y="869421"/>
                  </a:cubicBezTo>
                  <a:cubicBezTo>
                    <a:pt x="1155700" y="857250"/>
                    <a:pt x="1158776" y="851165"/>
                    <a:pt x="1163390" y="848883"/>
                  </a:cubicBezTo>
                  <a:close/>
                  <a:moveTo>
                    <a:pt x="2239169" y="844550"/>
                  </a:moveTo>
                  <a:cubicBezTo>
                    <a:pt x="2252759" y="844550"/>
                    <a:pt x="2263776" y="855567"/>
                    <a:pt x="2263776" y="869157"/>
                  </a:cubicBezTo>
                  <a:cubicBezTo>
                    <a:pt x="2263776" y="882747"/>
                    <a:pt x="2252759" y="893764"/>
                    <a:pt x="2239169" y="893764"/>
                  </a:cubicBezTo>
                  <a:cubicBezTo>
                    <a:pt x="2225579" y="893764"/>
                    <a:pt x="2214562" y="882747"/>
                    <a:pt x="2214562" y="869157"/>
                  </a:cubicBezTo>
                  <a:cubicBezTo>
                    <a:pt x="2214562" y="855567"/>
                    <a:pt x="2225579" y="844550"/>
                    <a:pt x="2239169" y="844550"/>
                  </a:cubicBezTo>
                  <a:close/>
                  <a:moveTo>
                    <a:pt x="935037" y="844550"/>
                  </a:moveTo>
                  <a:cubicBezTo>
                    <a:pt x="935037" y="844550"/>
                    <a:pt x="960437" y="869950"/>
                    <a:pt x="960437" y="869950"/>
                  </a:cubicBezTo>
                  <a:cubicBezTo>
                    <a:pt x="960437" y="869950"/>
                    <a:pt x="935037" y="869950"/>
                    <a:pt x="935037" y="844550"/>
                  </a:cubicBezTo>
                  <a:close/>
                  <a:moveTo>
                    <a:pt x="1254125" y="820738"/>
                  </a:moveTo>
                  <a:cubicBezTo>
                    <a:pt x="1254125" y="820738"/>
                    <a:pt x="1254125" y="844551"/>
                    <a:pt x="1254125" y="844551"/>
                  </a:cubicBezTo>
                  <a:cubicBezTo>
                    <a:pt x="1254125" y="844551"/>
                    <a:pt x="1254125" y="844551"/>
                    <a:pt x="1230312" y="844551"/>
                  </a:cubicBezTo>
                  <a:cubicBezTo>
                    <a:pt x="1254125" y="844551"/>
                    <a:pt x="1254125" y="844551"/>
                    <a:pt x="1254125" y="820738"/>
                  </a:cubicBezTo>
                  <a:close/>
                  <a:moveTo>
                    <a:pt x="1033462" y="820738"/>
                  </a:moveTo>
                  <a:cubicBezTo>
                    <a:pt x="1033462" y="820738"/>
                    <a:pt x="1058862" y="820738"/>
                    <a:pt x="1058862" y="820738"/>
                  </a:cubicBezTo>
                  <a:cubicBezTo>
                    <a:pt x="1058862" y="820738"/>
                    <a:pt x="1058862" y="844551"/>
                    <a:pt x="1033462" y="844551"/>
                  </a:cubicBezTo>
                  <a:cubicBezTo>
                    <a:pt x="1033462" y="844551"/>
                    <a:pt x="1033462" y="820738"/>
                    <a:pt x="1033462" y="820738"/>
                  </a:cubicBezTo>
                  <a:close/>
                  <a:moveTo>
                    <a:pt x="418571" y="820738"/>
                  </a:moveTo>
                  <a:cubicBezTo>
                    <a:pt x="418571" y="820738"/>
                    <a:pt x="418571" y="820738"/>
                    <a:pt x="443442" y="820738"/>
                  </a:cubicBezTo>
                  <a:cubicBezTo>
                    <a:pt x="468313" y="820738"/>
                    <a:pt x="468313" y="820738"/>
                    <a:pt x="468313" y="820738"/>
                  </a:cubicBezTo>
                  <a:cubicBezTo>
                    <a:pt x="468313" y="820738"/>
                    <a:pt x="468313" y="820738"/>
                    <a:pt x="468313" y="845080"/>
                  </a:cubicBezTo>
                  <a:cubicBezTo>
                    <a:pt x="468313" y="845080"/>
                    <a:pt x="468313" y="845080"/>
                    <a:pt x="468313" y="869421"/>
                  </a:cubicBezTo>
                  <a:cubicBezTo>
                    <a:pt x="468313" y="869421"/>
                    <a:pt x="468313" y="869421"/>
                    <a:pt x="443442" y="869421"/>
                  </a:cubicBezTo>
                  <a:cubicBezTo>
                    <a:pt x="443442" y="893763"/>
                    <a:pt x="418571" y="869421"/>
                    <a:pt x="418571" y="869421"/>
                  </a:cubicBezTo>
                  <a:cubicBezTo>
                    <a:pt x="418571" y="845080"/>
                    <a:pt x="418571" y="845080"/>
                    <a:pt x="418571" y="845080"/>
                  </a:cubicBezTo>
                  <a:cubicBezTo>
                    <a:pt x="418571" y="845080"/>
                    <a:pt x="418571" y="845080"/>
                    <a:pt x="418571" y="820738"/>
                  </a:cubicBezTo>
                  <a:close/>
                  <a:moveTo>
                    <a:pt x="246856" y="820738"/>
                  </a:moveTo>
                  <a:cubicBezTo>
                    <a:pt x="247295" y="820738"/>
                    <a:pt x="247650" y="821093"/>
                    <a:pt x="247650" y="821532"/>
                  </a:cubicBezTo>
                  <a:cubicBezTo>
                    <a:pt x="247650" y="821970"/>
                    <a:pt x="247295" y="822326"/>
                    <a:pt x="246856" y="822326"/>
                  </a:cubicBezTo>
                  <a:cubicBezTo>
                    <a:pt x="246418" y="822326"/>
                    <a:pt x="246062" y="821970"/>
                    <a:pt x="246062" y="821532"/>
                  </a:cubicBezTo>
                  <a:cubicBezTo>
                    <a:pt x="246062" y="821093"/>
                    <a:pt x="246418" y="820738"/>
                    <a:pt x="246856" y="820738"/>
                  </a:cubicBezTo>
                  <a:close/>
                  <a:moveTo>
                    <a:pt x="1377950" y="795338"/>
                  </a:moveTo>
                  <a:cubicBezTo>
                    <a:pt x="1377950" y="795338"/>
                    <a:pt x="1377950" y="795338"/>
                    <a:pt x="1402556" y="795338"/>
                  </a:cubicBezTo>
                  <a:cubicBezTo>
                    <a:pt x="1402556" y="795338"/>
                    <a:pt x="1402556" y="795338"/>
                    <a:pt x="1427163" y="795338"/>
                  </a:cubicBezTo>
                  <a:cubicBezTo>
                    <a:pt x="1427163" y="819944"/>
                    <a:pt x="1427163" y="819944"/>
                    <a:pt x="1427163" y="819944"/>
                  </a:cubicBezTo>
                  <a:cubicBezTo>
                    <a:pt x="1427163" y="819944"/>
                    <a:pt x="1402556" y="844551"/>
                    <a:pt x="1402556" y="844551"/>
                  </a:cubicBezTo>
                  <a:cubicBezTo>
                    <a:pt x="1377950" y="844551"/>
                    <a:pt x="1377950" y="819944"/>
                    <a:pt x="1377950" y="819944"/>
                  </a:cubicBezTo>
                  <a:cubicBezTo>
                    <a:pt x="1377950" y="819944"/>
                    <a:pt x="1377950" y="795338"/>
                    <a:pt x="1377950" y="795338"/>
                  </a:cubicBezTo>
                  <a:close/>
                  <a:moveTo>
                    <a:pt x="1155700" y="795338"/>
                  </a:moveTo>
                  <a:cubicBezTo>
                    <a:pt x="1155700" y="795338"/>
                    <a:pt x="1180307" y="795338"/>
                    <a:pt x="1180307" y="795338"/>
                  </a:cubicBezTo>
                  <a:cubicBezTo>
                    <a:pt x="1204913" y="795338"/>
                    <a:pt x="1204913" y="795338"/>
                    <a:pt x="1204913" y="795338"/>
                  </a:cubicBezTo>
                  <a:cubicBezTo>
                    <a:pt x="1204913" y="795338"/>
                    <a:pt x="1204913" y="795338"/>
                    <a:pt x="1204913" y="819944"/>
                  </a:cubicBezTo>
                  <a:cubicBezTo>
                    <a:pt x="1204913" y="819944"/>
                    <a:pt x="1204913" y="844551"/>
                    <a:pt x="1204913" y="844551"/>
                  </a:cubicBezTo>
                  <a:cubicBezTo>
                    <a:pt x="1204913" y="844551"/>
                    <a:pt x="1204913" y="844551"/>
                    <a:pt x="1180307" y="844551"/>
                  </a:cubicBezTo>
                  <a:cubicBezTo>
                    <a:pt x="1180307" y="844551"/>
                    <a:pt x="1155700" y="844551"/>
                    <a:pt x="1155700" y="844551"/>
                  </a:cubicBezTo>
                  <a:cubicBezTo>
                    <a:pt x="1155700" y="819944"/>
                    <a:pt x="1155700" y="819944"/>
                    <a:pt x="1155700" y="819944"/>
                  </a:cubicBezTo>
                  <a:cubicBezTo>
                    <a:pt x="1155700" y="819944"/>
                    <a:pt x="1155700" y="819944"/>
                    <a:pt x="1155700" y="795338"/>
                  </a:cubicBezTo>
                  <a:close/>
                  <a:moveTo>
                    <a:pt x="1574800" y="769938"/>
                  </a:moveTo>
                  <a:cubicBezTo>
                    <a:pt x="1574800" y="769938"/>
                    <a:pt x="1549400" y="769938"/>
                    <a:pt x="1549400" y="795338"/>
                  </a:cubicBezTo>
                  <a:cubicBezTo>
                    <a:pt x="1549400" y="769938"/>
                    <a:pt x="1549400" y="769938"/>
                    <a:pt x="1574800" y="769938"/>
                  </a:cubicBezTo>
                  <a:close/>
                  <a:moveTo>
                    <a:pt x="1352550" y="746125"/>
                  </a:moveTo>
                  <a:cubicBezTo>
                    <a:pt x="1352550" y="746125"/>
                    <a:pt x="1352550" y="746125"/>
                    <a:pt x="1352550" y="769938"/>
                  </a:cubicBezTo>
                  <a:cubicBezTo>
                    <a:pt x="1328737" y="769938"/>
                    <a:pt x="1328737" y="769938"/>
                    <a:pt x="1328737" y="769938"/>
                  </a:cubicBezTo>
                  <a:cubicBezTo>
                    <a:pt x="1328737" y="769938"/>
                    <a:pt x="1352550" y="746125"/>
                    <a:pt x="1352550" y="746125"/>
                  </a:cubicBezTo>
                  <a:close/>
                  <a:moveTo>
                    <a:pt x="788194" y="746125"/>
                  </a:moveTo>
                  <a:cubicBezTo>
                    <a:pt x="788633" y="746125"/>
                    <a:pt x="788988" y="746480"/>
                    <a:pt x="788988" y="746919"/>
                  </a:cubicBezTo>
                  <a:cubicBezTo>
                    <a:pt x="788988" y="747357"/>
                    <a:pt x="788633" y="747713"/>
                    <a:pt x="788194" y="747713"/>
                  </a:cubicBezTo>
                  <a:cubicBezTo>
                    <a:pt x="787756" y="747713"/>
                    <a:pt x="787400" y="747357"/>
                    <a:pt x="787400" y="746919"/>
                  </a:cubicBezTo>
                  <a:cubicBezTo>
                    <a:pt x="787400" y="746480"/>
                    <a:pt x="787756" y="746125"/>
                    <a:pt x="788194" y="746125"/>
                  </a:cubicBezTo>
                  <a:close/>
                  <a:moveTo>
                    <a:pt x="665956" y="746125"/>
                  </a:moveTo>
                  <a:cubicBezTo>
                    <a:pt x="666395" y="746125"/>
                    <a:pt x="666750" y="746480"/>
                    <a:pt x="666750" y="746919"/>
                  </a:cubicBezTo>
                  <a:cubicBezTo>
                    <a:pt x="666750" y="747357"/>
                    <a:pt x="666395" y="747713"/>
                    <a:pt x="665956" y="747713"/>
                  </a:cubicBezTo>
                  <a:cubicBezTo>
                    <a:pt x="665518" y="747713"/>
                    <a:pt x="665162" y="747357"/>
                    <a:pt x="665162" y="746919"/>
                  </a:cubicBezTo>
                  <a:cubicBezTo>
                    <a:pt x="665162" y="746480"/>
                    <a:pt x="665518" y="746125"/>
                    <a:pt x="665956" y="746125"/>
                  </a:cubicBezTo>
                  <a:close/>
                  <a:moveTo>
                    <a:pt x="665162" y="746125"/>
                  </a:moveTo>
                  <a:lnTo>
                    <a:pt x="665162" y="746919"/>
                  </a:lnTo>
                  <a:lnTo>
                    <a:pt x="665162" y="759892"/>
                  </a:lnTo>
                  <a:cubicBezTo>
                    <a:pt x="665162" y="769938"/>
                    <a:pt x="665162" y="769938"/>
                    <a:pt x="665162" y="769938"/>
                  </a:cubicBezTo>
                  <a:cubicBezTo>
                    <a:pt x="639762" y="769938"/>
                    <a:pt x="639762" y="769938"/>
                    <a:pt x="639762" y="769938"/>
                  </a:cubicBezTo>
                  <a:cubicBezTo>
                    <a:pt x="665162" y="769938"/>
                    <a:pt x="665162" y="769938"/>
                    <a:pt x="665162" y="746125"/>
                  </a:cubicBezTo>
                  <a:close/>
                  <a:moveTo>
                    <a:pt x="2139950" y="720725"/>
                  </a:moveTo>
                  <a:cubicBezTo>
                    <a:pt x="2139950" y="746125"/>
                    <a:pt x="2116137" y="720725"/>
                    <a:pt x="2116137" y="746125"/>
                  </a:cubicBezTo>
                  <a:cubicBezTo>
                    <a:pt x="2116137" y="720725"/>
                    <a:pt x="2139950" y="720725"/>
                    <a:pt x="2139950" y="720725"/>
                  </a:cubicBezTo>
                  <a:close/>
                  <a:moveTo>
                    <a:pt x="1525587" y="720725"/>
                  </a:moveTo>
                  <a:cubicBezTo>
                    <a:pt x="1500187" y="720725"/>
                    <a:pt x="1500187" y="745331"/>
                    <a:pt x="1500187" y="769938"/>
                  </a:cubicBezTo>
                  <a:cubicBezTo>
                    <a:pt x="1500187" y="745331"/>
                    <a:pt x="1500187" y="745331"/>
                    <a:pt x="1500187" y="745331"/>
                  </a:cubicBezTo>
                  <a:cubicBezTo>
                    <a:pt x="1500187" y="720725"/>
                    <a:pt x="1500187" y="720725"/>
                    <a:pt x="1525587" y="720725"/>
                  </a:cubicBezTo>
                  <a:close/>
                  <a:moveTo>
                    <a:pt x="1329531" y="720725"/>
                  </a:moveTo>
                  <a:cubicBezTo>
                    <a:pt x="1329970" y="720725"/>
                    <a:pt x="1330325" y="726412"/>
                    <a:pt x="1330325" y="733425"/>
                  </a:cubicBezTo>
                  <a:cubicBezTo>
                    <a:pt x="1330325" y="740438"/>
                    <a:pt x="1329970" y="746125"/>
                    <a:pt x="1329531" y="746125"/>
                  </a:cubicBezTo>
                  <a:cubicBezTo>
                    <a:pt x="1329093" y="746125"/>
                    <a:pt x="1328737" y="740438"/>
                    <a:pt x="1328737" y="733425"/>
                  </a:cubicBezTo>
                  <a:cubicBezTo>
                    <a:pt x="1328737" y="726412"/>
                    <a:pt x="1329093" y="720725"/>
                    <a:pt x="1329531" y="720725"/>
                  </a:cubicBezTo>
                  <a:close/>
                  <a:moveTo>
                    <a:pt x="24607" y="720725"/>
                  </a:moveTo>
                  <a:cubicBezTo>
                    <a:pt x="38197" y="720725"/>
                    <a:pt x="49214" y="731742"/>
                    <a:pt x="49214" y="745332"/>
                  </a:cubicBezTo>
                  <a:cubicBezTo>
                    <a:pt x="49214" y="758922"/>
                    <a:pt x="38197" y="769939"/>
                    <a:pt x="24607" y="769939"/>
                  </a:cubicBezTo>
                  <a:cubicBezTo>
                    <a:pt x="11017" y="769939"/>
                    <a:pt x="0" y="758922"/>
                    <a:pt x="0" y="745332"/>
                  </a:cubicBezTo>
                  <a:cubicBezTo>
                    <a:pt x="0" y="731742"/>
                    <a:pt x="11017" y="720725"/>
                    <a:pt x="24607" y="720725"/>
                  </a:cubicBezTo>
                  <a:close/>
                  <a:moveTo>
                    <a:pt x="1279525" y="695325"/>
                  </a:moveTo>
                  <a:cubicBezTo>
                    <a:pt x="1279525" y="695325"/>
                    <a:pt x="1279525" y="695325"/>
                    <a:pt x="1279525" y="720725"/>
                  </a:cubicBezTo>
                  <a:cubicBezTo>
                    <a:pt x="1279525" y="720725"/>
                    <a:pt x="1279525" y="720725"/>
                    <a:pt x="1254125" y="720725"/>
                  </a:cubicBezTo>
                  <a:cubicBezTo>
                    <a:pt x="1279525" y="720725"/>
                    <a:pt x="1279525" y="720725"/>
                    <a:pt x="1279525" y="695325"/>
                  </a:cubicBezTo>
                  <a:close/>
                  <a:moveTo>
                    <a:pt x="2041525" y="671513"/>
                  </a:moveTo>
                  <a:cubicBezTo>
                    <a:pt x="2016918" y="696119"/>
                    <a:pt x="2016918" y="720726"/>
                    <a:pt x="1992312" y="720726"/>
                  </a:cubicBezTo>
                  <a:cubicBezTo>
                    <a:pt x="2016918" y="696119"/>
                    <a:pt x="2016918" y="696119"/>
                    <a:pt x="2041525" y="671513"/>
                  </a:cubicBezTo>
                  <a:close/>
                  <a:moveTo>
                    <a:pt x="1144588" y="646112"/>
                  </a:moveTo>
                  <a:cubicBezTo>
                    <a:pt x="1164754" y="646112"/>
                    <a:pt x="1181101" y="657129"/>
                    <a:pt x="1181101" y="670719"/>
                  </a:cubicBezTo>
                  <a:cubicBezTo>
                    <a:pt x="1181101" y="684309"/>
                    <a:pt x="1164754" y="695326"/>
                    <a:pt x="1144588" y="695326"/>
                  </a:cubicBezTo>
                  <a:cubicBezTo>
                    <a:pt x="1124422" y="695326"/>
                    <a:pt x="1108075" y="684309"/>
                    <a:pt x="1108075" y="670719"/>
                  </a:cubicBezTo>
                  <a:cubicBezTo>
                    <a:pt x="1108075" y="657129"/>
                    <a:pt x="1124422" y="646112"/>
                    <a:pt x="1144588" y="646112"/>
                  </a:cubicBezTo>
                  <a:close/>
                  <a:moveTo>
                    <a:pt x="1549400" y="596900"/>
                  </a:moveTo>
                  <a:cubicBezTo>
                    <a:pt x="1549400" y="596900"/>
                    <a:pt x="1549400" y="596900"/>
                    <a:pt x="1549400" y="620713"/>
                  </a:cubicBezTo>
                  <a:cubicBezTo>
                    <a:pt x="1549400" y="620713"/>
                    <a:pt x="1525587" y="620713"/>
                    <a:pt x="1525587" y="620713"/>
                  </a:cubicBezTo>
                  <a:cubicBezTo>
                    <a:pt x="1525587" y="620713"/>
                    <a:pt x="1525587" y="596900"/>
                    <a:pt x="1549400" y="596900"/>
                  </a:cubicBezTo>
                  <a:close/>
                  <a:moveTo>
                    <a:pt x="1279525" y="522288"/>
                  </a:moveTo>
                  <a:lnTo>
                    <a:pt x="1279525" y="546101"/>
                  </a:lnTo>
                  <a:cubicBezTo>
                    <a:pt x="1254125" y="522288"/>
                    <a:pt x="1254125" y="522288"/>
                    <a:pt x="1279525" y="522288"/>
                  </a:cubicBezTo>
                  <a:close/>
                  <a:moveTo>
                    <a:pt x="911225" y="522288"/>
                  </a:moveTo>
                  <a:cubicBezTo>
                    <a:pt x="911225" y="522288"/>
                    <a:pt x="935832" y="522288"/>
                    <a:pt x="935832" y="522288"/>
                  </a:cubicBezTo>
                  <a:cubicBezTo>
                    <a:pt x="935832" y="522288"/>
                    <a:pt x="935832" y="522288"/>
                    <a:pt x="960438" y="522288"/>
                  </a:cubicBezTo>
                  <a:cubicBezTo>
                    <a:pt x="985044" y="522288"/>
                    <a:pt x="985044" y="522288"/>
                    <a:pt x="985044" y="522288"/>
                  </a:cubicBezTo>
                  <a:cubicBezTo>
                    <a:pt x="985044" y="547159"/>
                    <a:pt x="985044" y="547159"/>
                    <a:pt x="985044" y="547159"/>
                  </a:cubicBezTo>
                  <a:cubicBezTo>
                    <a:pt x="985044" y="572030"/>
                    <a:pt x="985044" y="572030"/>
                    <a:pt x="985044" y="572030"/>
                  </a:cubicBezTo>
                  <a:cubicBezTo>
                    <a:pt x="985044" y="572030"/>
                    <a:pt x="1009651" y="572030"/>
                    <a:pt x="1009651" y="572030"/>
                  </a:cubicBezTo>
                  <a:cubicBezTo>
                    <a:pt x="1009651" y="572030"/>
                    <a:pt x="1009651" y="596901"/>
                    <a:pt x="1009651" y="596901"/>
                  </a:cubicBezTo>
                  <a:cubicBezTo>
                    <a:pt x="1009651" y="596901"/>
                    <a:pt x="1034257" y="596901"/>
                    <a:pt x="1034257" y="596901"/>
                  </a:cubicBezTo>
                  <a:cubicBezTo>
                    <a:pt x="1034257" y="596901"/>
                    <a:pt x="1034257" y="621771"/>
                    <a:pt x="1034257" y="621771"/>
                  </a:cubicBezTo>
                  <a:cubicBezTo>
                    <a:pt x="1034257" y="621771"/>
                    <a:pt x="1034257" y="646642"/>
                    <a:pt x="1034257" y="646642"/>
                  </a:cubicBezTo>
                  <a:cubicBezTo>
                    <a:pt x="1034257" y="646642"/>
                    <a:pt x="1058863" y="646642"/>
                    <a:pt x="1058863" y="646642"/>
                  </a:cubicBezTo>
                  <a:cubicBezTo>
                    <a:pt x="1058863" y="646642"/>
                    <a:pt x="1058863" y="671513"/>
                    <a:pt x="1058863" y="671513"/>
                  </a:cubicBezTo>
                  <a:cubicBezTo>
                    <a:pt x="1058863" y="671513"/>
                    <a:pt x="1058863" y="671513"/>
                    <a:pt x="1058863" y="696384"/>
                  </a:cubicBezTo>
                  <a:cubicBezTo>
                    <a:pt x="1058863" y="696384"/>
                    <a:pt x="1058863" y="696384"/>
                    <a:pt x="1058863" y="721255"/>
                  </a:cubicBezTo>
                  <a:cubicBezTo>
                    <a:pt x="1058863" y="721255"/>
                    <a:pt x="1034257" y="746126"/>
                    <a:pt x="1034257" y="746126"/>
                  </a:cubicBezTo>
                  <a:cubicBezTo>
                    <a:pt x="1034257" y="746126"/>
                    <a:pt x="1009651" y="746126"/>
                    <a:pt x="1009651" y="746126"/>
                  </a:cubicBezTo>
                  <a:cubicBezTo>
                    <a:pt x="1009651" y="746126"/>
                    <a:pt x="1009651" y="746126"/>
                    <a:pt x="1009651" y="721255"/>
                  </a:cubicBezTo>
                  <a:cubicBezTo>
                    <a:pt x="1009651" y="721255"/>
                    <a:pt x="985044" y="721255"/>
                    <a:pt x="985044" y="721255"/>
                  </a:cubicBezTo>
                  <a:cubicBezTo>
                    <a:pt x="985044" y="696384"/>
                    <a:pt x="985044" y="696384"/>
                    <a:pt x="985044" y="696384"/>
                  </a:cubicBezTo>
                  <a:cubicBezTo>
                    <a:pt x="985044" y="696384"/>
                    <a:pt x="960438" y="696384"/>
                    <a:pt x="960438" y="696384"/>
                  </a:cubicBezTo>
                  <a:cubicBezTo>
                    <a:pt x="960438" y="696384"/>
                    <a:pt x="960438" y="694830"/>
                    <a:pt x="960438" y="692887"/>
                  </a:cubicBezTo>
                  <a:lnTo>
                    <a:pt x="960438" y="692498"/>
                  </a:lnTo>
                  <a:lnTo>
                    <a:pt x="960438" y="687058"/>
                  </a:lnTo>
                  <a:cubicBezTo>
                    <a:pt x="960438" y="685503"/>
                    <a:pt x="960438" y="684726"/>
                    <a:pt x="960438" y="685892"/>
                  </a:cubicBezTo>
                  <a:lnTo>
                    <a:pt x="960438" y="683949"/>
                  </a:lnTo>
                  <a:cubicBezTo>
                    <a:pt x="960438" y="677731"/>
                    <a:pt x="960438" y="671513"/>
                    <a:pt x="960438" y="671513"/>
                  </a:cubicBezTo>
                  <a:cubicBezTo>
                    <a:pt x="960438" y="671513"/>
                    <a:pt x="935832" y="671513"/>
                    <a:pt x="935832" y="671513"/>
                  </a:cubicBezTo>
                  <a:cubicBezTo>
                    <a:pt x="935832" y="646642"/>
                    <a:pt x="960438" y="646642"/>
                    <a:pt x="960438" y="646642"/>
                  </a:cubicBezTo>
                  <a:cubicBezTo>
                    <a:pt x="960438" y="621771"/>
                    <a:pt x="960438" y="621771"/>
                    <a:pt x="960438" y="621771"/>
                  </a:cubicBezTo>
                  <a:cubicBezTo>
                    <a:pt x="960438" y="621771"/>
                    <a:pt x="935832" y="596901"/>
                    <a:pt x="935832" y="596901"/>
                  </a:cubicBezTo>
                  <a:cubicBezTo>
                    <a:pt x="935832" y="596901"/>
                    <a:pt x="935832" y="596901"/>
                    <a:pt x="935832" y="572030"/>
                  </a:cubicBezTo>
                  <a:cubicBezTo>
                    <a:pt x="935832" y="572030"/>
                    <a:pt x="935832" y="572030"/>
                    <a:pt x="911225" y="572030"/>
                  </a:cubicBezTo>
                  <a:cubicBezTo>
                    <a:pt x="911225" y="547159"/>
                    <a:pt x="911225" y="547159"/>
                    <a:pt x="911225" y="547159"/>
                  </a:cubicBezTo>
                  <a:cubicBezTo>
                    <a:pt x="911225" y="547159"/>
                    <a:pt x="911225" y="522288"/>
                    <a:pt x="911225" y="522288"/>
                  </a:cubicBezTo>
                  <a:close/>
                  <a:moveTo>
                    <a:pt x="258763" y="496887"/>
                  </a:moveTo>
                  <a:cubicBezTo>
                    <a:pt x="278929" y="496887"/>
                    <a:pt x="295276" y="513590"/>
                    <a:pt x="295276" y="534194"/>
                  </a:cubicBezTo>
                  <a:cubicBezTo>
                    <a:pt x="295276" y="554798"/>
                    <a:pt x="278929" y="571501"/>
                    <a:pt x="258763" y="571501"/>
                  </a:cubicBezTo>
                  <a:cubicBezTo>
                    <a:pt x="238597" y="571501"/>
                    <a:pt x="222250" y="554798"/>
                    <a:pt x="222250" y="534194"/>
                  </a:cubicBezTo>
                  <a:cubicBezTo>
                    <a:pt x="222250" y="513590"/>
                    <a:pt x="238597" y="496887"/>
                    <a:pt x="258763" y="496887"/>
                  </a:cubicBezTo>
                  <a:close/>
                  <a:moveTo>
                    <a:pt x="1893888" y="471488"/>
                  </a:moveTo>
                  <a:cubicBezTo>
                    <a:pt x="1893888" y="496888"/>
                    <a:pt x="1870075" y="522288"/>
                    <a:pt x="1870075" y="522288"/>
                  </a:cubicBezTo>
                  <a:cubicBezTo>
                    <a:pt x="1870075" y="496888"/>
                    <a:pt x="1893888" y="471488"/>
                    <a:pt x="1893888" y="471488"/>
                  </a:cubicBezTo>
                  <a:close/>
                  <a:moveTo>
                    <a:pt x="1488282" y="447675"/>
                  </a:moveTo>
                  <a:cubicBezTo>
                    <a:pt x="1508886" y="447675"/>
                    <a:pt x="1525589" y="464378"/>
                    <a:pt x="1525589" y="484982"/>
                  </a:cubicBezTo>
                  <a:cubicBezTo>
                    <a:pt x="1525589" y="505586"/>
                    <a:pt x="1508886" y="522289"/>
                    <a:pt x="1488282" y="522289"/>
                  </a:cubicBezTo>
                  <a:cubicBezTo>
                    <a:pt x="1467678" y="522289"/>
                    <a:pt x="1450975" y="505586"/>
                    <a:pt x="1450975" y="484982"/>
                  </a:cubicBezTo>
                  <a:cubicBezTo>
                    <a:pt x="1450975" y="464378"/>
                    <a:pt x="1467678" y="447675"/>
                    <a:pt x="1488282" y="447675"/>
                  </a:cubicBezTo>
                  <a:close/>
                  <a:moveTo>
                    <a:pt x="1279525" y="447675"/>
                  </a:moveTo>
                  <a:cubicBezTo>
                    <a:pt x="1279525" y="447675"/>
                    <a:pt x="1279525" y="447675"/>
                    <a:pt x="1303338" y="447675"/>
                  </a:cubicBezTo>
                  <a:cubicBezTo>
                    <a:pt x="1303338" y="447675"/>
                    <a:pt x="1303338" y="447675"/>
                    <a:pt x="1303338" y="472281"/>
                  </a:cubicBezTo>
                  <a:cubicBezTo>
                    <a:pt x="1303338" y="472281"/>
                    <a:pt x="1279525" y="496888"/>
                    <a:pt x="1279525" y="496888"/>
                  </a:cubicBezTo>
                  <a:cubicBezTo>
                    <a:pt x="1279525" y="496888"/>
                    <a:pt x="1279525" y="496888"/>
                    <a:pt x="1279525" y="447675"/>
                  </a:cubicBezTo>
                  <a:close/>
                  <a:moveTo>
                    <a:pt x="935037" y="447675"/>
                  </a:moveTo>
                  <a:cubicBezTo>
                    <a:pt x="935037" y="447675"/>
                    <a:pt x="960437" y="447675"/>
                    <a:pt x="960437" y="447675"/>
                  </a:cubicBezTo>
                  <a:cubicBezTo>
                    <a:pt x="960437" y="471488"/>
                    <a:pt x="960437" y="471488"/>
                    <a:pt x="960437" y="471488"/>
                  </a:cubicBezTo>
                  <a:cubicBezTo>
                    <a:pt x="960437" y="471488"/>
                    <a:pt x="935037" y="471488"/>
                    <a:pt x="935037" y="447675"/>
                  </a:cubicBezTo>
                  <a:close/>
                  <a:moveTo>
                    <a:pt x="1919287" y="373063"/>
                  </a:moveTo>
                  <a:cubicBezTo>
                    <a:pt x="1919287" y="373063"/>
                    <a:pt x="1919287" y="373063"/>
                    <a:pt x="1943100" y="398463"/>
                  </a:cubicBezTo>
                  <a:cubicBezTo>
                    <a:pt x="1943100" y="398463"/>
                    <a:pt x="1943100" y="398463"/>
                    <a:pt x="1919287" y="398463"/>
                  </a:cubicBezTo>
                  <a:cubicBezTo>
                    <a:pt x="1919287" y="398463"/>
                    <a:pt x="1919287" y="398463"/>
                    <a:pt x="1919287" y="373063"/>
                  </a:cubicBezTo>
                  <a:close/>
                  <a:moveTo>
                    <a:pt x="1156494" y="347662"/>
                  </a:moveTo>
                  <a:cubicBezTo>
                    <a:pt x="1183235" y="347662"/>
                    <a:pt x="1204913" y="364365"/>
                    <a:pt x="1204913" y="384969"/>
                  </a:cubicBezTo>
                  <a:cubicBezTo>
                    <a:pt x="1204913" y="405573"/>
                    <a:pt x="1183235" y="422276"/>
                    <a:pt x="1156494" y="422276"/>
                  </a:cubicBezTo>
                  <a:cubicBezTo>
                    <a:pt x="1129753" y="422276"/>
                    <a:pt x="1108075" y="405573"/>
                    <a:pt x="1108075" y="384969"/>
                  </a:cubicBezTo>
                  <a:cubicBezTo>
                    <a:pt x="1108075" y="364365"/>
                    <a:pt x="1129753" y="347662"/>
                    <a:pt x="1156494" y="347662"/>
                  </a:cubicBezTo>
                  <a:close/>
                  <a:moveTo>
                    <a:pt x="565944" y="323850"/>
                  </a:moveTo>
                  <a:cubicBezTo>
                    <a:pt x="590550" y="323850"/>
                    <a:pt x="590550" y="348721"/>
                    <a:pt x="590550" y="373592"/>
                  </a:cubicBezTo>
                  <a:cubicBezTo>
                    <a:pt x="590550" y="373592"/>
                    <a:pt x="590550" y="398463"/>
                    <a:pt x="565944" y="398463"/>
                  </a:cubicBezTo>
                  <a:cubicBezTo>
                    <a:pt x="541337" y="398463"/>
                    <a:pt x="541337" y="373592"/>
                    <a:pt x="541337" y="373592"/>
                  </a:cubicBezTo>
                  <a:cubicBezTo>
                    <a:pt x="541337" y="348721"/>
                    <a:pt x="541337" y="348721"/>
                    <a:pt x="541337" y="348721"/>
                  </a:cubicBezTo>
                  <a:cubicBezTo>
                    <a:pt x="565944" y="348721"/>
                    <a:pt x="565944" y="323850"/>
                    <a:pt x="565944" y="323850"/>
                  </a:cubicBezTo>
                  <a:close/>
                  <a:moveTo>
                    <a:pt x="898525" y="298450"/>
                  </a:moveTo>
                  <a:cubicBezTo>
                    <a:pt x="932719" y="298450"/>
                    <a:pt x="960438" y="320839"/>
                    <a:pt x="960438" y="348457"/>
                  </a:cubicBezTo>
                  <a:cubicBezTo>
                    <a:pt x="960438" y="376075"/>
                    <a:pt x="932719" y="398464"/>
                    <a:pt x="898525" y="398464"/>
                  </a:cubicBezTo>
                  <a:cubicBezTo>
                    <a:pt x="864331" y="398464"/>
                    <a:pt x="836612" y="376075"/>
                    <a:pt x="836612" y="348457"/>
                  </a:cubicBezTo>
                  <a:cubicBezTo>
                    <a:pt x="836612" y="320839"/>
                    <a:pt x="864331" y="298450"/>
                    <a:pt x="898525" y="298450"/>
                  </a:cubicBezTo>
                  <a:close/>
                  <a:moveTo>
                    <a:pt x="1943100" y="273050"/>
                  </a:moveTo>
                  <a:lnTo>
                    <a:pt x="1943100" y="273051"/>
                  </a:lnTo>
                  <a:lnTo>
                    <a:pt x="1943100" y="298450"/>
                  </a:lnTo>
                  <a:lnTo>
                    <a:pt x="1919287" y="298450"/>
                  </a:lnTo>
                  <a:close/>
                  <a:moveTo>
                    <a:pt x="1992313" y="223838"/>
                  </a:moveTo>
                  <a:cubicBezTo>
                    <a:pt x="1992313" y="223838"/>
                    <a:pt x="1967706" y="273051"/>
                    <a:pt x="1943100" y="273051"/>
                  </a:cubicBezTo>
                  <a:cubicBezTo>
                    <a:pt x="1992313" y="248444"/>
                    <a:pt x="1943100" y="223838"/>
                    <a:pt x="1992313" y="223838"/>
                  </a:cubicBezTo>
                  <a:close/>
                  <a:moveTo>
                    <a:pt x="1936400" y="199644"/>
                  </a:moveTo>
                  <a:lnTo>
                    <a:pt x="1923107" y="216066"/>
                  </a:lnTo>
                  <a:cubicBezTo>
                    <a:pt x="1920031" y="220729"/>
                    <a:pt x="1918493" y="223838"/>
                    <a:pt x="1918493" y="223838"/>
                  </a:cubicBezTo>
                  <a:cubicBezTo>
                    <a:pt x="1906190" y="211403"/>
                    <a:pt x="1906190" y="205185"/>
                    <a:pt x="1912342" y="202076"/>
                  </a:cubicBezTo>
                  <a:close/>
                  <a:moveTo>
                    <a:pt x="1943020" y="194466"/>
                  </a:moveTo>
                  <a:lnTo>
                    <a:pt x="1943100" y="198967"/>
                  </a:lnTo>
                  <a:lnTo>
                    <a:pt x="1936400" y="199644"/>
                  </a:lnTo>
                  <a:lnTo>
                    <a:pt x="1936948" y="198967"/>
                  </a:lnTo>
                  <a:close/>
                  <a:moveTo>
                    <a:pt x="320675" y="123825"/>
                  </a:moveTo>
                  <a:cubicBezTo>
                    <a:pt x="347855" y="123825"/>
                    <a:pt x="369888" y="140528"/>
                    <a:pt x="369888" y="161132"/>
                  </a:cubicBezTo>
                  <a:cubicBezTo>
                    <a:pt x="369888" y="181736"/>
                    <a:pt x="347855" y="198439"/>
                    <a:pt x="320675" y="198439"/>
                  </a:cubicBezTo>
                  <a:cubicBezTo>
                    <a:pt x="293495" y="198439"/>
                    <a:pt x="271462" y="181736"/>
                    <a:pt x="271462" y="161132"/>
                  </a:cubicBezTo>
                  <a:cubicBezTo>
                    <a:pt x="271462" y="140528"/>
                    <a:pt x="293495" y="123825"/>
                    <a:pt x="320675" y="123825"/>
                  </a:cubicBezTo>
                  <a:close/>
                  <a:moveTo>
                    <a:pt x="1970397" y="103758"/>
                  </a:moveTo>
                  <a:cubicBezTo>
                    <a:pt x="1978471" y="105701"/>
                    <a:pt x="1986160" y="111919"/>
                    <a:pt x="1992312" y="124355"/>
                  </a:cubicBezTo>
                  <a:cubicBezTo>
                    <a:pt x="1967706" y="124355"/>
                    <a:pt x="1967706" y="124355"/>
                    <a:pt x="1967706" y="124355"/>
                  </a:cubicBezTo>
                  <a:cubicBezTo>
                    <a:pt x="1918493" y="124355"/>
                    <a:pt x="1967706" y="149225"/>
                    <a:pt x="1967706" y="174096"/>
                  </a:cubicBezTo>
                  <a:cubicBezTo>
                    <a:pt x="1967706" y="174096"/>
                    <a:pt x="1967706" y="174096"/>
                    <a:pt x="1992312" y="174096"/>
                  </a:cubicBezTo>
                  <a:cubicBezTo>
                    <a:pt x="1980009" y="174096"/>
                    <a:pt x="1969244" y="177205"/>
                    <a:pt x="1960016" y="181868"/>
                  </a:cubicBezTo>
                  <a:lnTo>
                    <a:pt x="1943020" y="194466"/>
                  </a:lnTo>
                  <a:lnTo>
                    <a:pt x="1942716" y="177205"/>
                  </a:lnTo>
                  <a:cubicBezTo>
                    <a:pt x="1941562" y="153889"/>
                    <a:pt x="1936948" y="130572"/>
                    <a:pt x="1918493" y="149225"/>
                  </a:cubicBezTo>
                  <a:cubicBezTo>
                    <a:pt x="1918493" y="130572"/>
                    <a:pt x="1946175" y="97929"/>
                    <a:pt x="1970397" y="103758"/>
                  </a:cubicBezTo>
                  <a:close/>
                  <a:moveTo>
                    <a:pt x="1943100" y="25400"/>
                  </a:moveTo>
                  <a:cubicBezTo>
                    <a:pt x="1943100" y="25400"/>
                    <a:pt x="1968500" y="25400"/>
                    <a:pt x="1943100" y="49213"/>
                  </a:cubicBezTo>
                  <a:cubicBezTo>
                    <a:pt x="1943100" y="49213"/>
                    <a:pt x="1943100" y="25400"/>
                    <a:pt x="1943100" y="25400"/>
                  </a:cubicBezTo>
                  <a:close/>
                  <a:moveTo>
                    <a:pt x="2017712" y="0"/>
                  </a:moveTo>
                  <a:cubicBezTo>
                    <a:pt x="2017712" y="0"/>
                    <a:pt x="2017712" y="0"/>
                    <a:pt x="1992312" y="49213"/>
                  </a:cubicBezTo>
                  <a:cubicBezTo>
                    <a:pt x="2017712" y="0"/>
                    <a:pt x="1992312" y="0"/>
                    <a:pt x="2017712" y="0"/>
                  </a:cubicBezTo>
                  <a:close/>
                  <a:moveTo>
                    <a:pt x="1919287" y="0"/>
                  </a:moveTo>
                  <a:cubicBezTo>
                    <a:pt x="1943100" y="0"/>
                    <a:pt x="1943100" y="25400"/>
                    <a:pt x="1943100" y="25400"/>
                  </a:cubicBezTo>
                  <a:cubicBezTo>
                    <a:pt x="1943100" y="25400"/>
                    <a:pt x="1919287" y="25400"/>
                    <a:pt x="191928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 name="ïṧľiḓê">
              <a:extLst>
                <a:ext uri="{FF2B5EF4-FFF2-40B4-BE49-F238E27FC236}">
                  <a16:creationId xmlns="" xmlns:a16="http://schemas.microsoft.com/office/drawing/2014/main" id="{F8422B62-7BAF-4FDF-BECA-5924BFB4C97E}"/>
                </a:ext>
              </a:extLst>
            </p:cNvPr>
            <p:cNvSpPr/>
            <p:nvPr/>
          </p:nvSpPr>
          <p:spPr bwMode="auto">
            <a:xfrm>
              <a:off x="6243638" y="3379788"/>
              <a:ext cx="3394075" cy="1738313"/>
            </a:xfrm>
            <a:custGeom>
              <a:avLst/>
              <a:gdLst>
                <a:gd name="connsiteX0" fmla="*/ 2779712 w 3394075"/>
                <a:gd name="connsiteY0" fmla="*/ 1689100 h 1738313"/>
                <a:gd name="connsiteX1" fmla="*/ 2779712 w 3394075"/>
                <a:gd name="connsiteY1" fmla="*/ 1713707 h 1738313"/>
                <a:gd name="connsiteX2" fmla="*/ 2754312 w 3394075"/>
                <a:gd name="connsiteY2" fmla="*/ 1738313 h 1738313"/>
                <a:gd name="connsiteX3" fmla="*/ 2754312 w 3394075"/>
                <a:gd name="connsiteY3" fmla="*/ 1713707 h 1738313"/>
                <a:gd name="connsiteX4" fmla="*/ 2779712 w 3394075"/>
                <a:gd name="connsiteY4" fmla="*/ 1689100 h 1738313"/>
                <a:gd name="connsiteX5" fmla="*/ 2287587 w 3394075"/>
                <a:gd name="connsiteY5" fmla="*/ 1663700 h 1738313"/>
                <a:gd name="connsiteX6" fmla="*/ 2311400 w 3394075"/>
                <a:gd name="connsiteY6" fmla="*/ 1714500 h 1738313"/>
                <a:gd name="connsiteX7" fmla="*/ 2287587 w 3394075"/>
                <a:gd name="connsiteY7" fmla="*/ 1689100 h 1738313"/>
                <a:gd name="connsiteX8" fmla="*/ 2287587 w 3394075"/>
                <a:gd name="connsiteY8" fmla="*/ 1678385 h 1738313"/>
                <a:gd name="connsiteX9" fmla="*/ 2287587 w 3394075"/>
                <a:gd name="connsiteY9" fmla="*/ 1663701 h 1738313"/>
                <a:gd name="connsiteX10" fmla="*/ 2508250 w 3394075"/>
                <a:gd name="connsiteY10" fmla="*/ 1639888 h 1738313"/>
                <a:gd name="connsiteX11" fmla="*/ 2533650 w 3394075"/>
                <a:gd name="connsiteY11" fmla="*/ 1639888 h 1738313"/>
                <a:gd name="connsiteX12" fmla="*/ 2533650 w 3394075"/>
                <a:gd name="connsiteY12" fmla="*/ 1663701 h 1738313"/>
                <a:gd name="connsiteX13" fmla="*/ 2508250 w 3394075"/>
                <a:gd name="connsiteY13" fmla="*/ 1639888 h 1738313"/>
                <a:gd name="connsiteX14" fmla="*/ 3098800 w 3394075"/>
                <a:gd name="connsiteY14" fmla="*/ 1539875 h 1738313"/>
                <a:gd name="connsiteX15" fmla="*/ 3148013 w 3394075"/>
                <a:gd name="connsiteY15" fmla="*/ 1589617 h 1738313"/>
                <a:gd name="connsiteX16" fmla="*/ 3148013 w 3394075"/>
                <a:gd name="connsiteY16" fmla="*/ 1614488 h 1738313"/>
                <a:gd name="connsiteX17" fmla="*/ 3098800 w 3394075"/>
                <a:gd name="connsiteY17" fmla="*/ 1564746 h 1738313"/>
                <a:gd name="connsiteX18" fmla="*/ 3098800 w 3394075"/>
                <a:gd name="connsiteY18" fmla="*/ 1539875 h 1738313"/>
                <a:gd name="connsiteX19" fmla="*/ 1574800 w 3394075"/>
                <a:gd name="connsiteY19" fmla="*/ 1516063 h 1738313"/>
                <a:gd name="connsiteX20" fmla="*/ 1574800 w 3394075"/>
                <a:gd name="connsiteY20" fmla="*/ 1539876 h 1738313"/>
                <a:gd name="connsiteX21" fmla="*/ 1549400 w 3394075"/>
                <a:gd name="connsiteY21" fmla="*/ 1539876 h 1738313"/>
                <a:gd name="connsiteX22" fmla="*/ 1574800 w 3394075"/>
                <a:gd name="connsiteY22" fmla="*/ 1516063 h 1738313"/>
                <a:gd name="connsiteX23" fmla="*/ 2262187 w 3394075"/>
                <a:gd name="connsiteY23" fmla="*/ 1465263 h 1738313"/>
                <a:gd name="connsiteX24" fmla="*/ 2287587 w 3394075"/>
                <a:gd name="connsiteY24" fmla="*/ 1565276 h 1738313"/>
                <a:gd name="connsiteX25" fmla="*/ 2262187 w 3394075"/>
                <a:gd name="connsiteY25" fmla="*/ 1465263 h 1738313"/>
                <a:gd name="connsiteX26" fmla="*/ 1586707 w 3394075"/>
                <a:gd name="connsiteY26" fmla="*/ 1441450 h 1738313"/>
                <a:gd name="connsiteX27" fmla="*/ 1624014 w 3394075"/>
                <a:gd name="connsiteY27" fmla="*/ 1466057 h 1738313"/>
                <a:gd name="connsiteX28" fmla="*/ 1586707 w 3394075"/>
                <a:gd name="connsiteY28" fmla="*/ 1490664 h 1738313"/>
                <a:gd name="connsiteX29" fmla="*/ 1549400 w 3394075"/>
                <a:gd name="connsiteY29" fmla="*/ 1466057 h 1738313"/>
                <a:gd name="connsiteX30" fmla="*/ 1586707 w 3394075"/>
                <a:gd name="connsiteY30" fmla="*/ 1441450 h 1738313"/>
                <a:gd name="connsiteX31" fmla="*/ 2828925 w 3394075"/>
                <a:gd name="connsiteY31" fmla="*/ 1416050 h 1738313"/>
                <a:gd name="connsiteX32" fmla="*/ 2853531 w 3394075"/>
                <a:gd name="connsiteY32" fmla="*/ 1440815 h 1738313"/>
                <a:gd name="connsiteX33" fmla="*/ 2902744 w 3394075"/>
                <a:gd name="connsiteY33" fmla="*/ 1416050 h 1738313"/>
                <a:gd name="connsiteX34" fmla="*/ 2927350 w 3394075"/>
                <a:gd name="connsiteY34" fmla="*/ 1490345 h 1738313"/>
                <a:gd name="connsiteX35" fmla="*/ 2878138 w 3394075"/>
                <a:gd name="connsiteY35" fmla="*/ 1515110 h 1738313"/>
                <a:gd name="connsiteX36" fmla="*/ 2878138 w 3394075"/>
                <a:gd name="connsiteY36" fmla="*/ 1539875 h 1738313"/>
                <a:gd name="connsiteX37" fmla="*/ 2853531 w 3394075"/>
                <a:gd name="connsiteY37" fmla="*/ 1515110 h 1738313"/>
                <a:gd name="connsiteX38" fmla="*/ 2853531 w 3394075"/>
                <a:gd name="connsiteY38" fmla="*/ 1465580 h 1738313"/>
                <a:gd name="connsiteX39" fmla="*/ 2828925 w 3394075"/>
                <a:gd name="connsiteY39" fmla="*/ 1416050 h 1738313"/>
                <a:gd name="connsiteX40" fmla="*/ 2336800 w 3394075"/>
                <a:gd name="connsiteY40" fmla="*/ 1416050 h 1738313"/>
                <a:gd name="connsiteX41" fmla="*/ 2336800 w 3394075"/>
                <a:gd name="connsiteY41" fmla="*/ 1441450 h 1738313"/>
                <a:gd name="connsiteX42" fmla="*/ 2336800 w 3394075"/>
                <a:gd name="connsiteY42" fmla="*/ 1416050 h 1738313"/>
                <a:gd name="connsiteX43" fmla="*/ 1893570 w 3394075"/>
                <a:gd name="connsiteY43" fmla="*/ 1390650 h 1738313"/>
                <a:gd name="connsiteX44" fmla="*/ 1918018 w 3394075"/>
                <a:gd name="connsiteY44" fmla="*/ 1440543 h 1738313"/>
                <a:gd name="connsiteX45" fmla="*/ 1966913 w 3394075"/>
                <a:gd name="connsiteY45" fmla="*/ 1490436 h 1738313"/>
                <a:gd name="connsiteX46" fmla="*/ 1893570 w 3394075"/>
                <a:gd name="connsiteY46" fmla="*/ 1565275 h 1738313"/>
                <a:gd name="connsiteX47" fmla="*/ 1844675 w 3394075"/>
                <a:gd name="connsiteY47" fmla="*/ 1490436 h 1738313"/>
                <a:gd name="connsiteX48" fmla="*/ 1893570 w 3394075"/>
                <a:gd name="connsiteY48" fmla="*/ 1440543 h 1738313"/>
                <a:gd name="connsiteX49" fmla="*/ 1893570 w 3394075"/>
                <a:gd name="connsiteY49" fmla="*/ 1390650 h 1738313"/>
                <a:gd name="connsiteX50" fmla="*/ 1377157 w 3394075"/>
                <a:gd name="connsiteY50" fmla="*/ 1366837 h 1738313"/>
                <a:gd name="connsiteX51" fmla="*/ 1401764 w 3394075"/>
                <a:gd name="connsiteY51" fmla="*/ 1391444 h 1738313"/>
                <a:gd name="connsiteX52" fmla="*/ 1377157 w 3394075"/>
                <a:gd name="connsiteY52" fmla="*/ 1416051 h 1738313"/>
                <a:gd name="connsiteX53" fmla="*/ 1352550 w 3394075"/>
                <a:gd name="connsiteY53" fmla="*/ 1391444 h 1738313"/>
                <a:gd name="connsiteX54" fmla="*/ 1377157 w 3394075"/>
                <a:gd name="connsiteY54" fmla="*/ 1366837 h 1738313"/>
                <a:gd name="connsiteX55" fmla="*/ 737394 w 3394075"/>
                <a:gd name="connsiteY55" fmla="*/ 1366837 h 1738313"/>
                <a:gd name="connsiteX56" fmla="*/ 762001 w 3394075"/>
                <a:gd name="connsiteY56" fmla="*/ 1391444 h 1738313"/>
                <a:gd name="connsiteX57" fmla="*/ 737394 w 3394075"/>
                <a:gd name="connsiteY57" fmla="*/ 1416051 h 1738313"/>
                <a:gd name="connsiteX58" fmla="*/ 712787 w 3394075"/>
                <a:gd name="connsiteY58" fmla="*/ 1391444 h 1738313"/>
                <a:gd name="connsiteX59" fmla="*/ 737394 w 3394075"/>
                <a:gd name="connsiteY59" fmla="*/ 1366837 h 1738313"/>
                <a:gd name="connsiteX60" fmla="*/ 1020763 w 3394075"/>
                <a:gd name="connsiteY60" fmla="*/ 1341437 h 1738313"/>
                <a:gd name="connsiteX61" fmla="*/ 1057276 w 3394075"/>
                <a:gd name="connsiteY61" fmla="*/ 1391444 h 1738313"/>
                <a:gd name="connsiteX62" fmla="*/ 1020763 w 3394075"/>
                <a:gd name="connsiteY62" fmla="*/ 1441451 h 1738313"/>
                <a:gd name="connsiteX63" fmla="*/ 984250 w 3394075"/>
                <a:gd name="connsiteY63" fmla="*/ 1391444 h 1738313"/>
                <a:gd name="connsiteX64" fmla="*/ 1020763 w 3394075"/>
                <a:gd name="connsiteY64" fmla="*/ 1341437 h 1738313"/>
                <a:gd name="connsiteX65" fmla="*/ 159544 w 3394075"/>
                <a:gd name="connsiteY65" fmla="*/ 1341437 h 1738313"/>
                <a:gd name="connsiteX66" fmla="*/ 196851 w 3394075"/>
                <a:gd name="connsiteY66" fmla="*/ 1378744 h 1738313"/>
                <a:gd name="connsiteX67" fmla="*/ 159544 w 3394075"/>
                <a:gd name="connsiteY67" fmla="*/ 1416051 h 1738313"/>
                <a:gd name="connsiteX68" fmla="*/ 122237 w 3394075"/>
                <a:gd name="connsiteY68" fmla="*/ 1378744 h 1738313"/>
                <a:gd name="connsiteX69" fmla="*/ 159544 w 3394075"/>
                <a:gd name="connsiteY69" fmla="*/ 1341437 h 1738313"/>
                <a:gd name="connsiteX70" fmla="*/ 2681287 w 3394075"/>
                <a:gd name="connsiteY70" fmla="*/ 1292225 h 1738313"/>
                <a:gd name="connsiteX71" fmla="*/ 2705894 w 3394075"/>
                <a:gd name="connsiteY71" fmla="*/ 1292225 h 1738313"/>
                <a:gd name="connsiteX72" fmla="*/ 2705894 w 3394075"/>
                <a:gd name="connsiteY72" fmla="*/ 1317096 h 1738313"/>
                <a:gd name="connsiteX73" fmla="*/ 2730500 w 3394075"/>
                <a:gd name="connsiteY73" fmla="*/ 1366838 h 1738313"/>
                <a:gd name="connsiteX74" fmla="*/ 2730500 w 3394075"/>
                <a:gd name="connsiteY74" fmla="*/ 1416579 h 1738313"/>
                <a:gd name="connsiteX75" fmla="*/ 2730500 w 3394075"/>
                <a:gd name="connsiteY75" fmla="*/ 1441450 h 1738313"/>
                <a:gd name="connsiteX76" fmla="*/ 2705894 w 3394075"/>
                <a:gd name="connsiteY76" fmla="*/ 1441450 h 1738313"/>
                <a:gd name="connsiteX77" fmla="*/ 2681287 w 3394075"/>
                <a:gd name="connsiteY77" fmla="*/ 1341967 h 1738313"/>
                <a:gd name="connsiteX78" fmla="*/ 2681287 w 3394075"/>
                <a:gd name="connsiteY78" fmla="*/ 1292225 h 1738313"/>
                <a:gd name="connsiteX79" fmla="*/ 2360612 w 3394075"/>
                <a:gd name="connsiteY79" fmla="*/ 1292225 h 1738313"/>
                <a:gd name="connsiteX80" fmla="*/ 2386012 w 3394075"/>
                <a:gd name="connsiteY80" fmla="*/ 1292225 h 1738313"/>
                <a:gd name="connsiteX81" fmla="*/ 2360612 w 3394075"/>
                <a:gd name="connsiteY81" fmla="*/ 1316038 h 1738313"/>
                <a:gd name="connsiteX82" fmla="*/ 2360612 w 3394075"/>
                <a:gd name="connsiteY82" fmla="*/ 1292225 h 1738313"/>
                <a:gd name="connsiteX83" fmla="*/ 1747044 w 3394075"/>
                <a:gd name="connsiteY83" fmla="*/ 1292225 h 1738313"/>
                <a:gd name="connsiteX84" fmla="*/ 1771651 w 3394075"/>
                <a:gd name="connsiteY84" fmla="*/ 1316832 h 1738313"/>
                <a:gd name="connsiteX85" fmla="*/ 1747044 w 3394075"/>
                <a:gd name="connsiteY85" fmla="*/ 1341439 h 1738313"/>
                <a:gd name="connsiteX86" fmla="*/ 1722437 w 3394075"/>
                <a:gd name="connsiteY86" fmla="*/ 1316832 h 1738313"/>
                <a:gd name="connsiteX87" fmla="*/ 1747044 w 3394075"/>
                <a:gd name="connsiteY87" fmla="*/ 1292225 h 1738313"/>
                <a:gd name="connsiteX88" fmla="*/ 886619 w 3394075"/>
                <a:gd name="connsiteY88" fmla="*/ 1292225 h 1738313"/>
                <a:gd name="connsiteX89" fmla="*/ 887413 w 3394075"/>
                <a:gd name="connsiteY89" fmla="*/ 1293019 h 1738313"/>
                <a:gd name="connsiteX90" fmla="*/ 886619 w 3394075"/>
                <a:gd name="connsiteY90" fmla="*/ 1293813 h 1738313"/>
                <a:gd name="connsiteX91" fmla="*/ 885825 w 3394075"/>
                <a:gd name="connsiteY91" fmla="*/ 1293019 h 1738313"/>
                <a:gd name="connsiteX92" fmla="*/ 886619 w 3394075"/>
                <a:gd name="connsiteY92" fmla="*/ 1292225 h 1738313"/>
                <a:gd name="connsiteX93" fmla="*/ 2532857 w 3394075"/>
                <a:gd name="connsiteY93" fmla="*/ 1266825 h 1738313"/>
                <a:gd name="connsiteX94" fmla="*/ 2557464 w 3394075"/>
                <a:gd name="connsiteY94" fmla="*/ 1291432 h 1738313"/>
                <a:gd name="connsiteX95" fmla="*/ 2532857 w 3394075"/>
                <a:gd name="connsiteY95" fmla="*/ 1316039 h 1738313"/>
                <a:gd name="connsiteX96" fmla="*/ 2508250 w 3394075"/>
                <a:gd name="connsiteY96" fmla="*/ 1291432 h 1738313"/>
                <a:gd name="connsiteX97" fmla="*/ 2532857 w 3394075"/>
                <a:gd name="connsiteY97" fmla="*/ 1266825 h 1738313"/>
                <a:gd name="connsiteX98" fmla="*/ 2016125 w 3394075"/>
                <a:gd name="connsiteY98" fmla="*/ 1266825 h 1738313"/>
                <a:gd name="connsiteX99" fmla="*/ 2041525 w 3394075"/>
                <a:gd name="connsiteY99" fmla="*/ 1266825 h 1738313"/>
                <a:gd name="connsiteX100" fmla="*/ 2041525 w 3394075"/>
                <a:gd name="connsiteY100" fmla="*/ 1292225 h 1738313"/>
                <a:gd name="connsiteX101" fmla="*/ 2016125 w 3394075"/>
                <a:gd name="connsiteY101" fmla="*/ 1292225 h 1738313"/>
                <a:gd name="connsiteX102" fmla="*/ 2016125 w 3394075"/>
                <a:gd name="connsiteY102" fmla="*/ 1266825 h 1738313"/>
                <a:gd name="connsiteX103" fmla="*/ 442119 w 3394075"/>
                <a:gd name="connsiteY103" fmla="*/ 1266825 h 1738313"/>
                <a:gd name="connsiteX104" fmla="*/ 466726 w 3394075"/>
                <a:gd name="connsiteY104" fmla="*/ 1291432 h 1738313"/>
                <a:gd name="connsiteX105" fmla="*/ 442119 w 3394075"/>
                <a:gd name="connsiteY105" fmla="*/ 1316039 h 1738313"/>
                <a:gd name="connsiteX106" fmla="*/ 417512 w 3394075"/>
                <a:gd name="connsiteY106" fmla="*/ 1291432 h 1738313"/>
                <a:gd name="connsiteX107" fmla="*/ 442119 w 3394075"/>
                <a:gd name="connsiteY107" fmla="*/ 1266825 h 1738313"/>
                <a:gd name="connsiteX108" fmla="*/ 3197225 w 3394075"/>
                <a:gd name="connsiteY108" fmla="*/ 1217613 h 1738313"/>
                <a:gd name="connsiteX109" fmla="*/ 3394075 w 3394075"/>
                <a:gd name="connsiteY109" fmla="*/ 1441451 h 1738313"/>
                <a:gd name="connsiteX110" fmla="*/ 3197225 w 3394075"/>
                <a:gd name="connsiteY110" fmla="*/ 1217613 h 1738313"/>
                <a:gd name="connsiteX111" fmla="*/ 1008063 w 3394075"/>
                <a:gd name="connsiteY111" fmla="*/ 1217612 h 1738313"/>
                <a:gd name="connsiteX112" fmla="*/ 1008063 w 3394075"/>
                <a:gd name="connsiteY112" fmla="*/ 1242219 h 1738313"/>
                <a:gd name="connsiteX113" fmla="*/ 984250 w 3394075"/>
                <a:gd name="connsiteY113" fmla="*/ 1266825 h 1738313"/>
                <a:gd name="connsiteX114" fmla="*/ 984250 w 3394075"/>
                <a:gd name="connsiteY114" fmla="*/ 1242219 h 1738313"/>
                <a:gd name="connsiteX115" fmla="*/ 1008063 w 3394075"/>
                <a:gd name="connsiteY115" fmla="*/ 1217612 h 1738313"/>
                <a:gd name="connsiteX116" fmla="*/ 935037 w 3394075"/>
                <a:gd name="connsiteY116" fmla="*/ 1217612 h 1738313"/>
                <a:gd name="connsiteX117" fmla="*/ 958850 w 3394075"/>
                <a:gd name="connsiteY117" fmla="*/ 1217612 h 1738313"/>
                <a:gd name="connsiteX118" fmla="*/ 935037 w 3394075"/>
                <a:gd name="connsiteY118" fmla="*/ 1266825 h 1738313"/>
                <a:gd name="connsiteX119" fmla="*/ 935037 w 3394075"/>
                <a:gd name="connsiteY119" fmla="*/ 1242219 h 1738313"/>
                <a:gd name="connsiteX120" fmla="*/ 935037 w 3394075"/>
                <a:gd name="connsiteY120" fmla="*/ 1217612 h 1738313"/>
                <a:gd name="connsiteX121" fmla="*/ 2080990 w 3394075"/>
                <a:gd name="connsiteY121" fmla="*/ 1195641 h 1738313"/>
                <a:gd name="connsiteX122" fmla="*/ 2084586 w 3394075"/>
                <a:gd name="connsiteY122" fmla="*/ 1202234 h 1738313"/>
                <a:gd name="connsiteX123" fmla="*/ 2066131 w 3394075"/>
                <a:gd name="connsiteY123" fmla="*/ 1217613 h 1738313"/>
                <a:gd name="connsiteX124" fmla="*/ 2076512 w 3394075"/>
                <a:gd name="connsiteY124" fmla="*/ 1196852 h 1738313"/>
                <a:gd name="connsiteX125" fmla="*/ 2189162 w 3394075"/>
                <a:gd name="connsiteY125" fmla="*/ 1192213 h 1738313"/>
                <a:gd name="connsiteX126" fmla="*/ 2212975 w 3394075"/>
                <a:gd name="connsiteY126" fmla="*/ 1192213 h 1738313"/>
                <a:gd name="connsiteX127" fmla="*/ 2212975 w 3394075"/>
                <a:gd name="connsiteY127" fmla="*/ 1217613 h 1738313"/>
                <a:gd name="connsiteX128" fmla="*/ 2189162 w 3394075"/>
                <a:gd name="connsiteY128" fmla="*/ 1192213 h 1738313"/>
                <a:gd name="connsiteX129" fmla="*/ 2114550 w 3394075"/>
                <a:gd name="connsiteY129" fmla="*/ 1192212 h 1738313"/>
                <a:gd name="connsiteX130" fmla="*/ 2139950 w 3394075"/>
                <a:gd name="connsiteY130" fmla="*/ 1192212 h 1738313"/>
                <a:gd name="connsiteX131" fmla="*/ 2114550 w 3394075"/>
                <a:gd name="connsiteY131" fmla="*/ 1192212 h 1738313"/>
                <a:gd name="connsiteX132" fmla="*/ 1316038 w 3394075"/>
                <a:gd name="connsiteY132" fmla="*/ 1192212 h 1738313"/>
                <a:gd name="connsiteX133" fmla="*/ 1377951 w 3394075"/>
                <a:gd name="connsiteY133" fmla="*/ 1242219 h 1738313"/>
                <a:gd name="connsiteX134" fmla="*/ 1316038 w 3394075"/>
                <a:gd name="connsiteY134" fmla="*/ 1292226 h 1738313"/>
                <a:gd name="connsiteX135" fmla="*/ 1254125 w 3394075"/>
                <a:gd name="connsiteY135" fmla="*/ 1242219 h 1738313"/>
                <a:gd name="connsiteX136" fmla="*/ 1316038 w 3394075"/>
                <a:gd name="connsiteY136" fmla="*/ 1192212 h 1738313"/>
                <a:gd name="connsiteX137" fmla="*/ 787400 w 3394075"/>
                <a:gd name="connsiteY137" fmla="*/ 1192212 h 1738313"/>
                <a:gd name="connsiteX138" fmla="*/ 811213 w 3394075"/>
                <a:gd name="connsiteY138" fmla="*/ 1217612 h 1738313"/>
                <a:gd name="connsiteX139" fmla="*/ 787400 w 3394075"/>
                <a:gd name="connsiteY139" fmla="*/ 1217612 h 1738313"/>
                <a:gd name="connsiteX140" fmla="*/ 2076127 w 3394075"/>
                <a:gd name="connsiteY140" fmla="*/ 1186086 h 1738313"/>
                <a:gd name="connsiteX141" fmla="*/ 2090737 w 3394075"/>
                <a:gd name="connsiteY141" fmla="*/ 1193007 h 1738313"/>
                <a:gd name="connsiteX142" fmla="*/ 2080990 w 3394075"/>
                <a:gd name="connsiteY142" fmla="*/ 1195641 h 1738313"/>
                <a:gd name="connsiteX143" fmla="*/ 2075874 w 3394075"/>
                <a:gd name="connsiteY143" fmla="*/ 1186261 h 1738313"/>
                <a:gd name="connsiteX144" fmla="*/ 3246437 w 3394075"/>
                <a:gd name="connsiteY144" fmla="*/ 1168400 h 1738313"/>
                <a:gd name="connsiteX145" fmla="*/ 3295650 w 3394075"/>
                <a:gd name="connsiteY145" fmla="*/ 1217613 h 1738313"/>
                <a:gd name="connsiteX146" fmla="*/ 3246437 w 3394075"/>
                <a:gd name="connsiteY146" fmla="*/ 1168400 h 1738313"/>
                <a:gd name="connsiteX147" fmla="*/ 2410618 w 3394075"/>
                <a:gd name="connsiteY147" fmla="*/ 1168400 h 1738313"/>
                <a:gd name="connsiteX148" fmla="*/ 2410618 w 3394075"/>
                <a:gd name="connsiteY148" fmla="*/ 1193165 h 1738313"/>
                <a:gd name="connsiteX149" fmla="*/ 2435225 w 3394075"/>
                <a:gd name="connsiteY149" fmla="*/ 1292225 h 1738313"/>
                <a:gd name="connsiteX150" fmla="*/ 2386012 w 3394075"/>
                <a:gd name="connsiteY150" fmla="*/ 1193165 h 1738313"/>
                <a:gd name="connsiteX151" fmla="*/ 2410618 w 3394075"/>
                <a:gd name="connsiteY151" fmla="*/ 1168400 h 1738313"/>
                <a:gd name="connsiteX152" fmla="*/ 2066131 w 3394075"/>
                <a:gd name="connsiteY152" fmla="*/ 1168400 h 1738313"/>
                <a:gd name="connsiteX153" fmla="*/ 2075874 w 3394075"/>
                <a:gd name="connsiteY153" fmla="*/ 1186261 h 1738313"/>
                <a:gd name="connsiteX154" fmla="*/ 2066131 w 3394075"/>
                <a:gd name="connsiteY154" fmla="*/ 1193007 h 1738313"/>
                <a:gd name="connsiteX155" fmla="*/ 2041525 w 3394075"/>
                <a:gd name="connsiteY155" fmla="*/ 1193007 h 1738313"/>
                <a:gd name="connsiteX156" fmla="*/ 2066131 w 3394075"/>
                <a:gd name="connsiteY156" fmla="*/ 1168400 h 1738313"/>
                <a:gd name="connsiteX157" fmla="*/ 2016918 w 3394075"/>
                <a:gd name="connsiteY157" fmla="*/ 1168400 h 1738313"/>
                <a:gd name="connsiteX158" fmla="*/ 2041525 w 3394075"/>
                <a:gd name="connsiteY158" fmla="*/ 1168400 h 1738313"/>
                <a:gd name="connsiteX159" fmla="*/ 2041525 w 3394075"/>
                <a:gd name="connsiteY159" fmla="*/ 1193007 h 1738313"/>
                <a:gd name="connsiteX160" fmla="*/ 2016918 w 3394075"/>
                <a:gd name="connsiteY160" fmla="*/ 1217613 h 1738313"/>
                <a:gd name="connsiteX161" fmla="*/ 1992312 w 3394075"/>
                <a:gd name="connsiteY161" fmla="*/ 1193007 h 1738313"/>
                <a:gd name="connsiteX162" fmla="*/ 2016918 w 3394075"/>
                <a:gd name="connsiteY162" fmla="*/ 1168400 h 1738313"/>
                <a:gd name="connsiteX163" fmla="*/ 1992312 w 3394075"/>
                <a:gd name="connsiteY163" fmla="*/ 1168400 h 1738313"/>
                <a:gd name="connsiteX164" fmla="*/ 1993900 w 3394075"/>
                <a:gd name="connsiteY164" fmla="*/ 1168400 h 1738313"/>
                <a:gd name="connsiteX165" fmla="*/ 1993900 w 3394075"/>
                <a:gd name="connsiteY165" fmla="*/ 1169988 h 1738313"/>
                <a:gd name="connsiteX166" fmla="*/ 1992312 w 3394075"/>
                <a:gd name="connsiteY166" fmla="*/ 1169988 h 1738313"/>
                <a:gd name="connsiteX167" fmla="*/ 700882 w 3394075"/>
                <a:gd name="connsiteY167" fmla="*/ 1168400 h 1738313"/>
                <a:gd name="connsiteX168" fmla="*/ 738189 w 3394075"/>
                <a:gd name="connsiteY168" fmla="*/ 1205707 h 1738313"/>
                <a:gd name="connsiteX169" fmla="*/ 700882 w 3394075"/>
                <a:gd name="connsiteY169" fmla="*/ 1243014 h 1738313"/>
                <a:gd name="connsiteX170" fmla="*/ 663575 w 3394075"/>
                <a:gd name="connsiteY170" fmla="*/ 1205707 h 1738313"/>
                <a:gd name="connsiteX171" fmla="*/ 700882 w 3394075"/>
                <a:gd name="connsiteY171" fmla="*/ 1168400 h 1738313"/>
                <a:gd name="connsiteX172" fmla="*/ 2632075 w 3394075"/>
                <a:gd name="connsiteY172" fmla="*/ 1143000 h 1738313"/>
                <a:gd name="connsiteX173" fmla="*/ 2655888 w 3394075"/>
                <a:gd name="connsiteY173" fmla="*/ 1168400 h 1738313"/>
                <a:gd name="connsiteX174" fmla="*/ 2632075 w 3394075"/>
                <a:gd name="connsiteY174" fmla="*/ 1143000 h 1738313"/>
                <a:gd name="connsiteX175" fmla="*/ 787400 w 3394075"/>
                <a:gd name="connsiteY175" fmla="*/ 1118393 h 1738313"/>
                <a:gd name="connsiteX176" fmla="*/ 812006 w 3394075"/>
                <a:gd name="connsiteY176" fmla="*/ 1118393 h 1738313"/>
                <a:gd name="connsiteX177" fmla="*/ 787400 w 3394075"/>
                <a:gd name="connsiteY177" fmla="*/ 1143000 h 1738313"/>
                <a:gd name="connsiteX178" fmla="*/ 787400 w 3394075"/>
                <a:gd name="connsiteY178" fmla="*/ 1118393 h 1738313"/>
                <a:gd name="connsiteX179" fmla="*/ 3173412 w 3394075"/>
                <a:gd name="connsiteY179" fmla="*/ 1117600 h 1738313"/>
                <a:gd name="connsiteX180" fmla="*/ 3222625 w 3394075"/>
                <a:gd name="connsiteY180" fmla="*/ 1168400 h 1738313"/>
                <a:gd name="connsiteX181" fmla="*/ 3198018 w 3394075"/>
                <a:gd name="connsiteY181" fmla="*/ 1168400 h 1738313"/>
                <a:gd name="connsiteX182" fmla="*/ 3173412 w 3394075"/>
                <a:gd name="connsiteY182" fmla="*/ 1117600 h 1738313"/>
                <a:gd name="connsiteX183" fmla="*/ 1155700 w 3394075"/>
                <a:gd name="connsiteY183" fmla="*/ 1117600 h 1738313"/>
                <a:gd name="connsiteX184" fmla="*/ 1180306 w 3394075"/>
                <a:gd name="connsiteY184" fmla="*/ 1143000 h 1738313"/>
                <a:gd name="connsiteX185" fmla="*/ 1155700 w 3394075"/>
                <a:gd name="connsiteY185" fmla="*/ 1117600 h 1738313"/>
                <a:gd name="connsiteX186" fmla="*/ 3068361 w 3394075"/>
                <a:gd name="connsiteY186" fmla="*/ 1099948 h 1738313"/>
                <a:gd name="connsiteX187" fmla="*/ 3071018 w 3394075"/>
                <a:gd name="connsiteY187" fmla="*/ 1102991 h 1738313"/>
                <a:gd name="connsiteX188" fmla="*/ 3074987 w 3394075"/>
                <a:gd name="connsiteY188" fmla="*/ 1117601 h 1738313"/>
                <a:gd name="connsiteX189" fmla="*/ 2729971 w 3394075"/>
                <a:gd name="connsiteY189" fmla="*/ 1093788 h 1738313"/>
                <a:gd name="connsiteX190" fmla="*/ 2729971 w 3394075"/>
                <a:gd name="connsiteY190" fmla="*/ 1118553 h 1738313"/>
                <a:gd name="connsiteX191" fmla="*/ 2779713 w 3394075"/>
                <a:gd name="connsiteY191" fmla="*/ 1192848 h 1738313"/>
                <a:gd name="connsiteX192" fmla="*/ 2779713 w 3394075"/>
                <a:gd name="connsiteY192" fmla="*/ 1217613 h 1738313"/>
                <a:gd name="connsiteX193" fmla="*/ 2754842 w 3394075"/>
                <a:gd name="connsiteY193" fmla="*/ 1217613 h 1738313"/>
                <a:gd name="connsiteX194" fmla="*/ 2754842 w 3394075"/>
                <a:gd name="connsiteY194" fmla="*/ 1192848 h 1738313"/>
                <a:gd name="connsiteX195" fmla="*/ 2705100 w 3394075"/>
                <a:gd name="connsiteY195" fmla="*/ 1118553 h 1738313"/>
                <a:gd name="connsiteX196" fmla="*/ 2729971 w 3394075"/>
                <a:gd name="connsiteY196" fmla="*/ 1093788 h 1738313"/>
                <a:gd name="connsiteX197" fmla="*/ 1697037 w 3394075"/>
                <a:gd name="connsiteY197" fmla="*/ 1093788 h 1738313"/>
                <a:gd name="connsiteX198" fmla="*/ 1698625 w 3394075"/>
                <a:gd name="connsiteY198" fmla="*/ 1093788 h 1738313"/>
                <a:gd name="connsiteX199" fmla="*/ 1698625 w 3394075"/>
                <a:gd name="connsiteY199" fmla="*/ 1095376 h 1738313"/>
                <a:gd name="connsiteX200" fmla="*/ 1697037 w 3394075"/>
                <a:gd name="connsiteY200" fmla="*/ 1095376 h 1738313"/>
                <a:gd name="connsiteX201" fmla="*/ 1870075 w 3394075"/>
                <a:gd name="connsiteY201" fmla="*/ 1093787 h 1738313"/>
                <a:gd name="connsiteX202" fmla="*/ 1893888 w 3394075"/>
                <a:gd name="connsiteY202" fmla="*/ 1093787 h 1738313"/>
                <a:gd name="connsiteX203" fmla="*/ 1917700 w 3394075"/>
                <a:gd name="connsiteY203" fmla="*/ 1117600 h 1738313"/>
                <a:gd name="connsiteX204" fmla="*/ 1870075 w 3394075"/>
                <a:gd name="connsiteY204" fmla="*/ 1093787 h 1738313"/>
                <a:gd name="connsiteX205" fmla="*/ 1477169 w 3394075"/>
                <a:gd name="connsiteY205" fmla="*/ 1093787 h 1738313"/>
                <a:gd name="connsiteX206" fmla="*/ 1477963 w 3394075"/>
                <a:gd name="connsiteY206" fmla="*/ 1094581 h 1738313"/>
                <a:gd name="connsiteX207" fmla="*/ 1477169 w 3394075"/>
                <a:gd name="connsiteY207" fmla="*/ 1095375 h 1738313"/>
                <a:gd name="connsiteX208" fmla="*/ 1476375 w 3394075"/>
                <a:gd name="connsiteY208" fmla="*/ 1094581 h 1738313"/>
                <a:gd name="connsiteX209" fmla="*/ 1477169 w 3394075"/>
                <a:gd name="connsiteY209" fmla="*/ 1093787 h 1738313"/>
                <a:gd name="connsiteX210" fmla="*/ 812006 w 3394075"/>
                <a:gd name="connsiteY210" fmla="*/ 1093787 h 1738313"/>
                <a:gd name="connsiteX211" fmla="*/ 824310 w 3394075"/>
                <a:gd name="connsiteY211" fmla="*/ 1093787 h 1738313"/>
                <a:gd name="connsiteX212" fmla="*/ 836612 w 3394075"/>
                <a:gd name="connsiteY212" fmla="*/ 1093787 h 1738313"/>
                <a:gd name="connsiteX213" fmla="*/ 836613 w 3394075"/>
                <a:gd name="connsiteY213" fmla="*/ 1093787 h 1738313"/>
                <a:gd name="connsiteX214" fmla="*/ 836613 w 3394075"/>
                <a:gd name="connsiteY214" fmla="*/ 1118393 h 1738313"/>
                <a:gd name="connsiteX215" fmla="*/ 857448 w 3394075"/>
                <a:gd name="connsiteY215" fmla="*/ 1118393 h 1738313"/>
                <a:gd name="connsiteX216" fmla="*/ 860425 w 3394075"/>
                <a:gd name="connsiteY216" fmla="*/ 1118393 h 1738313"/>
                <a:gd name="connsiteX217" fmla="*/ 836612 w 3394075"/>
                <a:gd name="connsiteY217" fmla="*/ 1143000 h 1738313"/>
                <a:gd name="connsiteX218" fmla="*/ 836612 w 3394075"/>
                <a:gd name="connsiteY218" fmla="*/ 1118393 h 1738313"/>
                <a:gd name="connsiteX219" fmla="*/ 812006 w 3394075"/>
                <a:gd name="connsiteY219" fmla="*/ 1118393 h 1738313"/>
                <a:gd name="connsiteX220" fmla="*/ 812006 w 3394075"/>
                <a:gd name="connsiteY220" fmla="*/ 1093787 h 1738313"/>
                <a:gd name="connsiteX221" fmla="*/ 172244 w 3394075"/>
                <a:gd name="connsiteY221" fmla="*/ 1093787 h 1738313"/>
                <a:gd name="connsiteX222" fmla="*/ 196851 w 3394075"/>
                <a:gd name="connsiteY222" fmla="*/ 1131094 h 1738313"/>
                <a:gd name="connsiteX223" fmla="*/ 172244 w 3394075"/>
                <a:gd name="connsiteY223" fmla="*/ 1168401 h 1738313"/>
                <a:gd name="connsiteX224" fmla="*/ 147637 w 3394075"/>
                <a:gd name="connsiteY224" fmla="*/ 1131094 h 1738313"/>
                <a:gd name="connsiteX225" fmla="*/ 172244 w 3394075"/>
                <a:gd name="connsiteY225" fmla="*/ 1093787 h 1738313"/>
                <a:gd name="connsiteX226" fmla="*/ 1057803 w 3394075"/>
                <a:gd name="connsiteY226" fmla="*/ 1093258 h 1738313"/>
                <a:gd name="connsiteX227" fmla="*/ 1057803 w 3394075"/>
                <a:gd name="connsiteY227" fmla="*/ 1143000 h 1738313"/>
                <a:gd name="connsiteX228" fmla="*/ 1033462 w 3394075"/>
                <a:gd name="connsiteY228" fmla="*/ 1143000 h 1738313"/>
                <a:gd name="connsiteX229" fmla="*/ 1033462 w 3394075"/>
                <a:gd name="connsiteY229" fmla="*/ 1118129 h 1738313"/>
                <a:gd name="connsiteX230" fmla="*/ 1057803 w 3394075"/>
                <a:gd name="connsiteY230" fmla="*/ 1093258 h 1738313"/>
                <a:gd name="connsiteX231" fmla="*/ 3124200 w 3394075"/>
                <a:gd name="connsiteY231" fmla="*/ 1068388 h 1738313"/>
                <a:gd name="connsiteX232" fmla="*/ 3148013 w 3394075"/>
                <a:gd name="connsiteY232" fmla="*/ 1093788 h 1738313"/>
                <a:gd name="connsiteX233" fmla="*/ 3124200 w 3394075"/>
                <a:gd name="connsiteY233" fmla="*/ 1068388 h 1738313"/>
                <a:gd name="connsiteX234" fmla="*/ 3049587 w 3394075"/>
                <a:gd name="connsiteY234" fmla="*/ 1068388 h 1738313"/>
                <a:gd name="connsiteX235" fmla="*/ 3062287 w 3394075"/>
                <a:gd name="connsiteY235" fmla="*/ 1083767 h 1738313"/>
                <a:gd name="connsiteX236" fmla="*/ 3068361 w 3394075"/>
                <a:gd name="connsiteY236" fmla="*/ 1099948 h 1738313"/>
                <a:gd name="connsiteX237" fmla="*/ 3062287 w 3394075"/>
                <a:gd name="connsiteY237" fmla="*/ 1092994 h 1738313"/>
                <a:gd name="connsiteX238" fmla="*/ 3049587 w 3394075"/>
                <a:gd name="connsiteY238" fmla="*/ 1068388 h 1738313"/>
                <a:gd name="connsiteX239" fmla="*/ 1155700 w 3394075"/>
                <a:gd name="connsiteY239" fmla="*/ 1068387 h 1738313"/>
                <a:gd name="connsiteX240" fmla="*/ 1181100 w 3394075"/>
                <a:gd name="connsiteY240" fmla="*/ 1068387 h 1738313"/>
                <a:gd name="connsiteX241" fmla="*/ 1181100 w 3394075"/>
                <a:gd name="connsiteY241" fmla="*/ 1081087 h 1738313"/>
                <a:gd name="connsiteX242" fmla="*/ 1181100 w 3394075"/>
                <a:gd name="connsiteY242" fmla="*/ 1083071 h 1738313"/>
                <a:gd name="connsiteX243" fmla="*/ 1181100 w 3394075"/>
                <a:gd name="connsiteY243" fmla="*/ 1089818 h 1738313"/>
                <a:gd name="connsiteX244" fmla="*/ 1181100 w 3394075"/>
                <a:gd name="connsiteY244" fmla="*/ 1090612 h 1738313"/>
                <a:gd name="connsiteX245" fmla="*/ 1181100 w 3394075"/>
                <a:gd name="connsiteY245" fmla="*/ 1093787 h 1738313"/>
                <a:gd name="connsiteX246" fmla="*/ 1155700 w 3394075"/>
                <a:gd name="connsiteY246" fmla="*/ 1068387 h 1738313"/>
                <a:gd name="connsiteX247" fmla="*/ 860425 w 3394075"/>
                <a:gd name="connsiteY247" fmla="*/ 1068387 h 1738313"/>
                <a:gd name="connsiteX248" fmla="*/ 836612 w 3394075"/>
                <a:gd name="connsiteY248" fmla="*/ 1093787 h 1738313"/>
                <a:gd name="connsiteX249" fmla="*/ 860425 w 3394075"/>
                <a:gd name="connsiteY249" fmla="*/ 1068387 h 1738313"/>
                <a:gd name="connsiteX250" fmla="*/ 738187 w 3394075"/>
                <a:gd name="connsiteY250" fmla="*/ 1068387 h 1738313"/>
                <a:gd name="connsiteX251" fmla="*/ 762000 w 3394075"/>
                <a:gd name="connsiteY251" fmla="*/ 1068387 h 1738313"/>
                <a:gd name="connsiteX252" fmla="*/ 762000 w 3394075"/>
                <a:gd name="connsiteY252" fmla="*/ 1093787 h 1738313"/>
                <a:gd name="connsiteX253" fmla="*/ 738187 w 3394075"/>
                <a:gd name="connsiteY253" fmla="*/ 1093787 h 1738313"/>
                <a:gd name="connsiteX254" fmla="*/ 738187 w 3394075"/>
                <a:gd name="connsiteY254" fmla="*/ 1068387 h 1738313"/>
                <a:gd name="connsiteX255" fmla="*/ 516391 w 3394075"/>
                <a:gd name="connsiteY255" fmla="*/ 1068387 h 1738313"/>
                <a:gd name="connsiteX256" fmla="*/ 541110 w 3394075"/>
                <a:gd name="connsiteY256" fmla="*/ 1068387 h 1738313"/>
                <a:gd name="connsiteX257" fmla="*/ 565830 w 3394075"/>
                <a:gd name="connsiteY257" fmla="*/ 1093258 h 1738313"/>
                <a:gd name="connsiteX258" fmla="*/ 590550 w 3394075"/>
                <a:gd name="connsiteY258" fmla="*/ 1093258 h 1738313"/>
                <a:gd name="connsiteX259" fmla="*/ 565830 w 3394075"/>
                <a:gd name="connsiteY259" fmla="*/ 1118129 h 1738313"/>
                <a:gd name="connsiteX260" fmla="*/ 516391 w 3394075"/>
                <a:gd name="connsiteY260" fmla="*/ 1143000 h 1738313"/>
                <a:gd name="connsiteX261" fmla="*/ 466951 w 3394075"/>
                <a:gd name="connsiteY261" fmla="*/ 1118129 h 1738313"/>
                <a:gd name="connsiteX262" fmla="*/ 417512 w 3394075"/>
                <a:gd name="connsiteY262" fmla="*/ 1143000 h 1738313"/>
                <a:gd name="connsiteX263" fmla="*/ 466951 w 3394075"/>
                <a:gd name="connsiteY263" fmla="*/ 1093258 h 1738313"/>
                <a:gd name="connsiteX264" fmla="*/ 516391 w 3394075"/>
                <a:gd name="connsiteY264" fmla="*/ 1068387 h 1738313"/>
                <a:gd name="connsiteX265" fmla="*/ 61119 w 3394075"/>
                <a:gd name="connsiteY265" fmla="*/ 1042987 h 1738313"/>
                <a:gd name="connsiteX266" fmla="*/ 122238 w 3394075"/>
                <a:gd name="connsiteY266" fmla="*/ 1092994 h 1738313"/>
                <a:gd name="connsiteX267" fmla="*/ 61119 w 3394075"/>
                <a:gd name="connsiteY267" fmla="*/ 1143001 h 1738313"/>
                <a:gd name="connsiteX268" fmla="*/ 0 w 3394075"/>
                <a:gd name="connsiteY268" fmla="*/ 1092994 h 1738313"/>
                <a:gd name="connsiteX269" fmla="*/ 61119 w 3394075"/>
                <a:gd name="connsiteY269" fmla="*/ 1042987 h 1738313"/>
                <a:gd name="connsiteX270" fmla="*/ 3000904 w 3394075"/>
                <a:gd name="connsiteY270" fmla="*/ 993775 h 1738313"/>
                <a:gd name="connsiteX271" fmla="*/ 3049587 w 3394075"/>
                <a:gd name="connsiteY271" fmla="*/ 1068388 h 1738313"/>
                <a:gd name="connsiteX272" fmla="*/ 3025245 w 3394075"/>
                <a:gd name="connsiteY272" fmla="*/ 1068388 h 1738313"/>
                <a:gd name="connsiteX273" fmla="*/ 2976562 w 3394075"/>
                <a:gd name="connsiteY273" fmla="*/ 1018646 h 1738313"/>
                <a:gd name="connsiteX274" fmla="*/ 3000904 w 3394075"/>
                <a:gd name="connsiteY274" fmla="*/ 993775 h 1738313"/>
                <a:gd name="connsiteX275" fmla="*/ 2065338 w 3394075"/>
                <a:gd name="connsiteY275" fmla="*/ 993775 h 1738313"/>
                <a:gd name="connsiteX276" fmla="*/ 2065338 w 3394075"/>
                <a:gd name="connsiteY276" fmla="*/ 1019175 h 1738313"/>
                <a:gd name="connsiteX277" fmla="*/ 2065338 w 3394075"/>
                <a:gd name="connsiteY277" fmla="*/ 993775 h 1738313"/>
                <a:gd name="connsiteX278" fmla="*/ 1106487 w 3394075"/>
                <a:gd name="connsiteY278" fmla="*/ 993775 h 1738313"/>
                <a:gd name="connsiteX279" fmla="*/ 1082145 w 3394075"/>
                <a:gd name="connsiteY279" fmla="*/ 1043516 h 1738313"/>
                <a:gd name="connsiteX280" fmla="*/ 1082145 w 3394075"/>
                <a:gd name="connsiteY280" fmla="*/ 1068387 h 1738313"/>
                <a:gd name="connsiteX281" fmla="*/ 1057803 w 3394075"/>
                <a:gd name="connsiteY281" fmla="*/ 1093258 h 1738313"/>
                <a:gd name="connsiteX282" fmla="*/ 1082145 w 3394075"/>
                <a:gd name="connsiteY282" fmla="*/ 1018646 h 1738313"/>
                <a:gd name="connsiteX283" fmla="*/ 1106487 w 3394075"/>
                <a:gd name="connsiteY283" fmla="*/ 993775 h 1738313"/>
                <a:gd name="connsiteX284" fmla="*/ 762000 w 3394075"/>
                <a:gd name="connsiteY284" fmla="*/ 993775 h 1738313"/>
                <a:gd name="connsiteX285" fmla="*/ 762000 w 3394075"/>
                <a:gd name="connsiteY285" fmla="*/ 1019175 h 1738313"/>
                <a:gd name="connsiteX286" fmla="*/ 738187 w 3394075"/>
                <a:gd name="connsiteY286" fmla="*/ 1019175 h 1738313"/>
                <a:gd name="connsiteX287" fmla="*/ 762000 w 3394075"/>
                <a:gd name="connsiteY287" fmla="*/ 993775 h 1738313"/>
                <a:gd name="connsiteX288" fmla="*/ 762000 w 3394075"/>
                <a:gd name="connsiteY288" fmla="*/ 968375 h 1738313"/>
                <a:gd name="connsiteX289" fmla="*/ 688975 w 3394075"/>
                <a:gd name="connsiteY289" fmla="*/ 1019175 h 1738313"/>
                <a:gd name="connsiteX290" fmla="*/ 762000 w 3394075"/>
                <a:gd name="connsiteY290" fmla="*/ 968375 h 1738313"/>
                <a:gd name="connsiteX291" fmla="*/ 712788 w 3394075"/>
                <a:gd name="connsiteY291" fmla="*/ 968375 h 1738313"/>
                <a:gd name="connsiteX292" fmla="*/ 663575 w 3394075"/>
                <a:gd name="connsiteY292" fmla="*/ 993775 h 1738313"/>
                <a:gd name="connsiteX293" fmla="*/ 712788 w 3394075"/>
                <a:gd name="connsiteY293" fmla="*/ 968375 h 1738313"/>
                <a:gd name="connsiteX294" fmla="*/ 368829 w 3394075"/>
                <a:gd name="connsiteY294" fmla="*/ 968375 h 1738313"/>
                <a:gd name="connsiteX295" fmla="*/ 393700 w 3394075"/>
                <a:gd name="connsiteY295" fmla="*/ 993775 h 1738313"/>
                <a:gd name="connsiteX296" fmla="*/ 368829 w 3394075"/>
                <a:gd name="connsiteY296" fmla="*/ 1019175 h 1738313"/>
                <a:gd name="connsiteX297" fmla="*/ 319087 w 3394075"/>
                <a:gd name="connsiteY297" fmla="*/ 993775 h 1738313"/>
                <a:gd name="connsiteX298" fmla="*/ 368829 w 3394075"/>
                <a:gd name="connsiteY298" fmla="*/ 968375 h 1738313"/>
                <a:gd name="connsiteX299" fmla="*/ 295275 w 3394075"/>
                <a:gd name="connsiteY299" fmla="*/ 968375 h 1738313"/>
                <a:gd name="connsiteX300" fmla="*/ 296863 w 3394075"/>
                <a:gd name="connsiteY300" fmla="*/ 968375 h 1738313"/>
                <a:gd name="connsiteX301" fmla="*/ 296863 w 3394075"/>
                <a:gd name="connsiteY301" fmla="*/ 969963 h 1738313"/>
                <a:gd name="connsiteX302" fmla="*/ 295275 w 3394075"/>
                <a:gd name="connsiteY302" fmla="*/ 969963 h 1738313"/>
                <a:gd name="connsiteX303" fmla="*/ 220662 w 3394075"/>
                <a:gd name="connsiteY303" fmla="*/ 968375 h 1738313"/>
                <a:gd name="connsiteX304" fmla="*/ 222250 w 3394075"/>
                <a:gd name="connsiteY304" fmla="*/ 968375 h 1738313"/>
                <a:gd name="connsiteX305" fmla="*/ 222250 w 3394075"/>
                <a:gd name="connsiteY305" fmla="*/ 969963 h 1738313"/>
                <a:gd name="connsiteX306" fmla="*/ 220662 w 3394075"/>
                <a:gd name="connsiteY306" fmla="*/ 969963 h 1738313"/>
                <a:gd name="connsiteX307" fmla="*/ 147637 w 3394075"/>
                <a:gd name="connsiteY307" fmla="*/ 968375 h 1738313"/>
                <a:gd name="connsiteX308" fmla="*/ 149225 w 3394075"/>
                <a:gd name="connsiteY308" fmla="*/ 968375 h 1738313"/>
                <a:gd name="connsiteX309" fmla="*/ 149225 w 3394075"/>
                <a:gd name="connsiteY309" fmla="*/ 969963 h 1738313"/>
                <a:gd name="connsiteX310" fmla="*/ 147637 w 3394075"/>
                <a:gd name="connsiteY310" fmla="*/ 969963 h 1738313"/>
                <a:gd name="connsiteX311" fmla="*/ 2435225 w 3394075"/>
                <a:gd name="connsiteY311" fmla="*/ 919163 h 1738313"/>
                <a:gd name="connsiteX312" fmla="*/ 2459038 w 3394075"/>
                <a:gd name="connsiteY312" fmla="*/ 943769 h 1738313"/>
                <a:gd name="connsiteX313" fmla="*/ 2435225 w 3394075"/>
                <a:gd name="connsiteY313" fmla="*/ 919163 h 1738313"/>
                <a:gd name="connsiteX314" fmla="*/ 1917700 w 3394075"/>
                <a:gd name="connsiteY314" fmla="*/ 919163 h 1738313"/>
                <a:gd name="connsiteX315" fmla="*/ 1943100 w 3394075"/>
                <a:gd name="connsiteY315" fmla="*/ 968376 h 1738313"/>
                <a:gd name="connsiteX316" fmla="*/ 1917700 w 3394075"/>
                <a:gd name="connsiteY316" fmla="*/ 943769 h 1738313"/>
                <a:gd name="connsiteX317" fmla="*/ 1917700 w 3394075"/>
                <a:gd name="connsiteY317" fmla="*/ 919163 h 1738313"/>
                <a:gd name="connsiteX318" fmla="*/ 2951957 w 3394075"/>
                <a:gd name="connsiteY318" fmla="*/ 919162 h 1738313"/>
                <a:gd name="connsiteX319" fmla="*/ 2976564 w 3394075"/>
                <a:gd name="connsiteY319" fmla="*/ 943769 h 1738313"/>
                <a:gd name="connsiteX320" fmla="*/ 2951957 w 3394075"/>
                <a:gd name="connsiteY320" fmla="*/ 968376 h 1738313"/>
                <a:gd name="connsiteX321" fmla="*/ 2927350 w 3394075"/>
                <a:gd name="connsiteY321" fmla="*/ 943769 h 1738313"/>
                <a:gd name="connsiteX322" fmla="*/ 2951957 w 3394075"/>
                <a:gd name="connsiteY322" fmla="*/ 919162 h 1738313"/>
                <a:gd name="connsiteX323" fmla="*/ 2951162 w 3394075"/>
                <a:gd name="connsiteY323" fmla="*/ 893763 h 1738313"/>
                <a:gd name="connsiteX324" fmla="*/ 3074987 w 3394075"/>
                <a:gd name="connsiteY324" fmla="*/ 1019176 h 1738313"/>
                <a:gd name="connsiteX325" fmla="*/ 2951162 w 3394075"/>
                <a:gd name="connsiteY325" fmla="*/ 893763 h 1738313"/>
                <a:gd name="connsiteX326" fmla="*/ 1131093 w 3394075"/>
                <a:gd name="connsiteY326" fmla="*/ 893763 h 1738313"/>
                <a:gd name="connsiteX327" fmla="*/ 1155700 w 3394075"/>
                <a:gd name="connsiteY327" fmla="*/ 968376 h 1738313"/>
                <a:gd name="connsiteX328" fmla="*/ 1106487 w 3394075"/>
                <a:gd name="connsiteY328" fmla="*/ 968376 h 1738313"/>
                <a:gd name="connsiteX329" fmla="*/ 1131093 w 3394075"/>
                <a:gd name="connsiteY329" fmla="*/ 918634 h 1738313"/>
                <a:gd name="connsiteX330" fmla="*/ 1131093 w 3394075"/>
                <a:gd name="connsiteY330" fmla="*/ 893763 h 1738313"/>
                <a:gd name="connsiteX331" fmla="*/ 1057274 w 3394075"/>
                <a:gd name="connsiteY331" fmla="*/ 893763 h 1738313"/>
                <a:gd name="connsiteX332" fmla="*/ 1106487 w 3394075"/>
                <a:gd name="connsiteY332" fmla="*/ 893763 h 1738313"/>
                <a:gd name="connsiteX333" fmla="*/ 1081881 w 3394075"/>
                <a:gd name="connsiteY333" fmla="*/ 918709 h 1738313"/>
                <a:gd name="connsiteX334" fmla="*/ 1081881 w 3394075"/>
                <a:gd name="connsiteY334" fmla="*/ 943656 h 1738313"/>
                <a:gd name="connsiteX335" fmla="*/ 1032668 w 3394075"/>
                <a:gd name="connsiteY335" fmla="*/ 1068388 h 1738313"/>
                <a:gd name="connsiteX336" fmla="*/ 958849 w 3394075"/>
                <a:gd name="connsiteY336" fmla="*/ 1018495 h 1738313"/>
                <a:gd name="connsiteX337" fmla="*/ 909637 w 3394075"/>
                <a:gd name="connsiteY337" fmla="*/ 1043441 h 1738313"/>
                <a:gd name="connsiteX338" fmla="*/ 909637 w 3394075"/>
                <a:gd name="connsiteY338" fmla="*/ 1018495 h 1738313"/>
                <a:gd name="connsiteX339" fmla="*/ 934243 w 3394075"/>
                <a:gd name="connsiteY339" fmla="*/ 993548 h 1738313"/>
                <a:gd name="connsiteX340" fmla="*/ 983456 w 3394075"/>
                <a:gd name="connsiteY340" fmla="*/ 943656 h 1738313"/>
                <a:gd name="connsiteX341" fmla="*/ 1008062 w 3394075"/>
                <a:gd name="connsiteY341" fmla="*/ 943656 h 1738313"/>
                <a:gd name="connsiteX342" fmla="*/ 1032668 w 3394075"/>
                <a:gd name="connsiteY342" fmla="*/ 918709 h 1738313"/>
                <a:gd name="connsiteX343" fmla="*/ 1057274 w 3394075"/>
                <a:gd name="connsiteY343" fmla="*/ 893763 h 1738313"/>
                <a:gd name="connsiteX344" fmla="*/ 2028825 w 3394075"/>
                <a:gd name="connsiteY344" fmla="*/ 893762 h 1738313"/>
                <a:gd name="connsiteX345" fmla="*/ 2065338 w 3394075"/>
                <a:gd name="connsiteY345" fmla="*/ 919162 h 1738313"/>
                <a:gd name="connsiteX346" fmla="*/ 2028825 w 3394075"/>
                <a:gd name="connsiteY346" fmla="*/ 944562 h 1738313"/>
                <a:gd name="connsiteX347" fmla="*/ 1992312 w 3394075"/>
                <a:gd name="connsiteY347" fmla="*/ 919162 h 1738313"/>
                <a:gd name="connsiteX348" fmla="*/ 2028825 w 3394075"/>
                <a:gd name="connsiteY348" fmla="*/ 893762 h 1738313"/>
                <a:gd name="connsiteX349" fmla="*/ 1870075 w 3394075"/>
                <a:gd name="connsiteY349" fmla="*/ 893762 h 1738313"/>
                <a:gd name="connsiteX350" fmla="*/ 1893888 w 3394075"/>
                <a:gd name="connsiteY350" fmla="*/ 919162 h 1738313"/>
                <a:gd name="connsiteX351" fmla="*/ 1870075 w 3394075"/>
                <a:gd name="connsiteY351" fmla="*/ 919162 h 1738313"/>
                <a:gd name="connsiteX352" fmla="*/ 1870075 w 3394075"/>
                <a:gd name="connsiteY352" fmla="*/ 896937 h 1738313"/>
                <a:gd name="connsiteX353" fmla="*/ 1870075 w 3394075"/>
                <a:gd name="connsiteY353" fmla="*/ 893763 h 1738313"/>
                <a:gd name="connsiteX354" fmla="*/ 3000375 w 3394075"/>
                <a:gd name="connsiteY354" fmla="*/ 869950 h 1738313"/>
                <a:gd name="connsiteX355" fmla="*/ 3025775 w 3394075"/>
                <a:gd name="connsiteY355" fmla="*/ 919163 h 1738313"/>
                <a:gd name="connsiteX356" fmla="*/ 3000375 w 3394075"/>
                <a:gd name="connsiteY356" fmla="*/ 894556 h 1738313"/>
                <a:gd name="connsiteX357" fmla="*/ 3000375 w 3394075"/>
                <a:gd name="connsiteY357" fmla="*/ 869950 h 1738313"/>
                <a:gd name="connsiteX358" fmla="*/ 1673225 w 3394075"/>
                <a:gd name="connsiteY358" fmla="*/ 869950 h 1738313"/>
                <a:gd name="connsiteX359" fmla="*/ 1697718 w 3394075"/>
                <a:gd name="connsiteY359" fmla="*/ 894556 h 1738313"/>
                <a:gd name="connsiteX360" fmla="*/ 1722211 w 3394075"/>
                <a:gd name="connsiteY360" fmla="*/ 894556 h 1738313"/>
                <a:gd name="connsiteX361" fmla="*/ 1771197 w 3394075"/>
                <a:gd name="connsiteY361" fmla="*/ 894556 h 1738313"/>
                <a:gd name="connsiteX362" fmla="*/ 1771197 w 3394075"/>
                <a:gd name="connsiteY362" fmla="*/ 869950 h 1738313"/>
                <a:gd name="connsiteX363" fmla="*/ 1805640 w 3394075"/>
                <a:gd name="connsiteY363" fmla="*/ 880331 h 1738313"/>
                <a:gd name="connsiteX364" fmla="*/ 1819371 w 3394075"/>
                <a:gd name="connsiteY364" fmla="*/ 893763 h 1738313"/>
                <a:gd name="connsiteX365" fmla="*/ 1820862 w 3394075"/>
                <a:gd name="connsiteY365" fmla="*/ 893763 h 1738313"/>
                <a:gd name="connsiteX366" fmla="*/ 1820648 w 3394075"/>
                <a:gd name="connsiteY366" fmla="*/ 894556 h 1738313"/>
                <a:gd name="connsiteX367" fmla="*/ 1823244 w 3394075"/>
                <a:gd name="connsiteY367" fmla="*/ 894556 h 1738313"/>
                <a:gd name="connsiteX368" fmla="*/ 1844675 w 3394075"/>
                <a:gd name="connsiteY368" fmla="*/ 894556 h 1738313"/>
                <a:gd name="connsiteX369" fmla="*/ 1820373 w 3394075"/>
                <a:gd name="connsiteY369" fmla="*/ 895574 h 1738313"/>
                <a:gd name="connsiteX370" fmla="*/ 1816894 w 3394075"/>
                <a:gd name="connsiteY370" fmla="*/ 908447 h 1738313"/>
                <a:gd name="connsiteX371" fmla="*/ 1795462 w 3394075"/>
                <a:gd name="connsiteY371" fmla="*/ 919163 h 1738313"/>
                <a:gd name="connsiteX372" fmla="*/ 1795462 w 3394075"/>
                <a:gd name="connsiteY372" fmla="*/ 897732 h 1738313"/>
                <a:gd name="connsiteX373" fmla="*/ 1795462 w 3394075"/>
                <a:gd name="connsiteY373" fmla="*/ 896616 h 1738313"/>
                <a:gd name="connsiteX374" fmla="*/ 1771197 w 3394075"/>
                <a:gd name="connsiteY374" fmla="*/ 897632 h 1738313"/>
                <a:gd name="connsiteX375" fmla="*/ 1697718 w 3394075"/>
                <a:gd name="connsiteY375" fmla="*/ 919163 h 1738313"/>
                <a:gd name="connsiteX376" fmla="*/ 1673225 w 3394075"/>
                <a:gd name="connsiteY376" fmla="*/ 894556 h 1738313"/>
                <a:gd name="connsiteX377" fmla="*/ 1673225 w 3394075"/>
                <a:gd name="connsiteY377" fmla="*/ 869950 h 1738313"/>
                <a:gd name="connsiteX378" fmla="*/ 3124200 w 3394075"/>
                <a:gd name="connsiteY378" fmla="*/ 844550 h 1738313"/>
                <a:gd name="connsiteX379" fmla="*/ 3148013 w 3394075"/>
                <a:gd name="connsiteY379" fmla="*/ 869950 h 1738313"/>
                <a:gd name="connsiteX380" fmla="*/ 3124200 w 3394075"/>
                <a:gd name="connsiteY380" fmla="*/ 869950 h 1738313"/>
                <a:gd name="connsiteX381" fmla="*/ 3124200 w 3394075"/>
                <a:gd name="connsiteY381" fmla="*/ 844550 h 1738313"/>
                <a:gd name="connsiteX382" fmla="*/ 1697037 w 3394075"/>
                <a:gd name="connsiteY382" fmla="*/ 844550 h 1738313"/>
                <a:gd name="connsiteX383" fmla="*/ 1722437 w 3394075"/>
                <a:gd name="connsiteY383" fmla="*/ 844550 h 1738313"/>
                <a:gd name="connsiteX384" fmla="*/ 1697037 w 3394075"/>
                <a:gd name="connsiteY384" fmla="*/ 869950 h 1738313"/>
                <a:gd name="connsiteX385" fmla="*/ 1697037 w 3394075"/>
                <a:gd name="connsiteY385" fmla="*/ 844550 h 1738313"/>
                <a:gd name="connsiteX386" fmla="*/ 2090005 w 3394075"/>
                <a:gd name="connsiteY386" fmla="*/ 820738 h 1738313"/>
                <a:gd name="connsiteX387" fmla="*/ 2114550 w 3394075"/>
                <a:gd name="connsiteY387" fmla="*/ 845079 h 1738313"/>
                <a:gd name="connsiteX388" fmla="*/ 1918188 w 3394075"/>
                <a:gd name="connsiteY388" fmla="*/ 869421 h 1738313"/>
                <a:gd name="connsiteX389" fmla="*/ 1881371 w 3394075"/>
                <a:gd name="connsiteY389" fmla="*/ 890720 h 1738313"/>
                <a:gd name="connsiteX390" fmla="*/ 1869481 w 3394075"/>
                <a:gd name="connsiteY390" fmla="*/ 891703 h 1738313"/>
                <a:gd name="connsiteX391" fmla="*/ 1870075 w 3394075"/>
                <a:gd name="connsiteY391" fmla="*/ 893763 h 1738313"/>
                <a:gd name="connsiteX392" fmla="*/ 1844675 w 3394075"/>
                <a:gd name="connsiteY392" fmla="*/ 893763 h 1738313"/>
                <a:gd name="connsiteX393" fmla="*/ 1844675 w 3394075"/>
                <a:gd name="connsiteY393" fmla="*/ 893753 h 1738313"/>
                <a:gd name="connsiteX394" fmla="*/ 1844553 w 3394075"/>
                <a:gd name="connsiteY394" fmla="*/ 893763 h 1738313"/>
                <a:gd name="connsiteX395" fmla="*/ 1795462 w 3394075"/>
                <a:gd name="connsiteY395" fmla="*/ 869421 h 1738313"/>
                <a:gd name="connsiteX396" fmla="*/ 2090005 w 3394075"/>
                <a:gd name="connsiteY396" fmla="*/ 820738 h 1738313"/>
                <a:gd name="connsiteX397" fmla="*/ 3200660 w 3394075"/>
                <a:gd name="connsiteY397" fmla="*/ 771174 h 1738313"/>
                <a:gd name="connsiteX398" fmla="*/ 3212058 w 3394075"/>
                <a:gd name="connsiteY398" fmla="*/ 774241 h 1738313"/>
                <a:gd name="connsiteX399" fmla="*/ 3246438 w 3394075"/>
                <a:gd name="connsiteY399" fmla="*/ 795338 h 1738313"/>
                <a:gd name="connsiteX400" fmla="*/ 3209767 w 3394075"/>
                <a:gd name="connsiteY400" fmla="*/ 779711 h 1738313"/>
                <a:gd name="connsiteX401" fmla="*/ 122237 w 3394075"/>
                <a:gd name="connsiteY401" fmla="*/ 769938 h 1738313"/>
                <a:gd name="connsiteX402" fmla="*/ 123825 w 3394075"/>
                <a:gd name="connsiteY402" fmla="*/ 769938 h 1738313"/>
                <a:gd name="connsiteX403" fmla="*/ 123825 w 3394075"/>
                <a:gd name="connsiteY403" fmla="*/ 771526 h 1738313"/>
                <a:gd name="connsiteX404" fmla="*/ 122237 w 3394075"/>
                <a:gd name="connsiteY404" fmla="*/ 771526 h 1738313"/>
                <a:gd name="connsiteX405" fmla="*/ 3173099 w 3394075"/>
                <a:gd name="connsiteY405" fmla="*/ 745335 h 1738313"/>
                <a:gd name="connsiteX406" fmla="*/ 3200660 w 3394075"/>
                <a:gd name="connsiteY406" fmla="*/ 771174 h 1738313"/>
                <a:gd name="connsiteX407" fmla="*/ 3197543 w 3394075"/>
                <a:gd name="connsiteY407" fmla="*/ 770335 h 1738313"/>
                <a:gd name="connsiteX408" fmla="*/ 2731294 w 3394075"/>
                <a:gd name="connsiteY408" fmla="*/ 720725 h 1738313"/>
                <a:gd name="connsiteX409" fmla="*/ 2732088 w 3394075"/>
                <a:gd name="connsiteY409" fmla="*/ 721519 h 1738313"/>
                <a:gd name="connsiteX410" fmla="*/ 2731294 w 3394075"/>
                <a:gd name="connsiteY410" fmla="*/ 722313 h 1738313"/>
                <a:gd name="connsiteX411" fmla="*/ 2730500 w 3394075"/>
                <a:gd name="connsiteY411" fmla="*/ 721519 h 1738313"/>
                <a:gd name="connsiteX412" fmla="*/ 2731294 w 3394075"/>
                <a:gd name="connsiteY412" fmla="*/ 720725 h 1738313"/>
                <a:gd name="connsiteX413" fmla="*/ 3344862 w 3394075"/>
                <a:gd name="connsiteY413" fmla="*/ 695325 h 1738313"/>
                <a:gd name="connsiteX414" fmla="*/ 3370262 w 3394075"/>
                <a:gd name="connsiteY414" fmla="*/ 695325 h 1738313"/>
                <a:gd name="connsiteX415" fmla="*/ 3344862 w 3394075"/>
                <a:gd name="connsiteY415" fmla="*/ 746125 h 1738313"/>
                <a:gd name="connsiteX416" fmla="*/ 3344862 w 3394075"/>
                <a:gd name="connsiteY416" fmla="*/ 695325 h 1738313"/>
                <a:gd name="connsiteX417" fmla="*/ 3148648 w 3394075"/>
                <a:gd name="connsiteY417" fmla="*/ 695325 h 1738313"/>
                <a:gd name="connsiteX418" fmla="*/ 3173095 w 3394075"/>
                <a:gd name="connsiteY418" fmla="*/ 695325 h 1738313"/>
                <a:gd name="connsiteX419" fmla="*/ 3148648 w 3394075"/>
                <a:gd name="connsiteY419" fmla="*/ 720328 h 1738313"/>
                <a:gd name="connsiteX420" fmla="*/ 3163928 w 3394075"/>
                <a:gd name="connsiteY420" fmla="*/ 735955 h 1738313"/>
                <a:gd name="connsiteX421" fmla="*/ 3173099 w 3394075"/>
                <a:gd name="connsiteY421" fmla="*/ 745335 h 1738313"/>
                <a:gd name="connsiteX422" fmla="*/ 3173095 w 3394075"/>
                <a:gd name="connsiteY422" fmla="*/ 745331 h 1738313"/>
                <a:gd name="connsiteX423" fmla="*/ 3148648 w 3394075"/>
                <a:gd name="connsiteY423" fmla="*/ 745331 h 1738313"/>
                <a:gd name="connsiteX424" fmla="*/ 3124200 w 3394075"/>
                <a:gd name="connsiteY424" fmla="*/ 720328 h 1738313"/>
                <a:gd name="connsiteX425" fmla="*/ 3148648 w 3394075"/>
                <a:gd name="connsiteY425" fmla="*/ 695325 h 1738313"/>
                <a:gd name="connsiteX426" fmla="*/ 3074987 w 3394075"/>
                <a:gd name="connsiteY426" fmla="*/ 695325 h 1738313"/>
                <a:gd name="connsiteX427" fmla="*/ 3124200 w 3394075"/>
                <a:gd name="connsiteY427" fmla="*/ 720725 h 1738313"/>
                <a:gd name="connsiteX428" fmla="*/ 3099594 w 3394075"/>
                <a:gd name="connsiteY428" fmla="*/ 720725 h 1738313"/>
                <a:gd name="connsiteX429" fmla="*/ 3074987 w 3394075"/>
                <a:gd name="connsiteY429" fmla="*/ 695325 h 1738313"/>
                <a:gd name="connsiteX430" fmla="*/ 2878137 w 3394075"/>
                <a:gd name="connsiteY430" fmla="*/ 695325 h 1738313"/>
                <a:gd name="connsiteX431" fmla="*/ 2902744 w 3394075"/>
                <a:gd name="connsiteY431" fmla="*/ 695325 h 1738313"/>
                <a:gd name="connsiteX432" fmla="*/ 2902744 w 3394075"/>
                <a:gd name="connsiteY432" fmla="*/ 720196 h 1738313"/>
                <a:gd name="connsiteX433" fmla="*/ 2927350 w 3394075"/>
                <a:gd name="connsiteY433" fmla="*/ 745067 h 1738313"/>
                <a:gd name="connsiteX434" fmla="*/ 2927350 w 3394075"/>
                <a:gd name="connsiteY434" fmla="*/ 769938 h 1738313"/>
                <a:gd name="connsiteX435" fmla="*/ 2902744 w 3394075"/>
                <a:gd name="connsiteY435" fmla="*/ 769938 h 1738313"/>
                <a:gd name="connsiteX436" fmla="*/ 2878137 w 3394075"/>
                <a:gd name="connsiteY436" fmla="*/ 695325 h 1738313"/>
                <a:gd name="connsiteX437" fmla="*/ 2803525 w 3394075"/>
                <a:gd name="connsiteY437" fmla="*/ 671512 h 1738313"/>
                <a:gd name="connsiteX438" fmla="*/ 2803525 w 3394075"/>
                <a:gd name="connsiteY438" fmla="*/ 695325 h 1738313"/>
                <a:gd name="connsiteX439" fmla="*/ 2779183 w 3394075"/>
                <a:gd name="connsiteY439" fmla="*/ 695325 h 1738313"/>
                <a:gd name="connsiteX440" fmla="*/ 2754842 w 3394075"/>
                <a:gd name="connsiteY440" fmla="*/ 695325 h 1738313"/>
                <a:gd name="connsiteX441" fmla="*/ 2730500 w 3394075"/>
                <a:gd name="connsiteY441" fmla="*/ 695325 h 1738313"/>
                <a:gd name="connsiteX442" fmla="*/ 2803525 w 3394075"/>
                <a:gd name="connsiteY442" fmla="*/ 671512 h 1738313"/>
                <a:gd name="connsiteX443" fmla="*/ 3148542 w 3394075"/>
                <a:gd name="connsiteY443" fmla="*/ 646113 h 1738313"/>
                <a:gd name="connsiteX444" fmla="*/ 3197225 w 3394075"/>
                <a:gd name="connsiteY444" fmla="*/ 695326 h 1738313"/>
                <a:gd name="connsiteX445" fmla="*/ 3172883 w 3394075"/>
                <a:gd name="connsiteY445" fmla="*/ 670719 h 1738313"/>
                <a:gd name="connsiteX446" fmla="*/ 3148542 w 3394075"/>
                <a:gd name="connsiteY446" fmla="*/ 670719 h 1738313"/>
                <a:gd name="connsiteX447" fmla="*/ 3148542 w 3394075"/>
                <a:gd name="connsiteY447" fmla="*/ 646113 h 1738313"/>
                <a:gd name="connsiteX448" fmla="*/ 3124200 w 3394075"/>
                <a:gd name="connsiteY448" fmla="*/ 646113 h 1738313"/>
                <a:gd name="connsiteX449" fmla="*/ 3148542 w 3394075"/>
                <a:gd name="connsiteY449" fmla="*/ 670719 h 1738313"/>
                <a:gd name="connsiteX450" fmla="*/ 3124200 w 3394075"/>
                <a:gd name="connsiteY450" fmla="*/ 646113 h 1738313"/>
                <a:gd name="connsiteX451" fmla="*/ 2878137 w 3394075"/>
                <a:gd name="connsiteY451" fmla="*/ 620713 h 1738313"/>
                <a:gd name="connsiteX452" fmla="*/ 2901950 w 3394075"/>
                <a:gd name="connsiteY452" fmla="*/ 646113 h 1738313"/>
                <a:gd name="connsiteX453" fmla="*/ 2878137 w 3394075"/>
                <a:gd name="connsiteY453" fmla="*/ 620713 h 1738313"/>
                <a:gd name="connsiteX454" fmla="*/ 2755106 w 3394075"/>
                <a:gd name="connsiteY454" fmla="*/ 522287 h 1738313"/>
                <a:gd name="connsiteX455" fmla="*/ 2779713 w 3394075"/>
                <a:gd name="connsiteY455" fmla="*/ 522287 h 1738313"/>
                <a:gd name="connsiteX456" fmla="*/ 2730500 w 3394075"/>
                <a:gd name="connsiteY456" fmla="*/ 546100 h 1738313"/>
                <a:gd name="connsiteX457" fmla="*/ 2755106 w 3394075"/>
                <a:gd name="connsiteY457" fmla="*/ 522287 h 1738313"/>
                <a:gd name="connsiteX458" fmla="*/ 3025775 w 3394075"/>
                <a:gd name="connsiteY458" fmla="*/ 496888 h 1738313"/>
                <a:gd name="connsiteX459" fmla="*/ 3027363 w 3394075"/>
                <a:gd name="connsiteY459" fmla="*/ 496888 h 1738313"/>
                <a:gd name="connsiteX460" fmla="*/ 3027363 w 3394075"/>
                <a:gd name="connsiteY460" fmla="*/ 498476 h 1738313"/>
                <a:gd name="connsiteX461" fmla="*/ 3025775 w 3394075"/>
                <a:gd name="connsiteY461" fmla="*/ 498476 h 1738313"/>
                <a:gd name="connsiteX462" fmla="*/ 2730500 w 3394075"/>
                <a:gd name="connsiteY462" fmla="*/ 496887 h 1738313"/>
                <a:gd name="connsiteX463" fmla="*/ 2705100 w 3394075"/>
                <a:gd name="connsiteY463" fmla="*/ 522287 h 1738313"/>
                <a:gd name="connsiteX464" fmla="*/ 2730500 w 3394075"/>
                <a:gd name="connsiteY464" fmla="*/ 496887 h 1738313"/>
                <a:gd name="connsiteX465" fmla="*/ 2927350 w 3394075"/>
                <a:gd name="connsiteY465" fmla="*/ 471488 h 1738313"/>
                <a:gd name="connsiteX466" fmla="*/ 2928938 w 3394075"/>
                <a:gd name="connsiteY466" fmla="*/ 471488 h 1738313"/>
                <a:gd name="connsiteX467" fmla="*/ 2928938 w 3394075"/>
                <a:gd name="connsiteY467" fmla="*/ 473076 h 1738313"/>
                <a:gd name="connsiteX468" fmla="*/ 2927350 w 3394075"/>
                <a:gd name="connsiteY468" fmla="*/ 473076 h 1738313"/>
                <a:gd name="connsiteX469" fmla="*/ 3271837 w 3394075"/>
                <a:gd name="connsiteY469" fmla="*/ 447675 h 1738313"/>
                <a:gd name="connsiteX470" fmla="*/ 3296443 w 3394075"/>
                <a:gd name="connsiteY470" fmla="*/ 447675 h 1738313"/>
                <a:gd name="connsiteX471" fmla="*/ 3370262 w 3394075"/>
                <a:gd name="connsiteY471" fmla="*/ 471488 h 1738313"/>
                <a:gd name="connsiteX472" fmla="*/ 3345656 w 3394075"/>
                <a:gd name="connsiteY472" fmla="*/ 471488 h 1738313"/>
                <a:gd name="connsiteX473" fmla="*/ 3271837 w 3394075"/>
                <a:gd name="connsiteY473" fmla="*/ 471488 h 1738313"/>
                <a:gd name="connsiteX474" fmla="*/ 3271837 w 3394075"/>
                <a:gd name="connsiteY474" fmla="*/ 447675 h 1738313"/>
                <a:gd name="connsiteX475" fmla="*/ 2982983 w 3394075"/>
                <a:gd name="connsiteY475" fmla="*/ 429428 h 1738313"/>
                <a:gd name="connsiteX476" fmla="*/ 2976562 w 3394075"/>
                <a:gd name="connsiteY476" fmla="*/ 447676 h 1738313"/>
                <a:gd name="connsiteX477" fmla="*/ 2979911 w 3394075"/>
                <a:gd name="connsiteY477" fmla="*/ 433450 h 1738313"/>
                <a:gd name="connsiteX478" fmla="*/ 2984285 w 3394075"/>
                <a:gd name="connsiteY478" fmla="*/ 425730 h 1738313"/>
                <a:gd name="connsiteX479" fmla="*/ 2985492 w 3394075"/>
                <a:gd name="connsiteY479" fmla="*/ 426145 h 1738313"/>
                <a:gd name="connsiteX480" fmla="*/ 2982983 w 3394075"/>
                <a:gd name="connsiteY480" fmla="*/ 429428 h 1738313"/>
                <a:gd name="connsiteX481" fmla="*/ 2986165 w 3394075"/>
                <a:gd name="connsiteY481" fmla="*/ 420387 h 1738313"/>
                <a:gd name="connsiteX482" fmla="*/ 2984285 w 3394075"/>
                <a:gd name="connsiteY482" fmla="*/ 425730 h 1738313"/>
                <a:gd name="connsiteX483" fmla="*/ 2976562 w 3394075"/>
                <a:gd name="connsiteY483" fmla="*/ 423069 h 1738313"/>
                <a:gd name="connsiteX484" fmla="*/ 3000375 w 3394075"/>
                <a:gd name="connsiteY484" fmla="*/ 398463 h 1738313"/>
                <a:gd name="connsiteX485" fmla="*/ 2990329 w 3394075"/>
                <a:gd name="connsiteY485" fmla="*/ 419225 h 1738313"/>
                <a:gd name="connsiteX486" fmla="*/ 2986165 w 3394075"/>
                <a:gd name="connsiteY486" fmla="*/ 420387 h 1738313"/>
                <a:gd name="connsiteX487" fmla="*/ 2988469 w 3394075"/>
                <a:gd name="connsiteY487" fmla="*/ 413842 h 1738313"/>
                <a:gd name="connsiteX488" fmla="*/ 3000375 w 3394075"/>
                <a:gd name="connsiteY488" fmla="*/ 398463 h 1738313"/>
                <a:gd name="connsiteX489" fmla="*/ 3000375 w 3394075"/>
                <a:gd name="connsiteY489" fmla="*/ 398463 h 1738313"/>
                <a:gd name="connsiteX490" fmla="*/ 3024981 w 3394075"/>
                <a:gd name="connsiteY490" fmla="*/ 398463 h 1738313"/>
                <a:gd name="connsiteX491" fmla="*/ 3049588 w 3394075"/>
                <a:gd name="connsiteY491" fmla="*/ 398463 h 1738313"/>
                <a:gd name="connsiteX492" fmla="*/ 3000375 w 3394075"/>
                <a:gd name="connsiteY492" fmla="*/ 398463 h 1738313"/>
                <a:gd name="connsiteX493" fmla="*/ 2852738 w 3394075"/>
                <a:gd name="connsiteY493" fmla="*/ 373063 h 1738313"/>
                <a:gd name="connsiteX494" fmla="*/ 2951163 w 3394075"/>
                <a:gd name="connsiteY494" fmla="*/ 397669 h 1738313"/>
                <a:gd name="connsiteX495" fmla="*/ 2901950 w 3394075"/>
                <a:gd name="connsiteY495" fmla="*/ 397669 h 1738313"/>
                <a:gd name="connsiteX496" fmla="*/ 2828131 w 3394075"/>
                <a:gd name="connsiteY496" fmla="*/ 397669 h 1738313"/>
                <a:gd name="connsiteX497" fmla="*/ 2803525 w 3394075"/>
                <a:gd name="connsiteY497" fmla="*/ 397669 h 1738313"/>
                <a:gd name="connsiteX498" fmla="*/ 2852738 w 3394075"/>
                <a:gd name="connsiteY498" fmla="*/ 373063 h 1738313"/>
                <a:gd name="connsiteX499" fmla="*/ 2558256 w 3394075"/>
                <a:gd name="connsiteY499" fmla="*/ 373062 h 1738313"/>
                <a:gd name="connsiteX500" fmla="*/ 2582863 w 3394075"/>
                <a:gd name="connsiteY500" fmla="*/ 397668 h 1738313"/>
                <a:gd name="connsiteX501" fmla="*/ 2533650 w 3394075"/>
                <a:gd name="connsiteY501" fmla="*/ 422275 h 1738313"/>
                <a:gd name="connsiteX502" fmla="*/ 2558256 w 3394075"/>
                <a:gd name="connsiteY502" fmla="*/ 397668 h 1738313"/>
                <a:gd name="connsiteX503" fmla="*/ 2558256 w 3394075"/>
                <a:gd name="connsiteY503" fmla="*/ 373062 h 1738313"/>
                <a:gd name="connsiteX504" fmla="*/ 492125 w 3394075"/>
                <a:gd name="connsiteY504" fmla="*/ 373062 h 1738313"/>
                <a:gd name="connsiteX505" fmla="*/ 516466 w 3394075"/>
                <a:gd name="connsiteY505" fmla="*/ 373062 h 1738313"/>
                <a:gd name="connsiteX506" fmla="*/ 565150 w 3394075"/>
                <a:gd name="connsiteY506" fmla="*/ 398462 h 1738313"/>
                <a:gd name="connsiteX507" fmla="*/ 540808 w 3394075"/>
                <a:gd name="connsiteY507" fmla="*/ 398462 h 1738313"/>
                <a:gd name="connsiteX508" fmla="*/ 492125 w 3394075"/>
                <a:gd name="connsiteY508" fmla="*/ 373062 h 1738313"/>
                <a:gd name="connsiteX509" fmla="*/ 3271837 w 3394075"/>
                <a:gd name="connsiteY509" fmla="*/ 347663 h 1738313"/>
                <a:gd name="connsiteX510" fmla="*/ 3296443 w 3394075"/>
                <a:gd name="connsiteY510" fmla="*/ 347663 h 1738313"/>
                <a:gd name="connsiteX511" fmla="*/ 3345656 w 3394075"/>
                <a:gd name="connsiteY511" fmla="*/ 373063 h 1738313"/>
                <a:gd name="connsiteX512" fmla="*/ 3321050 w 3394075"/>
                <a:gd name="connsiteY512" fmla="*/ 373063 h 1738313"/>
                <a:gd name="connsiteX513" fmla="*/ 3271837 w 3394075"/>
                <a:gd name="connsiteY513" fmla="*/ 347663 h 1738313"/>
                <a:gd name="connsiteX514" fmla="*/ 2828925 w 3394075"/>
                <a:gd name="connsiteY514" fmla="*/ 323850 h 1738313"/>
                <a:gd name="connsiteX515" fmla="*/ 2852738 w 3394075"/>
                <a:gd name="connsiteY515" fmla="*/ 323850 h 1738313"/>
                <a:gd name="connsiteX516" fmla="*/ 2828925 w 3394075"/>
                <a:gd name="connsiteY516" fmla="*/ 347663 h 1738313"/>
                <a:gd name="connsiteX517" fmla="*/ 2828925 w 3394075"/>
                <a:gd name="connsiteY517" fmla="*/ 323850 h 1738313"/>
                <a:gd name="connsiteX518" fmla="*/ 2656681 w 3394075"/>
                <a:gd name="connsiteY518" fmla="*/ 323850 h 1738313"/>
                <a:gd name="connsiteX519" fmla="*/ 2681288 w 3394075"/>
                <a:gd name="connsiteY519" fmla="*/ 348456 h 1738313"/>
                <a:gd name="connsiteX520" fmla="*/ 2730500 w 3394075"/>
                <a:gd name="connsiteY520" fmla="*/ 323850 h 1738313"/>
                <a:gd name="connsiteX521" fmla="*/ 2779713 w 3394075"/>
                <a:gd name="connsiteY521" fmla="*/ 348456 h 1738313"/>
                <a:gd name="connsiteX522" fmla="*/ 2656681 w 3394075"/>
                <a:gd name="connsiteY522" fmla="*/ 373063 h 1738313"/>
                <a:gd name="connsiteX523" fmla="*/ 2632075 w 3394075"/>
                <a:gd name="connsiteY523" fmla="*/ 348456 h 1738313"/>
                <a:gd name="connsiteX524" fmla="*/ 2656681 w 3394075"/>
                <a:gd name="connsiteY524" fmla="*/ 323850 h 1738313"/>
                <a:gd name="connsiteX525" fmla="*/ 1378744 w 3394075"/>
                <a:gd name="connsiteY525" fmla="*/ 323850 h 1738313"/>
                <a:gd name="connsiteX526" fmla="*/ 1379538 w 3394075"/>
                <a:gd name="connsiteY526" fmla="*/ 324644 h 1738313"/>
                <a:gd name="connsiteX527" fmla="*/ 1378744 w 3394075"/>
                <a:gd name="connsiteY527" fmla="*/ 325438 h 1738313"/>
                <a:gd name="connsiteX528" fmla="*/ 1377950 w 3394075"/>
                <a:gd name="connsiteY528" fmla="*/ 324644 h 1738313"/>
                <a:gd name="connsiteX529" fmla="*/ 1378744 w 3394075"/>
                <a:gd name="connsiteY529" fmla="*/ 323850 h 1738313"/>
                <a:gd name="connsiteX530" fmla="*/ 1229697 w 3394075"/>
                <a:gd name="connsiteY530" fmla="*/ 323453 h 1738313"/>
                <a:gd name="connsiteX531" fmla="*/ 1180536 w 3394075"/>
                <a:gd name="connsiteY531" fmla="*/ 348456 h 1738313"/>
                <a:gd name="connsiteX532" fmla="*/ 1008471 w 3394075"/>
                <a:gd name="connsiteY532" fmla="*/ 373460 h 1738313"/>
                <a:gd name="connsiteX533" fmla="*/ 934730 w 3394075"/>
                <a:gd name="connsiteY533" fmla="*/ 373460 h 1738313"/>
                <a:gd name="connsiteX534" fmla="*/ 811826 w 3394075"/>
                <a:gd name="connsiteY534" fmla="*/ 373460 h 1738313"/>
                <a:gd name="connsiteX535" fmla="*/ 787246 w 3394075"/>
                <a:gd name="connsiteY535" fmla="*/ 373460 h 1738313"/>
                <a:gd name="connsiteX536" fmla="*/ 738084 w 3394075"/>
                <a:gd name="connsiteY536" fmla="*/ 373460 h 1738313"/>
                <a:gd name="connsiteX537" fmla="*/ 713504 w 3394075"/>
                <a:gd name="connsiteY537" fmla="*/ 373460 h 1738313"/>
                <a:gd name="connsiteX538" fmla="*/ 639762 w 3394075"/>
                <a:gd name="connsiteY538" fmla="*/ 398463 h 1738313"/>
                <a:gd name="connsiteX539" fmla="*/ 639762 w 3394075"/>
                <a:gd name="connsiteY539" fmla="*/ 373460 h 1738313"/>
                <a:gd name="connsiteX540" fmla="*/ 910149 w 3394075"/>
                <a:gd name="connsiteY540" fmla="*/ 348456 h 1738313"/>
                <a:gd name="connsiteX541" fmla="*/ 934730 w 3394075"/>
                <a:gd name="connsiteY541" fmla="*/ 348456 h 1738313"/>
                <a:gd name="connsiteX542" fmla="*/ 959310 w 3394075"/>
                <a:gd name="connsiteY542" fmla="*/ 348456 h 1738313"/>
                <a:gd name="connsiteX543" fmla="*/ 1229697 w 3394075"/>
                <a:gd name="connsiteY543" fmla="*/ 323453 h 1738313"/>
                <a:gd name="connsiteX544" fmla="*/ 1230081 w 3394075"/>
                <a:gd name="connsiteY544" fmla="*/ 312905 h 1738313"/>
                <a:gd name="connsiteX545" fmla="*/ 1254278 w 3394075"/>
                <a:gd name="connsiteY545" fmla="*/ 323453 h 1738313"/>
                <a:gd name="connsiteX546" fmla="*/ 1229697 w 3394075"/>
                <a:gd name="connsiteY546" fmla="*/ 323453 h 1738313"/>
                <a:gd name="connsiteX547" fmla="*/ 1230081 w 3394075"/>
                <a:gd name="connsiteY547" fmla="*/ 312905 h 1738313"/>
                <a:gd name="connsiteX548" fmla="*/ 1476375 w 3394075"/>
                <a:gd name="connsiteY548" fmla="*/ 298450 h 1738313"/>
                <a:gd name="connsiteX549" fmla="*/ 1500982 w 3394075"/>
                <a:gd name="connsiteY549" fmla="*/ 298450 h 1738313"/>
                <a:gd name="connsiteX550" fmla="*/ 1525588 w 3394075"/>
                <a:gd name="connsiteY550" fmla="*/ 298450 h 1738313"/>
                <a:gd name="connsiteX551" fmla="*/ 1476375 w 3394075"/>
                <a:gd name="connsiteY551" fmla="*/ 323850 h 1738313"/>
                <a:gd name="connsiteX552" fmla="*/ 1476375 w 3394075"/>
                <a:gd name="connsiteY552" fmla="*/ 298450 h 1738313"/>
                <a:gd name="connsiteX553" fmla="*/ 1450975 w 3394075"/>
                <a:gd name="connsiteY553" fmla="*/ 298450 h 1738313"/>
                <a:gd name="connsiteX554" fmla="*/ 1476375 w 3394075"/>
                <a:gd name="connsiteY554" fmla="*/ 323850 h 1738313"/>
                <a:gd name="connsiteX555" fmla="*/ 1450975 w 3394075"/>
                <a:gd name="connsiteY555" fmla="*/ 323850 h 1738313"/>
                <a:gd name="connsiteX556" fmla="*/ 1450975 w 3394075"/>
                <a:gd name="connsiteY556" fmla="*/ 298450 h 1738313"/>
                <a:gd name="connsiteX557" fmla="*/ 1352601 w 3394075"/>
                <a:gd name="connsiteY557" fmla="*/ 298450 h 1738313"/>
                <a:gd name="connsiteX558" fmla="*/ 1377182 w 3394075"/>
                <a:gd name="connsiteY558" fmla="*/ 298450 h 1738313"/>
                <a:gd name="connsiteX559" fmla="*/ 1401762 w 3394075"/>
                <a:gd name="connsiteY559" fmla="*/ 298450 h 1738313"/>
                <a:gd name="connsiteX560" fmla="*/ 1401762 w 3394075"/>
                <a:gd name="connsiteY560" fmla="*/ 323453 h 1738313"/>
                <a:gd name="connsiteX561" fmla="*/ 1377182 w 3394075"/>
                <a:gd name="connsiteY561" fmla="*/ 323453 h 1738313"/>
                <a:gd name="connsiteX562" fmla="*/ 1352601 w 3394075"/>
                <a:gd name="connsiteY562" fmla="*/ 323453 h 1738313"/>
                <a:gd name="connsiteX563" fmla="*/ 1328020 w 3394075"/>
                <a:gd name="connsiteY563" fmla="*/ 323453 h 1738313"/>
                <a:gd name="connsiteX564" fmla="*/ 1352601 w 3394075"/>
                <a:gd name="connsiteY564" fmla="*/ 298450 h 1738313"/>
                <a:gd name="connsiteX565" fmla="*/ 1278859 w 3394075"/>
                <a:gd name="connsiteY565" fmla="*/ 298450 h 1738313"/>
                <a:gd name="connsiteX566" fmla="*/ 1303440 w 3394075"/>
                <a:gd name="connsiteY566" fmla="*/ 323453 h 1738313"/>
                <a:gd name="connsiteX567" fmla="*/ 1294222 w 3394075"/>
                <a:gd name="connsiteY567" fmla="*/ 323453 h 1738313"/>
                <a:gd name="connsiteX568" fmla="*/ 1278859 w 3394075"/>
                <a:gd name="connsiteY568" fmla="*/ 323453 h 1738313"/>
                <a:gd name="connsiteX569" fmla="*/ 1254278 w 3394075"/>
                <a:gd name="connsiteY569" fmla="*/ 323453 h 1738313"/>
                <a:gd name="connsiteX570" fmla="*/ 1278859 w 3394075"/>
                <a:gd name="connsiteY570" fmla="*/ 298450 h 1738313"/>
                <a:gd name="connsiteX571" fmla="*/ 1574800 w 3394075"/>
                <a:gd name="connsiteY571" fmla="*/ 273050 h 1738313"/>
                <a:gd name="connsiteX572" fmla="*/ 1574800 w 3394075"/>
                <a:gd name="connsiteY572" fmla="*/ 298450 h 1738313"/>
                <a:gd name="connsiteX573" fmla="*/ 1549400 w 3394075"/>
                <a:gd name="connsiteY573" fmla="*/ 298450 h 1738313"/>
                <a:gd name="connsiteX574" fmla="*/ 1574800 w 3394075"/>
                <a:gd name="connsiteY574" fmla="*/ 273050 h 1738313"/>
                <a:gd name="connsiteX575" fmla="*/ 491331 w 3394075"/>
                <a:gd name="connsiteY575" fmla="*/ 273050 h 1738313"/>
                <a:gd name="connsiteX576" fmla="*/ 515937 w 3394075"/>
                <a:gd name="connsiteY576" fmla="*/ 298450 h 1738313"/>
                <a:gd name="connsiteX577" fmla="*/ 540544 w 3394075"/>
                <a:gd name="connsiteY577" fmla="*/ 273050 h 1738313"/>
                <a:gd name="connsiteX578" fmla="*/ 565150 w 3394075"/>
                <a:gd name="connsiteY578" fmla="*/ 273050 h 1738313"/>
                <a:gd name="connsiteX579" fmla="*/ 614362 w 3394075"/>
                <a:gd name="connsiteY579" fmla="*/ 273050 h 1738313"/>
                <a:gd name="connsiteX580" fmla="*/ 663575 w 3394075"/>
                <a:gd name="connsiteY580" fmla="*/ 273050 h 1738313"/>
                <a:gd name="connsiteX581" fmla="*/ 786606 w 3394075"/>
                <a:gd name="connsiteY581" fmla="*/ 273050 h 1738313"/>
                <a:gd name="connsiteX582" fmla="*/ 811213 w 3394075"/>
                <a:gd name="connsiteY582" fmla="*/ 298450 h 1738313"/>
                <a:gd name="connsiteX583" fmla="*/ 663575 w 3394075"/>
                <a:gd name="connsiteY583" fmla="*/ 298450 h 1738313"/>
                <a:gd name="connsiteX584" fmla="*/ 565150 w 3394075"/>
                <a:gd name="connsiteY584" fmla="*/ 298450 h 1738313"/>
                <a:gd name="connsiteX585" fmla="*/ 466725 w 3394075"/>
                <a:gd name="connsiteY585" fmla="*/ 323850 h 1738313"/>
                <a:gd name="connsiteX586" fmla="*/ 491331 w 3394075"/>
                <a:gd name="connsiteY586" fmla="*/ 298450 h 1738313"/>
                <a:gd name="connsiteX587" fmla="*/ 491331 w 3394075"/>
                <a:gd name="connsiteY587" fmla="*/ 273050 h 1738313"/>
                <a:gd name="connsiteX588" fmla="*/ 1352550 w 3394075"/>
                <a:gd name="connsiteY588" fmla="*/ 223838 h 1738313"/>
                <a:gd name="connsiteX589" fmla="*/ 1377156 w 3394075"/>
                <a:gd name="connsiteY589" fmla="*/ 223838 h 1738313"/>
                <a:gd name="connsiteX590" fmla="*/ 1450975 w 3394075"/>
                <a:gd name="connsiteY590" fmla="*/ 223838 h 1738313"/>
                <a:gd name="connsiteX591" fmla="*/ 1377156 w 3394075"/>
                <a:gd name="connsiteY591" fmla="*/ 249238 h 1738313"/>
                <a:gd name="connsiteX592" fmla="*/ 1352550 w 3394075"/>
                <a:gd name="connsiteY592" fmla="*/ 223838 h 1738313"/>
                <a:gd name="connsiteX593" fmla="*/ 1205706 w 3394075"/>
                <a:gd name="connsiteY593" fmla="*/ 223838 h 1738313"/>
                <a:gd name="connsiteX594" fmla="*/ 1230312 w 3394075"/>
                <a:gd name="connsiteY594" fmla="*/ 248709 h 1738313"/>
                <a:gd name="connsiteX595" fmla="*/ 1230312 w 3394075"/>
                <a:gd name="connsiteY595" fmla="*/ 223838 h 1738313"/>
                <a:gd name="connsiteX596" fmla="*/ 1279525 w 3394075"/>
                <a:gd name="connsiteY596" fmla="*/ 223838 h 1738313"/>
                <a:gd name="connsiteX597" fmla="*/ 1254919 w 3394075"/>
                <a:gd name="connsiteY597" fmla="*/ 248709 h 1738313"/>
                <a:gd name="connsiteX598" fmla="*/ 984249 w 3394075"/>
                <a:gd name="connsiteY598" fmla="*/ 273580 h 1738313"/>
                <a:gd name="connsiteX599" fmla="*/ 836612 w 3394075"/>
                <a:gd name="connsiteY599" fmla="*/ 298451 h 1738313"/>
                <a:gd name="connsiteX600" fmla="*/ 861218 w 3394075"/>
                <a:gd name="connsiteY600" fmla="*/ 273580 h 1738313"/>
                <a:gd name="connsiteX601" fmla="*/ 1205706 w 3394075"/>
                <a:gd name="connsiteY601" fmla="*/ 223838 h 1738313"/>
                <a:gd name="connsiteX602" fmla="*/ 2976165 w 3394075"/>
                <a:gd name="connsiteY602" fmla="*/ 213122 h 1738313"/>
                <a:gd name="connsiteX603" fmla="*/ 2976562 w 3394075"/>
                <a:gd name="connsiteY603" fmla="*/ 223838 h 1738313"/>
                <a:gd name="connsiteX604" fmla="*/ 2951162 w 3394075"/>
                <a:gd name="connsiteY604" fmla="*/ 223838 h 1738313"/>
                <a:gd name="connsiteX605" fmla="*/ 2976165 w 3394075"/>
                <a:gd name="connsiteY605" fmla="*/ 213122 h 1738313"/>
                <a:gd name="connsiteX606" fmla="*/ 1450975 w 3394075"/>
                <a:gd name="connsiteY606" fmla="*/ 198438 h 1738313"/>
                <a:gd name="connsiteX607" fmla="*/ 1475581 w 3394075"/>
                <a:gd name="connsiteY607" fmla="*/ 198438 h 1738313"/>
                <a:gd name="connsiteX608" fmla="*/ 1524794 w 3394075"/>
                <a:gd name="connsiteY608" fmla="*/ 223838 h 1738313"/>
                <a:gd name="connsiteX609" fmla="*/ 1490960 w 3394075"/>
                <a:gd name="connsiteY609" fmla="*/ 223838 h 1738313"/>
                <a:gd name="connsiteX610" fmla="*/ 1450975 w 3394075"/>
                <a:gd name="connsiteY610" fmla="*/ 223838 h 1738313"/>
                <a:gd name="connsiteX611" fmla="*/ 1450975 w 3394075"/>
                <a:gd name="connsiteY611" fmla="*/ 198438 h 1738313"/>
                <a:gd name="connsiteX612" fmla="*/ 2916634 w 3394075"/>
                <a:gd name="connsiteY612" fmla="*/ 163909 h 1738313"/>
                <a:gd name="connsiteX613" fmla="*/ 2927350 w 3394075"/>
                <a:gd name="connsiteY613" fmla="*/ 174625 h 1738313"/>
                <a:gd name="connsiteX614" fmla="*/ 2901950 w 3394075"/>
                <a:gd name="connsiteY614" fmla="*/ 174625 h 1738313"/>
                <a:gd name="connsiteX615" fmla="*/ 2916634 w 3394075"/>
                <a:gd name="connsiteY615" fmla="*/ 163909 h 1738313"/>
                <a:gd name="connsiteX616" fmla="*/ 466725 w 3394075"/>
                <a:gd name="connsiteY616" fmla="*/ 123825 h 1738313"/>
                <a:gd name="connsiteX617" fmla="*/ 492125 w 3394075"/>
                <a:gd name="connsiteY617" fmla="*/ 123825 h 1738313"/>
                <a:gd name="connsiteX618" fmla="*/ 492125 w 3394075"/>
                <a:gd name="connsiteY618" fmla="*/ 125413 h 1738313"/>
                <a:gd name="connsiteX619" fmla="*/ 466725 w 3394075"/>
                <a:gd name="connsiteY619" fmla="*/ 125413 h 1738313"/>
                <a:gd name="connsiteX620" fmla="*/ 762000 w 3394075"/>
                <a:gd name="connsiteY620" fmla="*/ 100013 h 1738313"/>
                <a:gd name="connsiteX621" fmla="*/ 762083 w 3394075"/>
                <a:gd name="connsiteY621" fmla="*/ 100013 h 1738313"/>
                <a:gd name="connsiteX622" fmla="*/ 763588 w 3394075"/>
                <a:gd name="connsiteY622" fmla="*/ 100013 h 1738313"/>
                <a:gd name="connsiteX623" fmla="*/ 763588 w 3394075"/>
                <a:gd name="connsiteY623" fmla="*/ 101601 h 1738313"/>
                <a:gd name="connsiteX624" fmla="*/ 762000 w 3394075"/>
                <a:gd name="connsiteY624" fmla="*/ 101601 h 1738313"/>
                <a:gd name="connsiteX625" fmla="*/ 2951163 w 3394075"/>
                <a:gd name="connsiteY625" fmla="*/ 74613 h 1738313"/>
                <a:gd name="connsiteX626" fmla="*/ 2926556 w 3394075"/>
                <a:gd name="connsiteY626" fmla="*/ 100013 h 1738313"/>
                <a:gd name="connsiteX627" fmla="*/ 2951163 w 3394075"/>
                <a:gd name="connsiteY627" fmla="*/ 74613 h 1738313"/>
                <a:gd name="connsiteX628" fmla="*/ 811379 w 3394075"/>
                <a:gd name="connsiteY628" fmla="*/ 74613 h 1738313"/>
                <a:gd name="connsiteX629" fmla="*/ 811379 w 3394075"/>
                <a:gd name="connsiteY629" fmla="*/ 100013 h 1738313"/>
                <a:gd name="connsiteX630" fmla="*/ 786731 w 3394075"/>
                <a:gd name="connsiteY630" fmla="*/ 100013 h 1738313"/>
                <a:gd name="connsiteX631" fmla="*/ 811379 w 3394075"/>
                <a:gd name="connsiteY631" fmla="*/ 74613 h 1738313"/>
                <a:gd name="connsiteX632" fmla="*/ 3024597 w 3394075"/>
                <a:gd name="connsiteY632" fmla="*/ 67866 h 1738313"/>
                <a:gd name="connsiteX633" fmla="*/ 3049588 w 3394075"/>
                <a:gd name="connsiteY633" fmla="*/ 74084 h 1738313"/>
                <a:gd name="connsiteX634" fmla="*/ 3024982 w 3394075"/>
                <a:gd name="connsiteY634" fmla="*/ 98955 h 1738313"/>
                <a:gd name="connsiteX635" fmla="*/ 3000375 w 3394075"/>
                <a:gd name="connsiteY635" fmla="*/ 123826 h 1738313"/>
                <a:gd name="connsiteX636" fmla="*/ 3024597 w 3394075"/>
                <a:gd name="connsiteY636" fmla="*/ 67866 h 1738313"/>
                <a:gd name="connsiteX637" fmla="*/ 1131804 w 3394075"/>
                <a:gd name="connsiteY637" fmla="*/ 49213 h 1738313"/>
                <a:gd name="connsiteX638" fmla="*/ 1156452 w 3394075"/>
                <a:gd name="connsiteY638" fmla="*/ 49213 h 1738313"/>
                <a:gd name="connsiteX639" fmla="*/ 1181100 w 3394075"/>
                <a:gd name="connsiteY639" fmla="*/ 74613 h 1738313"/>
                <a:gd name="connsiteX640" fmla="*/ 885323 w 3394075"/>
                <a:gd name="connsiteY640" fmla="*/ 100013 h 1738313"/>
                <a:gd name="connsiteX641" fmla="*/ 869918 w 3394075"/>
                <a:gd name="connsiteY641" fmla="*/ 100013 h 1738313"/>
                <a:gd name="connsiteX642" fmla="*/ 862013 w 3394075"/>
                <a:gd name="connsiteY642" fmla="*/ 100013 h 1738313"/>
                <a:gd name="connsiteX643" fmla="*/ 862013 w 3394075"/>
                <a:gd name="connsiteY643" fmla="*/ 101601 h 1738313"/>
                <a:gd name="connsiteX644" fmla="*/ 860425 w 3394075"/>
                <a:gd name="connsiteY644" fmla="*/ 101601 h 1738313"/>
                <a:gd name="connsiteX645" fmla="*/ 860425 w 3394075"/>
                <a:gd name="connsiteY645" fmla="*/ 100013 h 1738313"/>
                <a:gd name="connsiteX646" fmla="*/ 836027 w 3394075"/>
                <a:gd name="connsiteY646" fmla="*/ 100013 h 1738313"/>
                <a:gd name="connsiteX647" fmla="*/ 811379 w 3394075"/>
                <a:gd name="connsiteY647" fmla="*/ 100013 h 1738313"/>
                <a:gd name="connsiteX648" fmla="*/ 959267 w 3394075"/>
                <a:gd name="connsiteY648" fmla="*/ 74613 h 1738313"/>
                <a:gd name="connsiteX649" fmla="*/ 1008563 w 3394075"/>
                <a:gd name="connsiteY649" fmla="*/ 74613 h 1738313"/>
                <a:gd name="connsiteX650" fmla="*/ 1131804 w 3394075"/>
                <a:gd name="connsiteY650" fmla="*/ 49213 h 1738313"/>
                <a:gd name="connsiteX651" fmla="*/ 1328738 w 3394075"/>
                <a:gd name="connsiteY651" fmla="*/ 0 h 1738313"/>
                <a:gd name="connsiteX652" fmla="*/ 1303867 w 3394075"/>
                <a:gd name="connsiteY652" fmla="*/ 25400 h 1738313"/>
                <a:gd name="connsiteX653" fmla="*/ 1328738 w 3394075"/>
                <a:gd name="connsiteY653" fmla="*/ 0 h 173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Lst>
              <a:rect l="l" t="t" r="r" b="b"/>
              <a:pathLst>
                <a:path w="3394075" h="1738313">
                  <a:moveTo>
                    <a:pt x="2779712" y="1689100"/>
                  </a:moveTo>
                  <a:cubicBezTo>
                    <a:pt x="2779712" y="1689100"/>
                    <a:pt x="2779712" y="1689100"/>
                    <a:pt x="2779712" y="1713707"/>
                  </a:cubicBezTo>
                  <a:cubicBezTo>
                    <a:pt x="2779712" y="1713707"/>
                    <a:pt x="2779712" y="1738313"/>
                    <a:pt x="2754312" y="1738313"/>
                  </a:cubicBezTo>
                  <a:cubicBezTo>
                    <a:pt x="2754312" y="1738313"/>
                    <a:pt x="2754312" y="1738313"/>
                    <a:pt x="2754312" y="1713707"/>
                  </a:cubicBezTo>
                  <a:cubicBezTo>
                    <a:pt x="2779712" y="1713707"/>
                    <a:pt x="2779712" y="1689100"/>
                    <a:pt x="2779712" y="1689100"/>
                  </a:cubicBezTo>
                  <a:close/>
                  <a:moveTo>
                    <a:pt x="2287587" y="1663700"/>
                  </a:moveTo>
                  <a:cubicBezTo>
                    <a:pt x="2311400" y="1689100"/>
                    <a:pt x="2311400" y="1689100"/>
                    <a:pt x="2311400" y="1714500"/>
                  </a:cubicBezTo>
                  <a:cubicBezTo>
                    <a:pt x="2311400" y="1714500"/>
                    <a:pt x="2287587" y="1689100"/>
                    <a:pt x="2287587" y="1689100"/>
                  </a:cubicBezTo>
                  <a:cubicBezTo>
                    <a:pt x="2287587" y="1689100"/>
                    <a:pt x="2287587" y="1689100"/>
                    <a:pt x="2287587" y="1678385"/>
                  </a:cubicBezTo>
                  <a:lnTo>
                    <a:pt x="2287587" y="1663701"/>
                  </a:lnTo>
                  <a:close/>
                  <a:moveTo>
                    <a:pt x="2508250" y="1639888"/>
                  </a:moveTo>
                  <a:cubicBezTo>
                    <a:pt x="2533650" y="1639888"/>
                    <a:pt x="2533650" y="1639888"/>
                    <a:pt x="2533650" y="1639888"/>
                  </a:cubicBezTo>
                  <a:cubicBezTo>
                    <a:pt x="2533650" y="1639888"/>
                    <a:pt x="2533650" y="1639888"/>
                    <a:pt x="2533650" y="1663701"/>
                  </a:cubicBezTo>
                  <a:cubicBezTo>
                    <a:pt x="2533650" y="1663701"/>
                    <a:pt x="2508250" y="1663701"/>
                    <a:pt x="2508250" y="1639888"/>
                  </a:cubicBezTo>
                  <a:close/>
                  <a:moveTo>
                    <a:pt x="3098800" y="1539875"/>
                  </a:moveTo>
                  <a:cubicBezTo>
                    <a:pt x="3123406" y="1564746"/>
                    <a:pt x="3123406" y="1589617"/>
                    <a:pt x="3148013" y="1589617"/>
                  </a:cubicBezTo>
                  <a:cubicBezTo>
                    <a:pt x="3148013" y="1589617"/>
                    <a:pt x="3148013" y="1589617"/>
                    <a:pt x="3148013" y="1614488"/>
                  </a:cubicBezTo>
                  <a:cubicBezTo>
                    <a:pt x="3123406" y="1614488"/>
                    <a:pt x="3123406" y="1589617"/>
                    <a:pt x="3098800" y="1564746"/>
                  </a:cubicBezTo>
                  <a:cubicBezTo>
                    <a:pt x="3098800" y="1564746"/>
                    <a:pt x="3098800" y="1564746"/>
                    <a:pt x="3098800" y="1539875"/>
                  </a:cubicBezTo>
                  <a:close/>
                  <a:moveTo>
                    <a:pt x="1574800" y="1516063"/>
                  </a:moveTo>
                  <a:cubicBezTo>
                    <a:pt x="1574800" y="1516063"/>
                    <a:pt x="1574800" y="1516063"/>
                    <a:pt x="1574800" y="1539876"/>
                  </a:cubicBezTo>
                  <a:cubicBezTo>
                    <a:pt x="1574800" y="1539876"/>
                    <a:pt x="1574800" y="1539876"/>
                    <a:pt x="1549400" y="1539876"/>
                  </a:cubicBezTo>
                  <a:cubicBezTo>
                    <a:pt x="1549400" y="1539876"/>
                    <a:pt x="1574800" y="1516063"/>
                    <a:pt x="1574800" y="1516063"/>
                  </a:cubicBezTo>
                  <a:close/>
                  <a:moveTo>
                    <a:pt x="2262187" y="1465263"/>
                  </a:moveTo>
                  <a:cubicBezTo>
                    <a:pt x="2262187" y="1490266"/>
                    <a:pt x="2262187" y="1515270"/>
                    <a:pt x="2287587" y="1565276"/>
                  </a:cubicBezTo>
                  <a:cubicBezTo>
                    <a:pt x="2262187" y="1540273"/>
                    <a:pt x="2262187" y="1465263"/>
                    <a:pt x="2262187" y="1465263"/>
                  </a:cubicBezTo>
                  <a:close/>
                  <a:moveTo>
                    <a:pt x="1586707" y="1441450"/>
                  </a:moveTo>
                  <a:cubicBezTo>
                    <a:pt x="1607311" y="1441450"/>
                    <a:pt x="1624014" y="1452467"/>
                    <a:pt x="1624014" y="1466057"/>
                  </a:cubicBezTo>
                  <a:cubicBezTo>
                    <a:pt x="1624014" y="1479647"/>
                    <a:pt x="1607311" y="1490664"/>
                    <a:pt x="1586707" y="1490664"/>
                  </a:cubicBezTo>
                  <a:cubicBezTo>
                    <a:pt x="1566103" y="1490664"/>
                    <a:pt x="1549400" y="1479647"/>
                    <a:pt x="1549400" y="1466057"/>
                  </a:cubicBezTo>
                  <a:cubicBezTo>
                    <a:pt x="1549400" y="1452467"/>
                    <a:pt x="1566103" y="1441450"/>
                    <a:pt x="1586707" y="1441450"/>
                  </a:cubicBezTo>
                  <a:close/>
                  <a:moveTo>
                    <a:pt x="2828925" y="1416050"/>
                  </a:moveTo>
                  <a:cubicBezTo>
                    <a:pt x="2853531" y="1416050"/>
                    <a:pt x="2853531" y="1416050"/>
                    <a:pt x="2853531" y="1440815"/>
                  </a:cubicBezTo>
                  <a:cubicBezTo>
                    <a:pt x="2878138" y="1416050"/>
                    <a:pt x="2878138" y="1416050"/>
                    <a:pt x="2902744" y="1416050"/>
                  </a:cubicBezTo>
                  <a:cubicBezTo>
                    <a:pt x="2927350" y="1440815"/>
                    <a:pt x="2927350" y="1465580"/>
                    <a:pt x="2927350" y="1490345"/>
                  </a:cubicBezTo>
                  <a:cubicBezTo>
                    <a:pt x="2927350" y="1515110"/>
                    <a:pt x="2902744" y="1515110"/>
                    <a:pt x="2878138" y="1515110"/>
                  </a:cubicBezTo>
                  <a:cubicBezTo>
                    <a:pt x="2878138" y="1515110"/>
                    <a:pt x="2878138" y="1515110"/>
                    <a:pt x="2878138" y="1539875"/>
                  </a:cubicBezTo>
                  <a:cubicBezTo>
                    <a:pt x="2878138" y="1539875"/>
                    <a:pt x="2878138" y="1515110"/>
                    <a:pt x="2853531" y="1515110"/>
                  </a:cubicBezTo>
                  <a:cubicBezTo>
                    <a:pt x="2853531" y="1490345"/>
                    <a:pt x="2828925" y="1490345"/>
                    <a:pt x="2853531" y="1465580"/>
                  </a:cubicBezTo>
                  <a:cubicBezTo>
                    <a:pt x="2828925" y="1440815"/>
                    <a:pt x="2828925" y="1416050"/>
                    <a:pt x="2828925" y="1416050"/>
                  </a:cubicBezTo>
                  <a:close/>
                  <a:moveTo>
                    <a:pt x="2336800" y="1416050"/>
                  </a:moveTo>
                  <a:cubicBezTo>
                    <a:pt x="2336800" y="1416050"/>
                    <a:pt x="2336800" y="1416050"/>
                    <a:pt x="2336800" y="1441450"/>
                  </a:cubicBezTo>
                  <a:cubicBezTo>
                    <a:pt x="2311400" y="1416050"/>
                    <a:pt x="2311400" y="1416050"/>
                    <a:pt x="2336800" y="1416050"/>
                  </a:cubicBezTo>
                  <a:close/>
                  <a:moveTo>
                    <a:pt x="1893570" y="1390650"/>
                  </a:moveTo>
                  <a:cubicBezTo>
                    <a:pt x="1893570" y="1390650"/>
                    <a:pt x="1893570" y="1390650"/>
                    <a:pt x="1918018" y="1440543"/>
                  </a:cubicBezTo>
                  <a:cubicBezTo>
                    <a:pt x="1942466" y="1440543"/>
                    <a:pt x="1966913" y="1465490"/>
                    <a:pt x="1966913" y="1490436"/>
                  </a:cubicBezTo>
                  <a:cubicBezTo>
                    <a:pt x="1966913" y="1540329"/>
                    <a:pt x="1942466" y="1565275"/>
                    <a:pt x="1893570" y="1565275"/>
                  </a:cubicBezTo>
                  <a:cubicBezTo>
                    <a:pt x="1869123" y="1565275"/>
                    <a:pt x="1844675" y="1540329"/>
                    <a:pt x="1844675" y="1490436"/>
                  </a:cubicBezTo>
                  <a:cubicBezTo>
                    <a:pt x="1844675" y="1465490"/>
                    <a:pt x="1869123" y="1440543"/>
                    <a:pt x="1893570" y="1440543"/>
                  </a:cubicBezTo>
                  <a:cubicBezTo>
                    <a:pt x="1893570" y="1415597"/>
                    <a:pt x="1893570" y="1390650"/>
                    <a:pt x="1893570" y="1390650"/>
                  </a:cubicBezTo>
                  <a:close/>
                  <a:moveTo>
                    <a:pt x="1377157" y="1366837"/>
                  </a:moveTo>
                  <a:cubicBezTo>
                    <a:pt x="1390747" y="1366837"/>
                    <a:pt x="1401764" y="1377854"/>
                    <a:pt x="1401764" y="1391444"/>
                  </a:cubicBezTo>
                  <a:cubicBezTo>
                    <a:pt x="1401764" y="1405034"/>
                    <a:pt x="1390747" y="1416051"/>
                    <a:pt x="1377157" y="1416051"/>
                  </a:cubicBezTo>
                  <a:cubicBezTo>
                    <a:pt x="1363567" y="1416051"/>
                    <a:pt x="1352550" y="1405034"/>
                    <a:pt x="1352550" y="1391444"/>
                  </a:cubicBezTo>
                  <a:cubicBezTo>
                    <a:pt x="1352550" y="1377854"/>
                    <a:pt x="1363567" y="1366837"/>
                    <a:pt x="1377157" y="1366837"/>
                  </a:cubicBezTo>
                  <a:close/>
                  <a:moveTo>
                    <a:pt x="737394" y="1366837"/>
                  </a:moveTo>
                  <a:cubicBezTo>
                    <a:pt x="750984" y="1366837"/>
                    <a:pt x="762001" y="1377854"/>
                    <a:pt x="762001" y="1391444"/>
                  </a:cubicBezTo>
                  <a:cubicBezTo>
                    <a:pt x="762001" y="1405034"/>
                    <a:pt x="750984" y="1416051"/>
                    <a:pt x="737394" y="1416051"/>
                  </a:cubicBezTo>
                  <a:cubicBezTo>
                    <a:pt x="723804" y="1416051"/>
                    <a:pt x="712787" y="1405034"/>
                    <a:pt x="712787" y="1391444"/>
                  </a:cubicBezTo>
                  <a:cubicBezTo>
                    <a:pt x="712787" y="1377854"/>
                    <a:pt x="723804" y="1366837"/>
                    <a:pt x="737394" y="1366837"/>
                  </a:cubicBezTo>
                  <a:close/>
                  <a:moveTo>
                    <a:pt x="1020763" y="1341437"/>
                  </a:moveTo>
                  <a:cubicBezTo>
                    <a:pt x="1040929" y="1341437"/>
                    <a:pt x="1057276" y="1363826"/>
                    <a:pt x="1057276" y="1391444"/>
                  </a:cubicBezTo>
                  <a:cubicBezTo>
                    <a:pt x="1057276" y="1419062"/>
                    <a:pt x="1040929" y="1441451"/>
                    <a:pt x="1020763" y="1441451"/>
                  </a:cubicBezTo>
                  <a:cubicBezTo>
                    <a:pt x="1000597" y="1441451"/>
                    <a:pt x="984250" y="1419062"/>
                    <a:pt x="984250" y="1391444"/>
                  </a:cubicBezTo>
                  <a:cubicBezTo>
                    <a:pt x="984250" y="1363826"/>
                    <a:pt x="1000597" y="1341437"/>
                    <a:pt x="1020763" y="1341437"/>
                  </a:cubicBezTo>
                  <a:close/>
                  <a:moveTo>
                    <a:pt x="159544" y="1341437"/>
                  </a:moveTo>
                  <a:cubicBezTo>
                    <a:pt x="180148" y="1341437"/>
                    <a:pt x="196851" y="1358140"/>
                    <a:pt x="196851" y="1378744"/>
                  </a:cubicBezTo>
                  <a:cubicBezTo>
                    <a:pt x="196851" y="1399348"/>
                    <a:pt x="180148" y="1416051"/>
                    <a:pt x="159544" y="1416051"/>
                  </a:cubicBezTo>
                  <a:cubicBezTo>
                    <a:pt x="138940" y="1416051"/>
                    <a:pt x="122237" y="1399348"/>
                    <a:pt x="122237" y="1378744"/>
                  </a:cubicBezTo>
                  <a:cubicBezTo>
                    <a:pt x="122237" y="1358140"/>
                    <a:pt x="138940" y="1341437"/>
                    <a:pt x="159544" y="1341437"/>
                  </a:cubicBezTo>
                  <a:close/>
                  <a:moveTo>
                    <a:pt x="2681287" y="1292225"/>
                  </a:moveTo>
                  <a:cubicBezTo>
                    <a:pt x="2681287" y="1292225"/>
                    <a:pt x="2681287" y="1292225"/>
                    <a:pt x="2705894" y="1292225"/>
                  </a:cubicBezTo>
                  <a:cubicBezTo>
                    <a:pt x="2705894" y="1292225"/>
                    <a:pt x="2705894" y="1317096"/>
                    <a:pt x="2705894" y="1317096"/>
                  </a:cubicBezTo>
                  <a:cubicBezTo>
                    <a:pt x="2705894" y="1341967"/>
                    <a:pt x="2705894" y="1366838"/>
                    <a:pt x="2730500" y="1366838"/>
                  </a:cubicBezTo>
                  <a:cubicBezTo>
                    <a:pt x="2730500" y="1391709"/>
                    <a:pt x="2730500" y="1391709"/>
                    <a:pt x="2730500" y="1416579"/>
                  </a:cubicBezTo>
                  <a:cubicBezTo>
                    <a:pt x="2730500" y="1416579"/>
                    <a:pt x="2730500" y="1416579"/>
                    <a:pt x="2730500" y="1441450"/>
                  </a:cubicBezTo>
                  <a:cubicBezTo>
                    <a:pt x="2730500" y="1441450"/>
                    <a:pt x="2705894" y="1441450"/>
                    <a:pt x="2705894" y="1441450"/>
                  </a:cubicBezTo>
                  <a:cubicBezTo>
                    <a:pt x="2705894" y="1391709"/>
                    <a:pt x="2681287" y="1366838"/>
                    <a:pt x="2681287" y="1341967"/>
                  </a:cubicBezTo>
                  <a:cubicBezTo>
                    <a:pt x="2681287" y="1341967"/>
                    <a:pt x="2681287" y="1341967"/>
                    <a:pt x="2681287" y="1292225"/>
                  </a:cubicBezTo>
                  <a:close/>
                  <a:moveTo>
                    <a:pt x="2360612" y="1292225"/>
                  </a:moveTo>
                  <a:cubicBezTo>
                    <a:pt x="2360612" y="1292225"/>
                    <a:pt x="2360612" y="1292225"/>
                    <a:pt x="2386012" y="1292225"/>
                  </a:cubicBezTo>
                  <a:cubicBezTo>
                    <a:pt x="2386012" y="1292225"/>
                    <a:pt x="2386012" y="1292225"/>
                    <a:pt x="2360612" y="1316038"/>
                  </a:cubicBezTo>
                  <a:cubicBezTo>
                    <a:pt x="2360612" y="1292225"/>
                    <a:pt x="2360612" y="1292225"/>
                    <a:pt x="2360612" y="1292225"/>
                  </a:cubicBezTo>
                  <a:close/>
                  <a:moveTo>
                    <a:pt x="1747044" y="1292225"/>
                  </a:moveTo>
                  <a:cubicBezTo>
                    <a:pt x="1760634" y="1292225"/>
                    <a:pt x="1771651" y="1303242"/>
                    <a:pt x="1771651" y="1316832"/>
                  </a:cubicBezTo>
                  <a:cubicBezTo>
                    <a:pt x="1771651" y="1330422"/>
                    <a:pt x="1760634" y="1341439"/>
                    <a:pt x="1747044" y="1341439"/>
                  </a:cubicBezTo>
                  <a:cubicBezTo>
                    <a:pt x="1733454" y="1341439"/>
                    <a:pt x="1722437" y="1330422"/>
                    <a:pt x="1722437" y="1316832"/>
                  </a:cubicBezTo>
                  <a:cubicBezTo>
                    <a:pt x="1722437" y="1303242"/>
                    <a:pt x="1733454" y="1292225"/>
                    <a:pt x="1747044" y="1292225"/>
                  </a:cubicBezTo>
                  <a:close/>
                  <a:moveTo>
                    <a:pt x="886619" y="1292225"/>
                  </a:moveTo>
                  <a:cubicBezTo>
                    <a:pt x="887057" y="1292225"/>
                    <a:pt x="887413" y="1292581"/>
                    <a:pt x="887413" y="1293019"/>
                  </a:cubicBezTo>
                  <a:cubicBezTo>
                    <a:pt x="887413" y="1293458"/>
                    <a:pt x="887057" y="1293813"/>
                    <a:pt x="886619" y="1293813"/>
                  </a:cubicBezTo>
                  <a:cubicBezTo>
                    <a:pt x="886180" y="1293813"/>
                    <a:pt x="885825" y="1293458"/>
                    <a:pt x="885825" y="1293019"/>
                  </a:cubicBezTo>
                  <a:cubicBezTo>
                    <a:pt x="885825" y="1292581"/>
                    <a:pt x="886180" y="1292225"/>
                    <a:pt x="886619" y="1292225"/>
                  </a:cubicBezTo>
                  <a:close/>
                  <a:moveTo>
                    <a:pt x="2532857" y="1266825"/>
                  </a:moveTo>
                  <a:cubicBezTo>
                    <a:pt x="2546447" y="1266825"/>
                    <a:pt x="2557464" y="1277842"/>
                    <a:pt x="2557464" y="1291432"/>
                  </a:cubicBezTo>
                  <a:cubicBezTo>
                    <a:pt x="2557464" y="1305022"/>
                    <a:pt x="2546447" y="1316039"/>
                    <a:pt x="2532857" y="1316039"/>
                  </a:cubicBezTo>
                  <a:cubicBezTo>
                    <a:pt x="2519267" y="1316039"/>
                    <a:pt x="2508250" y="1305022"/>
                    <a:pt x="2508250" y="1291432"/>
                  </a:cubicBezTo>
                  <a:cubicBezTo>
                    <a:pt x="2508250" y="1277842"/>
                    <a:pt x="2519267" y="1266825"/>
                    <a:pt x="2532857" y="1266825"/>
                  </a:cubicBezTo>
                  <a:close/>
                  <a:moveTo>
                    <a:pt x="2016125" y="1266825"/>
                  </a:moveTo>
                  <a:lnTo>
                    <a:pt x="2041525" y="1266825"/>
                  </a:lnTo>
                  <a:cubicBezTo>
                    <a:pt x="2041525" y="1266825"/>
                    <a:pt x="2041525" y="1266825"/>
                    <a:pt x="2041525" y="1292225"/>
                  </a:cubicBezTo>
                  <a:cubicBezTo>
                    <a:pt x="2016125" y="1292225"/>
                    <a:pt x="2016125" y="1292225"/>
                    <a:pt x="2016125" y="1292225"/>
                  </a:cubicBezTo>
                  <a:cubicBezTo>
                    <a:pt x="2016125" y="1292225"/>
                    <a:pt x="2016125" y="1292225"/>
                    <a:pt x="2016125" y="1266825"/>
                  </a:cubicBezTo>
                  <a:close/>
                  <a:moveTo>
                    <a:pt x="442119" y="1266825"/>
                  </a:moveTo>
                  <a:cubicBezTo>
                    <a:pt x="455709" y="1266825"/>
                    <a:pt x="466726" y="1277842"/>
                    <a:pt x="466726" y="1291432"/>
                  </a:cubicBezTo>
                  <a:cubicBezTo>
                    <a:pt x="466726" y="1305022"/>
                    <a:pt x="455709" y="1316039"/>
                    <a:pt x="442119" y="1316039"/>
                  </a:cubicBezTo>
                  <a:cubicBezTo>
                    <a:pt x="428529" y="1316039"/>
                    <a:pt x="417512" y="1305022"/>
                    <a:pt x="417512" y="1291432"/>
                  </a:cubicBezTo>
                  <a:cubicBezTo>
                    <a:pt x="417512" y="1277842"/>
                    <a:pt x="428529" y="1266825"/>
                    <a:pt x="442119" y="1266825"/>
                  </a:cubicBezTo>
                  <a:close/>
                  <a:moveTo>
                    <a:pt x="3197225" y="1217613"/>
                  </a:moveTo>
                  <a:cubicBezTo>
                    <a:pt x="3271044" y="1267355"/>
                    <a:pt x="3344862" y="1366839"/>
                    <a:pt x="3394075" y="1441451"/>
                  </a:cubicBezTo>
                  <a:cubicBezTo>
                    <a:pt x="3344862" y="1391709"/>
                    <a:pt x="3197225" y="1242484"/>
                    <a:pt x="3197225" y="1217613"/>
                  </a:cubicBezTo>
                  <a:close/>
                  <a:moveTo>
                    <a:pt x="1008063" y="1217612"/>
                  </a:moveTo>
                  <a:cubicBezTo>
                    <a:pt x="1008063" y="1217612"/>
                    <a:pt x="1008063" y="1217612"/>
                    <a:pt x="1008063" y="1242219"/>
                  </a:cubicBezTo>
                  <a:cubicBezTo>
                    <a:pt x="984250" y="1242219"/>
                    <a:pt x="984250" y="1266825"/>
                    <a:pt x="984250" y="1266825"/>
                  </a:cubicBezTo>
                  <a:cubicBezTo>
                    <a:pt x="984250" y="1242219"/>
                    <a:pt x="984250" y="1242219"/>
                    <a:pt x="984250" y="1242219"/>
                  </a:cubicBezTo>
                  <a:cubicBezTo>
                    <a:pt x="984250" y="1242219"/>
                    <a:pt x="984250" y="1217612"/>
                    <a:pt x="1008063" y="1217612"/>
                  </a:cubicBezTo>
                  <a:close/>
                  <a:moveTo>
                    <a:pt x="935037" y="1217612"/>
                  </a:moveTo>
                  <a:cubicBezTo>
                    <a:pt x="935037" y="1217612"/>
                    <a:pt x="935037" y="1217612"/>
                    <a:pt x="958850" y="1217612"/>
                  </a:cubicBezTo>
                  <a:cubicBezTo>
                    <a:pt x="935037" y="1242219"/>
                    <a:pt x="935037" y="1242219"/>
                    <a:pt x="935037" y="1266825"/>
                  </a:cubicBezTo>
                  <a:cubicBezTo>
                    <a:pt x="935037" y="1266825"/>
                    <a:pt x="935037" y="1266825"/>
                    <a:pt x="935037" y="1242219"/>
                  </a:cubicBezTo>
                  <a:cubicBezTo>
                    <a:pt x="935037" y="1242219"/>
                    <a:pt x="935037" y="1217612"/>
                    <a:pt x="935037" y="1217612"/>
                  </a:cubicBezTo>
                  <a:close/>
                  <a:moveTo>
                    <a:pt x="2080990" y="1195641"/>
                  </a:moveTo>
                  <a:lnTo>
                    <a:pt x="2084586" y="1202234"/>
                  </a:lnTo>
                  <a:cubicBezTo>
                    <a:pt x="2084586" y="1211462"/>
                    <a:pt x="2078434" y="1217613"/>
                    <a:pt x="2066131" y="1217613"/>
                  </a:cubicBezTo>
                  <a:cubicBezTo>
                    <a:pt x="2066131" y="1217613"/>
                    <a:pt x="2066131" y="1203772"/>
                    <a:pt x="2076512" y="1196852"/>
                  </a:cubicBezTo>
                  <a:close/>
                  <a:moveTo>
                    <a:pt x="2189162" y="1192213"/>
                  </a:moveTo>
                  <a:cubicBezTo>
                    <a:pt x="2189162" y="1192213"/>
                    <a:pt x="2212975" y="1192213"/>
                    <a:pt x="2212975" y="1192213"/>
                  </a:cubicBezTo>
                  <a:cubicBezTo>
                    <a:pt x="2212975" y="1192213"/>
                    <a:pt x="2212975" y="1192213"/>
                    <a:pt x="2212975" y="1217613"/>
                  </a:cubicBezTo>
                  <a:cubicBezTo>
                    <a:pt x="2212975" y="1217613"/>
                    <a:pt x="2189162" y="1217613"/>
                    <a:pt x="2189162" y="1192213"/>
                  </a:cubicBezTo>
                  <a:close/>
                  <a:moveTo>
                    <a:pt x="2114550" y="1192212"/>
                  </a:moveTo>
                  <a:cubicBezTo>
                    <a:pt x="2114550" y="1192212"/>
                    <a:pt x="2139950" y="1192212"/>
                    <a:pt x="2139950" y="1192212"/>
                  </a:cubicBezTo>
                  <a:cubicBezTo>
                    <a:pt x="2139950" y="1217612"/>
                    <a:pt x="2139950" y="1192212"/>
                    <a:pt x="2114550" y="1192212"/>
                  </a:cubicBezTo>
                  <a:close/>
                  <a:moveTo>
                    <a:pt x="1316038" y="1192212"/>
                  </a:moveTo>
                  <a:cubicBezTo>
                    <a:pt x="1350232" y="1192212"/>
                    <a:pt x="1377951" y="1214601"/>
                    <a:pt x="1377951" y="1242219"/>
                  </a:cubicBezTo>
                  <a:cubicBezTo>
                    <a:pt x="1377951" y="1269837"/>
                    <a:pt x="1350232" y="1292226"/>
                    <a:pt x="1316038" y="1292226"/>
                  </a:cubicBezTo>
                  <a:cubicBezTo>
                    <a:pt x="1281844" y="1292226"/>
                    <a:pt x="1254125" y="1269837"/>
                    <a:pt x="1254125" y="1242219"/>
                  </a:cubicBezTo>
                  <a:cubicBezTo>
                    <a:pt x="1254125" y="1214601"/>
                    <a:pt x="1281844" y="1192212"/>
                    <a:pt x="1316038" y="1192212"/>
                  </a:cubicBezTo>
                  <a:close/>
                  <a:moveTo>
                    <a:pt x="787400" y="1192212"/>
                  </a:moveTo>
                  <a:cubicBezTo>
                    <a:pt x="811213" y="1217612"/>
                    <a:pt x="811213" y="1217612"/>
                    <a:pt x="811213" y="1217612"/>
                  </a:cubicBezTo>
                  <a:cubicBezTo>
                    <a:pt x="811213" y="1217612"/>
                    <a:pt x="787400" y="1217612"/>
                    <a:pt x="787400" y="1217612"/>
                  </a:cubicBezTo>
                  <a:close/>
                  <a:moveTo>
                    <a:pt x="2076127" y="1186086"/>
                  </a:moveTo>
                  <a:cubicBezTo>
                    <a:pt x="2079972" y="1185317"/>
                    <a:pt x="2084586" y="1186855"/>
                    <a:pt x="2090737" y="1193007"/>
                  </a:cubicBezTo>
                  <a:lnTo>
                    <a:pt x="2080990" y="1195641"/>
                  </a:lnTo>
                  <a:lnTo>
                    <a:pt x="2075874" y="1186261"/>
                  </a:lnTo>
                  <a:close/>
                  <a:moveTo>
                    <a:pt x="3246437" y="1168400"/>
                  </a:moveTo>
                  <a:cubicBezTo>
                    <a:pt x="3271044" y="1168400"/>
                    <a:pt x="3295650" y="1193007"/>
                    <a:pt x="3295650" y="1217613"/>
                  </a:cubicBezTo>
                  <a:cubicBezTo>
                    <a:pt x="3271044" y="1193007"/>
                    <a:pt x="3246437" y="1193007"/>
                    <a:pt x="3246437" y="1168400"/>
                  </a:cubicBezTo>
                  <a:close/>
                  <a:moveTo>
                    <a:pt x="2410618" y="1168400"/>
                  </a:moveTo>
                  <a:cubicBezTo>
                    <a:pt x="2410618" y="1168400"/>
                    <a:pt x="2410618" y="1193165"/>
                    <a:pt x="2410618" y="1193165"/>
                  </a:cubicBezTo>
                  <a:cubicBezTo>
                    <a:pt x="2410618" y="1193165"/>
                    <a:pt x="2410618" y="1193165"/>
                    <a:pt x="2435225" y="1292225"/>
                  </a:cubicBezTo>
                  <a:cubicBezTo>
                    <a:pt x="2410618" y="1292225"/>
                    <a:pt x="2410618" y="1217930"/>
                    <a:pt x="2386012" y="1193165"/>
                  </a:cubicBezTo>
                  <a:cubicBezTo>
                    <a:pt x="2386012" y="1193165"/>
                    <a:pt x="2386012" y="1168400"/>
                    <a:pt x="2410618" y="1168400"/>
                  </a:cubicBezTo>
                  <a:close/>
                  <a:moveTo>
                    <a:pt x="2066131" y="1168400"/>
                  </a:moveTo>
                  <a:lnTo>
                    <a:pt x="2075874" y="1186261"/>
                  </a:lnTo>
                  <a:lnTo>
                    <a:pt x="2066131" y="1193007"/>
                  </a:lnTo>
                  <a:cubicBezTo>
                    <a:pt x="2059980" y="1199158"/>
                    <a:pt x="2053828" y="1205310"/>
                    <a:pt x="2041525" y="1193007"/>
                  </a:cubicBezTo>
                  <a:cubicBezTo>
                    <a:pt x="2066131" y="1193007"/>
                    <a:pt x="2066131" y="1193007"/>
                    <a:pt x="2066131" y="1168400"/>
                  </a:cubicBezTo>
                  <a:close/>
                  <a:moveTo>
                    <a:pt x="2016918" y="1168400"/>
                  </a:moveTo>
                  <a:cubicBezTo>
                    <a:pt x="2041525" y="1168400"/>
                    <a:pt x="2041525" y="1168400"/>
                    <a:pt x="2041525" y="1168400"/>
                  </a:cubicBezTo>
                  <a:cubicBezTo>
                    <a:pt x="2041525" y="1168400"/>
                    <a:pt x="2041525" y="1168400"/>
                    <a:pt x="2041525" y="1193007"/>
                  </a:cubicBezTo>
                  <a:cubicBezTo>
                    <a:pt x="2041525" y="1217613"/>
                    <a:pt x="2041525" y="1217613"/>
                    <a:pt x="2016918" y="1217613"/>
                  </a:cubicBezTo>
                  <a:cubicBezTo>
                    <a:pt x="2016918" y="1217613"/>
                    <a:pt x="1992312" y="1193007"/>
                    <a:pt x="1992312" y="1193007"/>
                  </a:cubicBezTo>
                  <a:cubicBezTo>
                    <a:pt x="1992312" y="1168400"/>
                    <a:pt x="2016918" y="1168400"/>
                    <a:pt x="2016918" y="1168400"/>
                  </a:cubicBezTo>
                  <a:close/>
                  <a:moveTo>
                    <a:pt x="1992312" y="1168400"/>
                  </a:moveTo>
                  <a:lnTo>
                    <a:pt x="1993900" y="1168400"/>
                  </a:lnTo>
                  <a:lnTo>
                    <a:pt x="1993900" y="1169988"/>
                  </a:lnTo>
                  <a:lnTo>
                    <a:pt x="1992312" y="1169988"/>
                  </a:lnTo>
                  <a:close/>
                  <a:moveTo>
                    <a:pt x="700882" y="1168400"/>
                  </a:moveTo>
                  <a:cubicBezTo>
                    <a:pt x="721486" y="1168400"/>
                    <a:pt x="738189" y="1185103"/>
                    <a:pt x="738189" y="1205707"/>
                  </a:cubicBezTo>
                  <a:cubicBezTo>
                    <a:pt x="738189" y="1226311"/>
                    <a:pt x="721486" y="1243014"/>
                    <a:pt x="700882" y="1243014"/>
                  </a:cubicBezTo>
                  <a:cubicBezTo>
                    <a:pt x="680278" y="1243014"/>
                    <a:pt x="663575" y="1226311"/>
                    <a:pt x="663575" y="1205707"/>
                  </a:cubicBezTo>
                  <a:cubicBezTo>
                    <a:pt x="663575" y="1185103"/>
                    <a:pt x="680278" y="1168400"/>
                    <a:pt x="700882" y="1168400"/>
                  </a:cubicBezTo>
                  <a:close/>
                  <a:moveTo>
                    <a:pt x="2632075" y="1143000"/>
                  </a:moveTo>
                  <a:cubicBezTo>
                    <a:pt x="2655888" y="1143000"/>
                    <a:pt x="2655888" y="1143000"/>
                    <a:pt x="2655888" y="1168400"/>
                  </a:cubicBezTo>
                  <a:cubicBezTo>
                    <a:pt x="2632075" y="1143000"/>
                    <a:pt x="2632075" y="1143000"/>
                    <a:pt x="2632075" y="1143000"/>
                  </a:cubicBezTo>
                  <a:close/>
                  <a:moveTo>
                    <a:pt x="787400" y="1118393"/>
                  </a:moveTo>
                  <a:cubicBezTo>
                    <a:pt x="799703" y="1118393"/>
                    <a:pt x="805855" y="1118393"/>
                    <a:pt x="812006" y="1118393"/>
                  </a:cubicBezTo>
                  <a:cubicBezTo>
                    <a:pt x="787400" y="1118393"/>
                    <a:pt x="787400" y="1143000"/>
                    <a:pt x="787400" y="1143000"/>
                  </a:cubicBezTo>
                  <a:cubicBezTo>
                    <a:pt x="787400" y="1143000"/>
                    <a:pt x="787400" y="1143000"/>
                    <a:pt x="787400" y="1118393"/>
                  </a:cubicBezTo>
                  <a:close/>
                  <a:moveTo>
                    <a:pt x="3173412" y="1117600"/>
                  </a:moveTo>
                  <a:cubicBezTo>
                    <a:pt x="3173412" y="1117600"/>
                    <a:pt x="3173412" y="1117600"/>
                    <a:pt x="3222625" y="1168400"/>
                  </a:cubicBezTo>
                  <a:cubicBezTo>
                    <a:pt x="3222625" y="1168400"/>
                    <a:pt x="3222625" y="1168400"/>
                    <a:pt x="3198018" y="1168400"/>
                  </a:cubicBezTo>
                  <a:cubicBezTo>
                    <a:pt x="3198018" y="1168400"/>
                    <a:pt x="3173412" y="1143000"/>
                    <a:pt x="3173412" y="1117600"/>
                  </a:cubicBezTo>
                  <a:close/>
                  <a:moveTo>
                    <a:pt x="1155700" y="1117600"/>
                  </a:moveTo>
                  <a:cubicBezTo>
                    <a:pt x="1155700" y="1117600"/>
                    <a:pt x="1204913" y="1117600"/>
                    <a:pt x="1180306" y="1143000"/>
                  </a:cubicBezTo>
                  <a:cubicBezTo>
                    <a:pt x="1180306" y="1143000"/>
                    <a:pt x="1180306" y="1143000"/>
                    <a:pt x="1155700" y="1117600"/>
                  </a:cubicBezTo>
                  <a:close/>
                  <a:moveTo>
                    <a:pt x="3068361" y="1099948"/>
                  </a:moveTo>
                  <a:lnTo>
                    <a:pt x="3071018" y="1102991"/>
                  </a:lnTo>
                  <a:cubicBezTo>
                    <a:pt x="3073399" y="1106835"/>
                    <a:pt x="3074987" y="1111449"/>
                    <a:pt x="3074987" y="1117601"/>
                  </a:cubicBezTo>
                  <a:close/>
                  <a:moveTo>
                    <a:pt x="2729971" y="1093788"/>
                  </a:moveTo>
                  <a:cubicBezTo>
                    <a:pt x="2729971" y="1093788"/>
                    <a:pt x="2729971" y="1093788"/>
                    <a:pt x="2729971" y="1118553"/>
                  </a:cubicBezTo>
                  <a:cubicBezTo>
                    <a:pt x="2754842" y="1143318"/>
                    <a:pt x="2779713" y="1192848"/>
                    <a:pt x="2779713" y="1192848"/>
                  </a:cubicBezTo>
                  <a:cubicBezTo>
                    <a:pt x="2779713" y="1192848"/>
                    <a:pt x="2779713" y="1192848"/>
                    <a:pt x="2779713" y="1217613"/>
                  </a:cubicBezTo>
                  <a:cubicBezTo>
                    <a:pt x="2754842" y="1217613"/>
                    <a:pt x="2754842" y="1217613"/>
                    <a:pt x="2754842" y="1217613"/>
                  </a:cubicBezTo>
                  <a:cubicBezTo>
                    <a:pt x="2754842" y="1217613"/>
                    <a:pt x="2754842" y="1217613"/>
                    <a:pt x="2754842" y="1192848"/>
                  </a:cubicBezTo>
                  <a:cubicBezTo>
                    <a:pt x="2754842" y="1192848"/>
                    <a:pt x="2705100" y="1143318"/>
                    <a:pt x="2705100" y="1118553"/>
                  </a:cubicBezTo>
                  <a:cubicBezTo>
                    <a:pt x="2705100" y="1118553"/>
                    <a:pt x="2729971" y="1093788"/>
                    <a:pt x="2729971" y="1093788"/>
                  </a:cubicBezTo>
                  <a:close/>
                  <a:moveTo>
                    <a:pt x="1697037" y="1093788"/>
                  </a:moveTo>
                  <a:lnTo>
                    <a:pt x="1698625" y="1093788"/>
                  </a:lnTo>
                  <a:lnTo>
                    <a:pt x="1698625" y="1095376"/>
                  </a:lnTo>
                  <a:lnTo>
                    <a:pt x="1697037" y="1095376"/>
                  </a:lnTo>
                  <a:close/>
                  <a:moveTo>
                    <a:pt x="1870075" y="1093787"/>
                  </a:moveTo>
                  <a:cubicBezTo>
                    <a:pt x="1870075" y="1093787"/>
                    <a:pt x="1870075" y="1093787"/>
                    <a:pt x="1893888" y="1093787"/>
                  </a:cubicBezTo>
                  <a:cubicBezTo>
                    <a:pt x="1893888" y="1093787"/>
                    <a:pt x="1893888" y="1117600"/>
                    <a:pt x="1917700" y="1117600"/>
                  </a:cubicBezTo>
                  <a:cubicBezTo>
                    <a:pt x="1893888" y="1117600"/>
                    <a:pt x="1893888" y="1093787"/>
                    <a:pt x="1870075" y="1093787"/>
                  </a:cubicBezTo>
                  <a:close/>
                  <a:moveTo>
                    <a:pt x="1477169" y="1093787"/>
                  </a:moveTo>
                  <a:cubicBezTo>
                    <a:pt x="1477608" y="1093787"/>
                    <a:pt x="1477963" y="1094142"/>
                    <a:pt x="1477963" y="1094581"/>
                  </a:cubicBezTo>
                  <a:cubicBezTo>
                    <a:pt x="1477963" y="1095019"/>
                    <a:pt x="1477608" y="1095375"/>
                    <a:pt x="1477169" y="1095375"/>
                  </a:cubicBezTo>
                  <a:cubicBezTo>
                    <a:pt x="1476731" y="1095375"/>
                    <a:pt x="1476375" y="1095019"/>
                    <a:pt x="1476375" y="1094581"/>
                  </a:cubicBezTo>
                  <a:cubicBezTo>
                    <a:pt x="1476375" y="1094142"/>
                    <a:pt x="1476731" y="1093787"/>
                    <a:pt x="1477169" y="1093787"/>
                  </a:cubicBezTo>
                  <a:close/>
                  <a:moveTo>
                    <a:pt x="812006" y="1093787"/>
                  </a:moveTo>
                  <a:cubicBezTo>
                    <a:pt x="812006" y="1093787"/>
                    <a:pt x="818158" y="1093787"/>
                    <a:pt x="824310" y="1093787"/>
                  </a:cubicBezTo>
                  <a:lnTo>
                    <a:pt x="836612" y="1093787"/>
                  </a:lnTo>
                  <a:lnTo>
                    <a:pt x="836613" y="1093787"/>
                  </a:lnTo>
                  <a:cubicBezTo>
                    <a:pt x="836613" y="1093787"/>
                    <a:pt x="836613" y="1118393"/>
                    <a:pt x="836613" y="1118393"/>
                  </a:cubicBezTo>
                  <a:lnTo>
                    <a:pt x="857448" y="1118393"/>
                  </a:lnTo>
                  <a:cubicBezTo>
                    <a:pt x="860425" y="1118393"/>
                    <a:pt x="860425" y="1118393"/>
                    <a:pt x="860425" y="1118393"/>
                  </a:cubicBezTo>
                  <a:cubicBezTo>
                    <a:pt x="860425" y="1118393"/>
                    <a:pt x="860425" y="1143000"/>
                    <a:pt x="836612" y="1143000"/>
                  </a:cubicBezTo>
                  <a:cubicBezTo>
                    <a:pt x="836612" y="1118393"/>
                    <a:pt x="836612" y="1118393"/>
                    <a:pt x="836612" y="1118393"/>
                  </a:cubicBezTo>
                  <a:lnTo>
                    <a:pt x="812006" y="1118393"/>
                  </a:lnTo>
                  <a:cubicBezTo>
                    <a:pt x="812006" y="1118393"/>
                    <a:pt x="812006" y="1093787"/>
                    <a:pt x="812006" y="1093787"/>
                  </a:cubicBezTo>
                  <a:close/>
                  <a:moveTo>
                    <a:pt x="172244" y="1093787"/>
                  </a:moveTo>
                  <a:cubicBezTo>
                    <a:pt x="185834" y="1093787"/>
                    <a:pt x="196851" y="1110490"/>
                    <a:pt x="196851" y="1131094"/>
                  </a:cubicBezTo>
                  <a:cubicBezTo>
                    <a:pt x="196851" y="1151698"/>
                    <a:pt x="185834" y="1168401"/>
                    <a:pt x="172244" y="1168401"/>
                  </a:cubicBezTo>
                  <a:cubicBezTo>
                    <a:pt x="158654" y="1168401"/>
                    <a:pt x="147637" y="1151698"/>
                    <a:pt x="147637" y="1131094"/>
                  </a:cubicBezTo>
                  <a:cubicBezTo>
                    <a:pt x="147637" y="1110490"/>
                    <a:pt x="158654" y="1093787"/>
                    <a:pt x="172244" y="1093787"/>
                  </a:cubicBezTo>
                  <a:close/>
                  <a:moveTo>
                    <a:pt x="1057803" y="1093258"/>
                  </a:moveTo>
                  <a:cubicBezTo>
                    <a:pt x="1057803" y="1093258"/>
                    <a:pt x="1057803" y="1093258"/>
                    <a:pt x="1057803" y="1143000"/>
                  </a:cubicBezTo>
                  <a:cubicBezTo>
                    <a:pt x="1033462" y="1143000"/>
                    <a:pt x="1033462" y="1143000"/>
                    <a:pt x="1033462" y="1143000"/>
                  </a:cubicBezTo>
                  <a:cubicBezTo>
                    <a:pt x="1033462" y="1143000"/>
                    <a:pt x="1033462" y="1118129"/>
                    <a:pt x="1033462" y="1118129"/>
                  </a:cubicBezTo>
                  <a:cubicBezTo>
                    <a:pt x="1033462" y="1118129"/>
                    <a:pt x="1057803" y="1093258"/>
                    <a:pt x="1057803" y="1093258"/>
                  </a:cubicBezTo>
                  <a:close/>
                  <a:moveTo>
                    <a:pt x="3124200" y="1068388"/>
                  </a:moveTo>
                  <a:cubicBezTo>
                    <a:pt x="3124200" y="1068388"/>
                    <a:pt x="3148013" y="1093788"/>
                    <a:pt x="3148013" y="1093788"/>
                  </a:cubicBezTo>
                  <a:cubicBezTo>
                    <a:pt x="3124200" y="1093788"/>
                    <a:pt x="3124200" y="1093788"/>
                    <a:pt x="3124200" y="1068388"/>
                  </a:cubicBezTo>
                  <a:close/>
                  <a:moveTo>
                    <a:pt x="3049587" y="1068388"/>
                  </a:moveTo>
                  <a:cubicBezTo>
                    <a:pt x="3049587" y="1068388"/>
                    <a:pt x="3055937" y="1074539"/>
                    <a:pt x="3062287" y="1083767"/>
                  </a:cubicBezTo>
                  <a:lnTo>
                    <a:pt x="3068361" y="1099948"/>
                  </a:lnTo>
                  <a:lnTo>
                    <a:pt x="3062287" y="1092994"/>
                  </a:lnTo>
                  <a:cubicBezTo>
                    <a:pt x="3055937" y="1086843"/>
                    <a:pt x="3049587" y="1080691"/>
                    <a:pt x="3049587" y="1068388"/>
                  </a:cubicBezTo>
                  <a:close/>
                  <a:moveTo>
                    <a:pt x="1155700" y="1068387"/>
                  </a:moveTo>
                  <a:cubicBezTo>
                    <a:pt x="1155700" y="1068387"/>
                    <a:pt x="1155700" y="1068387"/>
                    <a:pt x="1181100" y="1068387"/>
                  </a:cubicBezTo>
                  <a:cubicBezTo>
                    <a:pt x="1181100" y="1068387"/>
                    <a:pt x="1181100" y="1074737"/>
                    <a:pt x="1181100" y="1081087"/>
                  </a:cubicBezTo>
                  <a:lnTo>
                    <a:pt x="1181100" y="1083071"/>
                  </a:lnTo>
                  <a:lnTo>
                    <a:pt x="1181100" y="1089818"/>
                  </a:lnTo>
                  <a:lnTo>
                    <a:pt x="1181100" y="1090612"/>
                  </a:lnTo>
                  <a:lnTo>
                    <a:pt x="1181100" y="1093787"/>
                  </a:lnTo>
                  <a:cubicBezTo>
                    <a:pt x="1155700" y="1093787"/>
                    <a:pt x="1155700" y="1093787"/>
                    <a:pt x="1155700" y="1068387"/>
                  </a:cubicBezTo>
                  <a:close/>
                  <a:moveTo>
                    <a:pt x="860425" y="1068387"/>
                  </a:moveTo>
                  <a:cubicBezTo>
                    <a:pt x="836612" y="1068387"/>
                    <a:pt x="836612" y="1093787"/>
                    <a:pt x="836612" y="1093787"/>
                  </a:cubicBezTo>
                  <a:cubicBezTo>
                    <a:pt x="836612" y="1068387"/>
                    <a:pt x="836612" y="1068387"/>
                    <a:pt x="860425" y="1068387"/>
                  </a:cubicBezTo>
                  <a:close/>
                  <a:moveTo>
                    <a:pt x="738187" y="1068387"/>
                  </a:moveTo>
                  <a:cubicBezTo>
                    <a:pt x="762000" y="1068387"/>
                    <a:pt x="762000" y="1068387"/>
                    <a:pt x="762000" y="1068387"/>
                  </a:cubicBezTo>
                  <a:cubicBezTo>
                    <a:pt x="762000" y="1093787"/>
                    <a:pt x="762000" y="1093787"/>
                    <a:pt x="762000" y="1093787"/>
                  </a:cubicBezTo>
                  <a:cubicBezTo>
                    <a:pt x="762000" y="1093787"/>
                    <a:pt x="762000" y="1093787"/>
                    <a:pt x="738187" y="1093787"/>
                  </a:cubicBezTo>
                  <a:cubicBezTo>
                    <a:pt x="738187" y="1093787"/>
                    <a:pt x="738187" y="1093787"/>
                    <a:pt x="738187" y="1068387"/>
                  </a:cubicBezTo>
                  <a:close/>
                  <a:moveTo>
                    <a:pt x="516391" y="1068387"/>
                  </a:moveTo>
                  <a:cubicBezTo>
                    <a:pt x="541110" y="1068387"/>
                    <a:pt x="541110" y="1068387"/>
                    <a:pt x="541110" y="1068387"/>
                  </a:cubicBezTo>
                  <a:cubicBezTo>
                    <a:pt x="565830" y="1068387"/>
                    <a:pt x="565830" y="1093258"/>
                    <a:pt x="565830" y="1093258"/>
                  </a:cubicBezTo>
                  <a:cubicBezTo>
                    <a:pt x="565830" y="1093258"/>
                    <a:pt x="565830" y="1093258"/>
                    <a:pt x="590550" y="1093258"/>
                  </a:cubicBezTo>
                  <a:cubicBezTo>
                    <a:pt x="590550" y="1093258"/>
                    <a:pt x="565830" y="1093258"/>
                    <a:pt x="565830" y="1118129"/>
                  </a:cubicBezTo>
                  <a:cubicBezTo>
                    <a:pt x="565830" y="1143000"/>
                    <a:pt x="541110" y="1143000"/>
                    <a:pt x="516391" y="1143000"/>
                  </a:cubicBezTo>
                  <a:cubicBezTo>
                    <a:pt x="491671" y="1143000"/>
                    <a:pt x="491671" y="1143000"/>
                    <a:pt x="466951" y="1118129"/>
                  </a:cubicBezTo>
                  <a:cubicBezTo>
                    <a:pt x="466951" y="1118129"/>
                    <a:pt x="442231" y="1143000"/>
                    <a:pt x="417512" y="1143000"/>
                  </a:cubicBezTo>
                  <a:cubicBezTo>
                    <a:pt x="417512" y="1118129"/>
                    <a:pt x="442231" y="1118129"/>
                    <a:pt x="466951" y="1093258"/>
                  </a:cubicBezTo>
                  <a:cubicBezTo>
                    <a:pt x="491671" y="1068387"/>
                    <a:pt x="491671" y="1068387"/>
                    <a:pt x="516391" y="1068387"/>
                  </a:cubicBezTo>
                  <a:close/>
                  <a:moveTo>
                    <a:pt x="61119" y="1042987"/>
                  </a:moveTo>
                  <a:cubicBezTo>
                    <a:pt x="94874" y="1042987"/>
                    <a:pt x="122238" y="1065376"/>
                    <a:pt x="122238" y="1092994"/>
                  </a:cubicBezTo>
                  <a:cubicBezTo>
                    <a:pt x="122238" y="1120612"/>
                    <a:pt x="94874" y="1143001"/>
                    <a:pt x="61119" y="1143001"/>
                  </a:cubicBezTo>
                  <a:cubicBezTo>
                    <a:pt x="27364" y="1143001"/>
                    <a:pt x="0" y="1120612"/>
                    <a:pt x="0" y="1092994"/>
                  </a:cubicBezTo>
                  <a:cubicBezTo>
                    <a:pt x="0" y="1065376"/>
                    <a:pt x="27364" y="1042987"/>
                    <a:pt x="61119" y="1042987"/>
                  </a:cubicBezTo>
                  <a:close/>
                  <a:moveTo>
                    <a:pt x="3000904" y="993775"/>
                  </a:moveTo>
                  <a:cubicBezTo>
                    <a:pt x="3000904" y="1018646"/>
                    <a:pt x="3025245" y="1043517"/>
                    <a:pt x="3049587" y="1068388"/>
                  </a:cubicBezTo>
                  <a:cubicBezTo>
                    <a:pt x="3025245" y="1068388"/>
                    <a:pt x="3049587" y="1068388"/>
                    <a:pt x="3025245" y="1068388"/>
                  </a:cubicBezTo>
                  <a:cubicBezTo>
                    <a:pt x="3025245" y="1068388"/>
                    <a:pt x="2976562" y="1018646"/>
                    <a:pt x="2976562" y="1018646"/>
                  </a:cubicBezTo>
                  <a:cubicBezTo>
                    <a:pt x="2976562" y="993775"/>
                    <a:pt x="3000904" y="993775"/>
                    <a:pt x="3000904" y="993775"/>
                  </a:cubicBezTo>
                  <a:close/>
                  <a:moveTo>
                    <a:pt x="2065338" y="993775"/>
                  </a:moveTo>
                  <a:cubicBezTo>
                    <a:pt x="2065338" y="993775"/>
                    <a:pt x="2065338" y="1019175"/>
                    <a:pt x="2065338" y="1019175"/>
                  </a:cubicBezTo>
                  <a:cubicBezTo>
                    <a:pt x="2041525" y="1019175"/>
                    <a:pt x="2065338" y="1019175"/>
                    <a:pt x="2065338" y="993775"/>
                  </a:cubicBezTo>
                  <a:close/>
                  <a:moveTo>
                    <a:pt x="1106487" y="993775"/>
                  </a:moveTo>
                  <a:cubicBezTo>
                    <a:pt x="1106487" y="993775"/>
                    <a:pt x="1082145" y="1043516"/>
                    <a:pt x="1082145" y="1043516"/>
                  </a:cubicBezTo>
                  <a:cubicBezTo>
                    <a:pt x="1082145" y="1043516"/>
                    <a:pt x="1082145" y="1043516"/>
                    <a:pt x="1082145" y="1068387"/>
                  </a:cubicBezTo>
                  <a:cubicBezTo>
                    <a:pt x="1082145" y="1068387"/>
                    <a:pt x="1057803" y="1093258"/>
                    <a:pt x="1057803" y="1093258"/>
                  </a:cubicBezTo>
                  <a:cubicBezTo>
                    <a:pt x="1057803" y="1093258"/>
                    <a:pt x="1057803" y="1093258"/>
                    <a:pt x="1082145" y="1018646"/>
                  </a:cubicBezTo>
                  <a:cubicBezTo>
                    <a:pt x="1082145" y="1018646"/>
                    <a:pt x="1082145" y="993775"/>
                    <a:pt x="1106487" y="993775"/>
                  </a:cubicBezTo>
                  <a:close/>
                  <a:moveTo>
                    <a:pt x="762000" y="993775"/>
                  </a:moveTo>
                  <a:cubicBezTo>
                    <a:pt x="762000" y="993775"/>
                    <a:pt x="762000" y="993775"/>
                    <a:pt x="762000" y="1019175"/>
                  </a:cubicBezTo>
                  <a:cubicBezTo>
                    <a:pt x="762000" y="1019175"/>
                    <a:pt x="762000" y="1019175"/>
                    <a:pt x="738187" y="1019175"/>
                  </a:cubicBezTo>
                  <a:cubicBezTo>
                    <a:pt x="738187" y="1019175"/>
                    <a:pt x="762000" y="993775"/>
                    <a:pt x="762000" y="993775"/>
                  </a:cubicBezTo>
                  <a:close/>
                  <a:moveTo>
                    <a:pt x="762000" y="968375"/>
                  </a:moveTo>
                  <a:cubicBezTo>
                    <a:pt x="737658" y="1019175"/>
                    <a:pt x="713316" y="1019175"/>
                    <a:pt x="688975" y="1019175"/>
                  </a:cubicBezTo>
                  <a:cubicBezTo>
                    <a:pt x="688975" y="1019175"/>
                    <a:pt x="737658" y="968375"/>
                    <a:pt x="762000" y="968375"/>
                  </a:cubicBezTo>
                  <a:close/>
                  <a:moveTo>
                    <a:pt x="712788" y="968375"/>
                  </a:moveTo>
                  <a:cubicBezTo>
                    <a:pt x="688181" y="993775"/>
                    <a:pt x="688181" y="993775"/>
                    <a:pt x="663575" y="993775"/>
                  </a:cubicBezTo>
                  <a:cubicBezTo>
                    <a:pt x="663575" y="993775"/>
                    <a:pt x="688181" y="968375"/>
                    <a:pt x="712788" y="968375"/>
                  </a:cubicBezTo>
                  <a:close/>
                  <a:moveTo>
                    <a:pt x="368829" y="968375"/>
                  </a:moveTo>
                  <a:cubicBezTo>
                    <a:pt x="393700" y="968375"/>
                    <a:pt x="393700" y="993775"/>
                    <a:pt x="393700" y="993775"/>
                  </a:cubicBezTo>
                  <a:cubicBezTo>
                    <a:pt x="393700" y="1019175"/>
                    <a:pt x="368829" y="1019175"/>
                    <a:pt x="368829" y="1019175"/>
                  </a:cubicBezTo>
                  <a:cubicBezTo>
                    <a:pt x="343958" y="1019175"/>
                    <a:pt x="319087" y="1019175"/>
                    <a:pt x="319087" y="993775"/>
                  </a:cubicBezTo>
                  <a:cubicBezTo>
                    <a:pt x="319087" y="968375"/>
                    <a:pt x="343958" y="968375"/>
                    <a:pt x="368829" y="968375"/>
                  </a:cubicBezTo>
                  <a:close/>
                  <a:moveTo>
                    <a:pt x="295275" y="968375"/>
                  </a:moveTo>
                  <a:lnTo>
                    <a:pt x="296863" y="968375"/>
                  </a:lnTo>
                  <a:lnTo>
                    <a:pt x="296863" y="969963"/>
                  </a:lnTo>
                  <a:lnTo>
                    <a:pt x="295275" y="969963"/>
                  </a:lnTo>
                  <a:close/>
                  <a:moveTo>
                    <a:pt x="220662" y="968375"/>
                  </a:moveTo>
                  <a:lnTo>
                    <a:pt x="222250" y="968375"/>
                  </a:lnTo>
                  <a:lnTo>
                    <a:pt x="222250" y="969963"/>
                  </a:lnTo>
                  <a:lnTo>
                    <a:pt x="220662" y="969963"/>
                  </a:lnTo>
                  <a:close/>
                  <a:moveTo>
                    <a:pt x="147637" y="968375"/>
                  </a:moveTo>
                  <a:lnTo>
                    <a:pt x="149225" y="968375"/>
                  </a:lnTo>
                  <a:lnTo>
                    <a:pt x="149225" y="969963"/>
                  </a:lnTo>
                  <a:lnTo>
                    <a:pt x="147637" y="969963"/>
                  </a:lnTo>
                  <a:close/>
                  <a:moveTo>
                    <a:pt x="2435225" y="919163"/>
                  </a:moveTo>
                  <a:cubicBezTo>
                    <a:pt x="2459038" y="919163"/>
                    <a:pt x="2459038" y="919163"/>
                    <a:pt x="2459038" y="943769"/>
                  </a:cubicBezTo>
                  <a:cubicBezTo>
                    <a:pt x="2459038" y="943769"/>
                    <a:pt x="2459038" y="943769"/>
                    <a:pt x="2435225" y="919163"/>
                  </a:cubicBezTo>
                  <a:close/>
                  <a:moveTo>
                    <a:pt x="1917700" y="919163"/>
                  </a:moveTo>
                  <a:cubicBezTo>
                    <a:pt x="1917700" y="919163"/>
                    <a:pt x="1943100" y="919163"/>
                    <a:pt x="1943100" y="968376"/>
                  </a:cubicBezTo>
                  <a:cubicBezTo>
                    <a:pt x="1917700" y="968376"/>
                    <a:pt x="1917700" y="943769"/>
                    <a:pt x="1917700" y="943769"/>
                  </a:cubicBezTo>
                  <a:cubicBezTo>
                    <a:pt x="1917700" y="943769"/>
                    <a:pt x="1917700" y="919163"/>
                    <a:pt x="1917700" y="919163"/>
                  </a:cubicBezTo>
                  <a:close/>
                  <a:moveTo>
                    <a:pt x="2951957" y="919162"/>
                  </a:moveTo>
                  <a:cubicBezTo>
                    <a:pt x="2965547" y="919162"/>
                    <a:pt x="2976564" y="930179"/>
                    <a:pt x="2976564" y="943769"/>
                  </a:cubicBezTo>
                  <a:cubicBezTo>
                    <a:pt x="2976564" y="957359"/>
                    <a:pt x="2965547" y="968376"/>
                    <a:pt x="2951957" y="968376"/>
                  </a:cubicBezTo>
                  <a:cubicBezTo>
                    <a:pt x="2938367" y="968376"/>
                    <a:pt x="2927350" y="957359"/>
                    <a:pt x="2927350" y="943769"/>
                  </a:cubicBezTo>
                  <a:cubicBezTo>
                    <a:pt x="2927350" y="930179"/>
                    <a:pt x="2938367" y="919162"/>
                    <a:pt x="2951957" y="919162"/>
                  </a:cubicBezTo>
                  <a:close/>
                  <a:moveTo>
                    <a:pt x="2951162" y="893763"/>
                  </a:moveTo>
                  <a:cubicBezTo>
                    <a:pt x="3025457" y="918845"/>
                    <a:pt x="3025457" y="969011"/>
                    <a:pt x="3074987" y="1019176"/>
                  </a:cubicBezTo>
                  <a:cubicBezTo>
                    <a:pt x="3050222" y="994093"/>
                    <a:pt x="2951162" y="918845"/>
                    <a:pt x="2951162" y="893763"/>
                  </a:cubicBezTo>
                  <a:close/>
                  <a:moveTo>
                    <a:pt x="1131093" y="893763"/>
                  </a:moveTo>
                  <a:cubicBezTo>
                    <a:pt x="1131093" y="918634"/>
                    <a:pt x="1155700" y="943505"/>
                    <a:pt x="1155700" y="968376"/>
                  </a:cubicBezTo>
                  <a:lnTo>
                    <a:pt x="1106487" y="968376"/>
                  </a:lnTo>
                  <a:cubicBezTo>
                    <a:pt x="1106487" y="943505"/>
                    <a:pt x="1131093" y="918634"/>
                    <a:pt x="1131093" y="918634"/>
                  </a:cubicBezTo>
                  <a:cubicBezTo>
                    <a:pt x="1131093" y="893763"/>
                    <a:pt x="1131093" y="893763"/>
                    <a:pt x="1131093" y="893763"/>
                  </a:cubicBezTo>
                  <a:close/>
                  <a:moveTo>
                    <a:pt x="1057274" y="893763"/>
                  </a:moveTo>
                  <a:cubicBezTo>
                    <a:pt x="1057274" y="893763"/>
                    <a:pt x="1081881" y="893763"/>
                    <a:pt x="1106487" y="893763"/>
                  </a:cubicBezTo>
                  <a:cubicBezTo>
                    <a:pt x="1081881" y="893763"/>
                    <a:pt x="1081881" y="918709"/>
                    <a:pt x="1081881" y="918709"/>
                  </a:cubicBezTo>
                  <a:cubicBezTo>
                    <a:pt x="1081881" y="918709"/>
                    <a:pt x="1081881" y="943656"/>
                    <a:pt x="1081881" y="943656"/>
                  </a:cubicBezTo>
                  <a:cubicBezTo>
                    <a:pt x="1057274" y="993548"/>
                    <a:pt x="1032668" y="1018495"/>
                    <a:pt x="1032668" y="1068388"/>
                  </a:cubicBezTo>
                  <a:cubicBezTo>
                    <a:pt x="1008062" y="1043441"/>
                    <a:pt x="983456" y="1018495"/>
                    <a:pt x="958849" y="1018495"/>
                  </a:cubicBezTo>
                  <a:cubicBezTo>
                    <a:pt x="934243" y="1018495"/>
                    <a:pt x="909637" y="1043441"/>
                    <a:pt x="909637" y="1043441"/>
                  </a:cubicBezTo>
                  <a:cubicBezTo>
                    <a:pt x="909637" y="1043441"/>
                    <a:pt x="909637" y="1043441"/>
                    <a:pt x="909637" y="1018495"/>
                  </a:cubicBezTo>
                  <a:cubicBezTo>
                    <a:pt x="934243" y="1018495"/>
                    <a:pt x="934243" y="993548"/>
                    <a:pt x="934243" y="993548"/>
                  </a:cubicBezTo>
                  <a:cubicBezTo>
                    <a:pt x="958849" y="968602"/>
                    <a:pt x="983456" y="968602"/>
                    <a:pt x="983456" y="943656"/>
                  </a:cubicBezTo>
                  <a:cubicBezTo>
                    <a:pt x="1008062" y="943656"/>
                    <a:pt x="1008062" y="943656"/>
                    <a:pt x="1008062" y="943656"/>
                  </a:cubicBezTo>
                  <a:cubicBezTo>
                    <a:pt x="1032668" y="943656"/>
                    <a:pt x="1032668" y="943656"/>
                    <a:pt x="1032668" y="918709"/>
                  </a:cubicBezTo>
                  <a:cubicBezTo>
                    <a:pt x="1032668" y="918709"/>
                    <a:pt x="1032668" y="918709"/>
                    <a:pt x="1057274" y="893763"/>
                  </a:cubicBezTo>
                  <a:close/>
                  <a:moveTo>
                    <a:pt x="2028825" y="893762"/>
                  </a:moveTo>
                  <a:cubicBezTo>
                    <a:pt x="2048991" y="893762"/>
                    <a:pt x="2065338" y="905134"/>
                    <a:pt x="2065338" y="919162"/>
                  </a:cubicBezTo>
                  <a:cubicBezTo>
                    <a:pt x="2065338" y="933190"/>
                    <a:pt x="2048991" y="944562"/>
                    <a:pt x="2028825" y="944562"/>
                  </a:cubicBezTo>
                  <a:cubicBezTo>
                    <a:pt x="2008659" y="944562"/>
                    <a:pt x="1992312" y="933190"/>
                    <a:pt x="1992312" y="919162"/>
                  </a:cubicBezTo>
                  <a:cubicBezTo>
                    <a:pt x="1992312" y="905134"/>
                    <a:pt x="2008659" y="893762"/>
                    <a:pt x="2028825" y="893762"/>
                  </a:cubicBezTo>
                  <a:close/>
                  <a:moveTo>
                    <a:pt x="1870075" y="893762"/>
                  </a:moveTo>
                  <a:cubicBezTo>
                    <a:pt x="1870075" y="893762"/>
                    <a:pt x="1893888" y="919162"/>
                    <a:pt x="1893888" y="919162"/>
                  </a:cubicBezTo>
                  <a:cubicBezTo>
                    <a:pt x="1893888" y="919162"/>
                    <a:pt x="1893888" y="919162"/>
                    <a:pt x="1870075" y="919162"/>
                  </a:cubicBezTo>
                  <a:cubicBezTo>
                    <a:pt x="1870075" y="906462"/>
                    <a:pt x="1870075" y="900112"/>
                    <a:pt x="1870075" y="896937"/>
                  </a:cubicBezTo>
                  <a:lnTo>
                    <a:pt x="1870075" y="893763"/>
                  </a:lnTo>
                  <a:close/>
                  <a:moveTo>
                    <a:pt x="3000375" y="869950"/>
                  </a:moveTo>
                  <a:cubicBezTo>
                    <a:pt x="3025775" y="894556"/>
                    <a:pt x="3025775" y="894556"/>
                    <a:pt x="3025775" y="919163"/>
                  </a:cubicBezTo>
                  <a:cubicBezTo>
                    <a:pt x="3025775" y="919163"/>
                    <a:pt x="3000375" y="894556"/>
                    <a:pt x="3000375" y="894556"/>
                  </a:cubicBezTo>
                  <a:cubicBezTo>
                    <a:pt x="3000375" y="869950"/>
                    <a:pt x="3000375" y="869950"/>
                    <a:pt x="3000375" y="869950"/>
                  </a:cubicBezTo>
                  <a:close/>
                  <a:moveTo>
                    <a:pt x="1673225" y="869950"/>
                  </a:moveTo>
                  <a:cubicBezTo>
                    <a:pt x="1673225" y="894556"/>
                    <a:pt x="1697718" y="894556"/>
                    <a:pt x="1697718" y="894556"/>
                  </a:cubicBezTo>
                  <a:cubicBezTo>
                    <a:pt x="1722211" y="894556"/>
                    <a:pt x="1722211" y="894556"/>
                    <a:pt x="1722211" y="894556"/>
                  </a:cubicBezTo>
                  <a:cubicBezTo>
                    <a:pt x="1746704" y="894556"/>
                    <a:pt x="1771197" y="894556"/>
                    <a:pt x="1771197" y="894556"/>
                  </a:cubicBezTo>
                  <a:cubicBezTo>
                    <a:pt x="1771197" y="869950"/>
                    <a:pt x="1771197" y="869950"/>
                    <a:pt x="1771197" y="869950"/>
                  </a:cubicBezTo>
                  <a:cubicBezTo>
                    <a:pt x="1789567" y="869950"/>
                    <a:pt x="1794159" y="869950"/>
                    <a:pt x="1805640" y="880331"/>
                  </a:cubicBezTo>
                  <a:lnTo>
                    <a:pt x="1819371" y="893763"/>
                  </a:lnTo>
                  <a:lnTo>
                    <a:pt x="1820862" y="893763"/>
                  </a:lnTo>
                  <a:lnTo>
                    <a:pt x="1820648" y="894556"/>
                  </a:lnTo>
                  <a:lnTo>
                    <a:pt x="1823244" y="894556"/>
                  </a:lnTo>
                  <a:cubicBezTo>
                    <a:pt x="1826305" y="894556"/>
                    <a:pt x="1832429" y="894556"/>
                    <a:pt x="1844675" y="894556"/>
                  </a:cubicBezTo>
                  <a:lnTo>
                    <a:pt x="1820373" y="895574"/>
                  </a:lnTo>
                  <a:lnTo>
                    <a:pt x="1816894" y="908447"/>
                  </a:lnTo>
                  <a:cubicBezTo>
                    <a:pt x="1809750" y="919163"/>
                    <a:pt x="1795462" y="919163"/>
                    <a:pt x="1795462" y="919163"/>
                  </a:cubicBezTo>
                  <a:cubicBezTo>
                    <a:pt x="1795462" y="919163"/>
                    <a:pt x="1795462" y="904875"/>
                    <a:pt x="1795462" y="897732"/>
                  </a:cubicBezTo>
                  <a:lnTo>
                    <a:pt x="1795462" y="896616"/>
                  </a:lnTo>
                  <a:lnTo>
                    <a:pt x="1771197" y="897632"/>
                  </a:lnTo>
                  <a:cubicBezTo>
                    <a:pt x="1746704" y="900708"/>
                    <a:pt x="1722211" y="906859"/>
                    <a:pt x="1697718" y="919163"/>
                  </a:cubicBezTo>
                  <a:cubicBezTo>
                    <a:pt x="1673225" y="894556"/>
                    <a:pt x="1673225" y="894556"/>
                    <a:pt x="1673225" y="894556"/>
                  </a:cubicBezTo>
                  <a:cubicBezTo>
                    <a:pt x="1673225" y="869950"/>
                    <a:pt x="1673225" y="869950"/>
                    <a:pt x="1673225" y="869950"/>
                  </a:cubicBezTo>
                  <a:close/>
                  <a:moveTo>
                    <a:pt x="3124200" y="844550"/>
                  </a:moveTo>
                  <a:cubicBezTo>
                    <a:pt x="3148013" y="844550"/>
                    <a:pt x="3148013" y="844550"/>
                    <a:pt x="3148013" y="869950"/>
                  </a:cubicBezTo>
                  <a:cubicBezTo>
                    <a:pt x="3124200" y="869950"/>
                    <a:pt x="3124200" y="869950"/>
                    <a:pt x="3124200" y="869950"/>
                  </a:cubicBezTo>
                  <a:cubicBezTo>
                    <a:pt x="3124200" y="844550"/>
                    <a:pt x="3124200" y="844550"/>
                    <a:pt x="3124200" y="844550"/>
                  </a:cubicBezTo>
                  <a:close/>
                  <a:moveTo>
                    <a:pt x="1697037" y="844550"/>
                  </a:moveTo>
                  <a:cubicBezTo>
                    <a:pt x="1697037" y="844550"/>
                    <a:pt x="1722437" y="844550"/>
                    <a:pt x="1722437" y="844550"/>
                  </a:cubicBezTo>
                  <a:cubicBezTo>
                    <a:pt x="1722437" y="844550"/>
                    <a:pt x="1697037" y="844550"/>
                    <a:pt x="1697037" y="869950"/>
                  </a:cubicBezTo>
                  <a:cubicBezTo>
                    <a:pt x="1697037" y="844550"/>
                    <a:pt x="1697037" y="844550"/>
                    <a:pt x="1697037" y="844550"/>
                  </a:cubicBezTo>
                  <a:close/>
                  <a:moveTo>
                    <a:pt x="2090005" y="820738"/>
                  </a:moveTo>
                  <a:cubicBezTo>
                    <a:pt x="2090005" y="820738"/>
                    <a:pt x="2090005" y="845079"/>
                    <a:pt x="2114550" y="845079"/>
                  </a:cubicBezTo>
                  <a:cubicBezTo>
                    <a:pt x="2040915" y="869421"/>
                    <a:pt x="1967279" y="869421"/>
                    <a:pt x="1918188" y="869421"/>
                  </a:cubicBezTo>
                  <a:cubicBezTo>
                    <a:pt x="1905916" y="881592"/>
                    <a:pt x="1893643" y="887677"/>
                    <a:pt x="1881371" y="890720"/>
                  </a:cubicBezTo>
                  <a:lnTo>
                    <a:pt x="1869481" y="891703"/>
                  </a:lnTo>
                  <a:lnTo>
                    <a:pt x="1870075" y="893763"/>
                  </a:lnTo>
                  <a:cubicBezTo>
                    <a:pt x="1870075" y="893763"/>
                    <a:pt x="1870075" y="893763"/>
                    <a:pt x="1844675" y="893763"/>
                  </a:cubicBezTo>
                  <a:lnTo>
                    <a:pt x="1844675" y="893753"/>
                  </a:lnTo>
                  <a:lnTo>
                    <a:pt x="1844553" y="893763"/>
                  </a:lnTo>
                  <a:cubicBezTo>
                    <a:pt x="1820007" y="869421"/>
                    <a:pt x="1795462" y="869421"/>
                    <a:pt x="1795462" y="869421"/>
                  </a:cubicBezTo>
                  <a:cubicBezTo>
                    <a:pt x="1893643" y="845079"/>
                    <a:pt x="1991824" y="845079"/>
                    <a:pt x="2090005" y="820738"/>
                  </a:cubicBezTo>
                  <a:close/>
                  <a:moveTo>
                    <a:pt x="3200660" y="771174"/>
                  </a:moveTo>
                  <a:lnTo>
                    <a:pt x="3212058" y="774241"/>
                  </a:lnTo>
                  <a:cubicBezTo>
                    <a:pt x="3223518" y="781274"/>
                    <a:pt x="3228102" y="795338"/>
                    <a:pt x="3246438" y="795338"/>
                  </a:cubicBezTo>
                  <a:cubicBezTo>
                    <a:pt x="3234214" y="795338"/>
                    <a:pt x="3221990" y="789087"/>
                    <a:pt x="3209767" y="779711"/>
                  </a:cubicBezTo>
                  <a:close/>
                  <a:moveTo>
                    <a:pt x="122237" y="769938"/>
                  </a:moveTo>
                  <a:lnTo>
                    <a:pt x="123825" y="769938"/>
                  </a:lnTo>
                  <a:lnTo>
                    <a:pt x="123825" y="771526"/>
                  </a:lnTo>
                  <a:lnTo>
                    <a:pt x="122237" y="771526"/>
                  </a:lnTo>
                  <a:close/>
                  <a:moveTo>
                    <a:pt x="3173099" y="745335"/>
                  </a:moveTo>
                  <a:lnTo>
                    <a:pt x="3200660" y="771174"/>
                  </a:lnTo>
                  <a:lnTo>
                    <a:pt x="3197543" y="770335"/>
                  </a:lnTo>
                  <a:close/>
                  <a:moveTo>
                    <a:pt x="2731294" y="720725"/>
                  </a:moveTo>
                  <a:cubicBezTo>
                    <a:pt x="2731732" y="720725"/>
                    <a:pt x="2732088" y="721080"/>
                    <a:pt x="2732088" y="721519"/>
                  </a:cubicBezTo>
                  <a:cubicBezTo>
                    <a:pt x="2732088" y="721957"/>
                    <a:pt x="2731732" y="722313"/>
                    <a:pt x="2731294" y="722313"/>
                  </a:cubicBezTo>
                  <a:cubicBezTo>
                    <a:pt x="2730856" y="722313"/>
                    <a:pt x="2730500" y="721957"/>
                    <a:pt x="2730500" y="721519"/>
                  </a:cubicBezTo>
                  <a:cubicBezTo>
                    <a:pt x="2730500" y="721080"/>
                    <a:pt x="2730856" y="720725"/>
                    <a:pt x="2731294" y="720725"/>
                  </a:cubicBezTo>
                  <a:close/>
                  <a:moveTo>
                    <a:pt x="3344862" y="695325"/>
                  </a:moveTo>
                  <a:cubicBezTo>
                    <a:pt x="3344862" y="695325"/>
                    <a:pt x="3344862" y="695325"/>
                    <a:pt x="3370262" y="695325"/>
                  </a:cubicBezTo>
                  <a:cubicBezTo>
                    <a:pt x="3370262" y="720725"/>
                    <a:pt x="3344862" y="720725"/>
                    <a:pt x="3344862" y="746125"/>
                  </a:cubicBezTo>
                  <a:cubicBezTo>
                    <a:pt x="3344862" y="720725"/>
                    <a:pt x="3344862" y="720725"/>
                    <a:pt x="3344862" y="695325"/>
                  </a:cubicBezTo>
                  <a:close/>
                  <a:moveTo>
                    <a:pt x="3148648" y="695325"/>
                  </a:moveTo>
                  <a:cubicBezTo>
                    <a:pt x="3173095" y="695325"/>
                    <a:pt x="3173095" y="695325"/>
                    <a:pt x="3173095" y="695325"/>
                  </a:cubicBezTo>
                  <a:cubicBezTo>
                    <a:pt x="3173095" y="695325"/>
                    <a:pt x="3148648" y="720328"/>
                    <a:pt x="3148648" y="720328"/>
                  </a:cubicBezTo>
                  <a:cubicBezTo>
                    <a:pt x="3148648" y="720328"/>
                    <a:pt x="3154760" y="726579"/>
                    <a:pt x="3163928" y="735955"/>
                  </a:cubicBezTo>
                  <a:lnTo>
                    <a:pt x="3173099" y="745335"/>
                  </a:lnTo>
                  <a:lnTo>
                    <a:pt x="3173095" y="745331"/>
                  </a:lnTo>
                  <a:cubicBezTo>
                    <a:pt x="3148648" y="745331"/>
                    <a:pt x="3148648" y="745331"/>
                    <a:pt x="3148648" y="745331"/>
                  </a:cubicBezTo>
                  <a:cubicBezTo>
                    <a:pt x="3148648" y="745331"/>
                    <a:pt x="3124200" y="720328"/>
                    <a:pt x="3124200" y="720328"/>
                  </a:cubicBezTo>
                  <a:cubicBezTo>
                    <a:pt x="3124200" y="720328"/>
                    <a:pt x="3148648" y="695325"/>
                    <a:pt x="3148648" y="695325"/>
                  </a:cubicBezTo>
                  <a:close/>
                  <a:moveTo>
                    <a:pt x="3074987" y="695325"/>
                  </a:moveTo>
                  <a:cubicBezTo>
                    <a:pt x="3099594" y="695325"/>
                    <a:pt x="3099594" y="720725"/>
                    <a:pt x="3124200" y="720725"/>
                  </a:cubicBezTo>
                  <a:cubicBezTo>
                    <a:pt x="3124200" y="720725"/>
                    <a:pt x="3124200" y="720725"/>
                    <a:pt x="3099594" y="720725"/>
                  </a:cubicBezTo>
                  <a:cubicBezTo>
                    <a:pt x="3099594" y="720725"/>
                    <a:pt x="3074987" y="720725"/>
                    <a:pt x="3074987" y="695325"/>
                  </a:cubicBezTo>
                  <a:close/>
                  <a:moveTo>
                    <a:pt x="2878137" y="695325"/>
                  </a:moveTo>
                  <a:cubicBezTo>
                    <a:pt x="2878137" y="695325"/>
                    <a:pt x="2902744" y="695325"/>
                    <a:pt x="2902744" y="695325"/>
                  </a:cubicBezTo>
                  <a:cubicBezTo>
                    <a:pt x="2902744" y="720196"/>
                    <a:pt x="2902744" y="720196"/>
                    <a:pt x="2902744" y="720196"/>
                  </a:cubicBezTo>
                  <a:cubicBezTo>
                    <a:pt x="2902744" y="745067"/>
                    <a:pt x="2927350" y="745067"/>
                    <a:pt x="2927350" y="745067"/>
                  </a:cubicBezTo>
                  <a:cubicBezTo>
                    <a:pt x="2927350" y="745067"/>
                    <a:pt x="2927350" y="745067"/>
                    <a:pt x="2927350" y="769938"/>
                  </a:cubicBezTo>
                  <a:cubicBezTo>
                    <a:pt x="2927350" y="769938"/>
                    <a:pt x="2927350" y="769938"/>
                    <a:pt x="2902744" y="769938"/>
                  </a:cubicBezTo>
                  <a:cubicBezTo>
                    <a:pt x="2902744" y="745067"/>
                    <a:pt x="2878137" y="720196"/>
                    <a:pt x="2878137" y="695325"/>
                  </a:cubicBezTo>
                  <a:close/>
                  <a:moveTo>
                    <a:pt x="2803525" y="671512"/>
                  </a:moveTo>
                  <a:cubicBezTo>
                    <a:pt x="2803525" y="671512"/>
                    <a:pt x="2803525" y="671512"/>
                    <a:pt x="2803525" y="695325"/>
                  </a:cubicBezTo>
                  <a:cubicBezTo>
                    <a:pt x="2779183" y="695325"/>
                    <a:pt x="2779183" y="695325"/>
                    <a:pt x="2779183" y="695325"/>
                  </a:cubicBezTo>
                  <a:cubicBezTo>
                    <a:pt x="2779183" y="695325"/>
                    <a:pt x="2754842" y="695325"/>
                    <a:pt x="2754842" y="695325"/>
                  </a:cubicBezTo>
                  <a:cubicBezTo>
                    <a:pt x="2730500" y="695325"/>
                    <a:pt x="2730500" y="695325"/>
                    <a:pt x="2730500" y="695325"/>
                  </a:cubicBezTo>
                  <a:cubicBezTo>
                    <a:pt x="2754842" y="695325"/>
                    <a:pt x="2779183" y="671512"/>
                    <a:pt x="2803525" y="671512"/>
                  </a:cubicBezTo>
                  <a:close/>
                  <a:moveTo>
                    <a:pt x="3148542" y="646113"/>
                  </a:moveTo>
                  <a:cubicBezTo>
                    <a:pt x="3172883" y="646113"/>
                    <a:pt x="3197225" y="670719"/>
                    <a:pt x="3197225" y="695326"/>
                  </a:cubicBezTo>
                  <a:cubicBezTo>
                    <a:pt x="3172883" y="695326"/>
                    <a:pt x="3172883" y="670719"/>
                    <a:pt x="3172883" y="670719"/>
                  </a:cubicBezTo>
                  <a:cubicBezTo>
                    <a:pt x="3172883" y="670719"/>
                    <a:pt x="3172883" y="670719"/>
                    <a:pt x="3148542" y="670719"/>
                  </a:cubicBezTo>
                  <a:cubicBezTo>
                    <a:pt x="3148542" y="670719"/>
                    <a:pt x="3148542" y="646113"/>
                    <a:pt x="3148542" y="646113"/>
                  </a:cubicBezTo>
                  <a:close/>
                  <a:moveTo>
                    <a:pt x="3124200" y="646113"/>
                  </a:moveTo>
                  <a:cubicBezTo>
                    <a:pt x="3148542" y="646113"/>
                    <a:pt x="3148542" y="670719"/>
                    <a:pt x="3148542" y="670719"/>
                  </a:cubicBezTo>
                  <a:cubicBezTo>
                    <a:pt x="3148542" y="670719"/>
                    <a:pt x="3124200" y="670719"/>
                    <a:pt x="3124200" y="646113"/>
                  </a:cubicBezTo>
                  <a:close/>
                  <a:moveTo>
                    <a:pt x="2878137" y="620713"/>
                  </a:moveTo>
                  <a:cubicBezTo>
                    <a:pt x="2878137" y="620713"/>
                    <a:pt x="2901950" y="620713"/>
                    <a:pt x="2901950" y="646113"/>
                  </a:cubicBezTo>
                  <a:cubicBezTo>
                    <a:pt x="2878137" y="646113"/>
                    <a:pt x="2878137" y="646113"/>
                    <a:pt x="2878137" y="620713"/>
                  </a:cubicBezTo>
                  <a:close/>
                  <a:moveTo>
                    <a:pt x="2755106" y="522287"/>
                  </a:moveTo>
                  <a:cubicBezTo>
                    <a:pt x="2779713" y="522287"/>
                    <a:pt x="2779713" y="522287"/>
                    <a:pt x="2779713" y="522287"/>
                  </a:cubicBezTo>
                  <a:cubicBezTo>
                    <a:pt x="2755106" y="522287"/>
                    <a:pt x="2755106" y="546100"/>
                    <a:pt x="2730500" y="546100"/>
                  </a:cubicBezTo>
                  <a:cubicBezTo>
                    <a:pt x="2755106" y="522287"/>
                    <a:pt x="2755106" y="522287"/>
                    <a:pt x="2755106" y="522287"/>
                  </a:cubicBezTo>
                  <a:close/>
                  <a:moveTo>
                    <a:pt x="3025775" y="496888"/>
                  </a:moveTo>
                  <a:lnTo>
                    <a:pt x="3027363" y="496888"/>
                  </a:lnTo>
                  <a:lnTo>
                    <a:pt x="3027363" y="498476"/>
                  </a:lnTo>
                  <a:lnTo>
                    <a:pt x="3025775" y="498476"/>
                  </a:lnTo>
                  <a:close/>
                  <a:moveTo>
                    <a:pt x="2730500" y="496887"/>
                  </a:moveTo>
                  <a:cubicBezTo>
                    <a:pt x="2730500" y="522287"/>
                    <a:pt x="2705100" y="522287"/>
                    <a:pt x="2705100" y="522287"/>
                  </a:cubicBezTo>
                  <a:cubicBezTo>
                    <a:pt x="2705100" y="522287"/>
                    <a:pt x="2730500" y="496887"/>
                    <a:pt x="2730500" y="496887"/>
                  </a:cubicBezTo>
                  <a:close/>
                  <a:moveTo>
                    <a:pt x="2927350" y="471488"/>
                  </a:moveTo>
                  <a:lnTo>
                    <a:pt x="2928938" y="471488"/>
                  </a:lnTo>
                  <a:lnTo>
                    <a:pt x="2928938" y="473076"/>
                  </a:lnTo>
                  <a:lnTo>
                    <a:pt x="2927350" y="473076"/>
                  </a:lnTo>
                  <a:close/>
                  <a:moveTo>
                    <a:pt x="3271837" y="447675"/>
                  </a:moveTo>
                  <a:cubicBezTo>
                    <a:pt x="3271837" y="447675"/>
                    <a:pt x="3271837" y="447675"/>
                    <a:pt x="3296443" y="447675"/>
                  </a:cubicBezTo>
                  <a:cubicBezTo>
                    <a:pt x="3321050" y="447675"/>
                    <a:pt x="3345656" y="471488"/>
                    <a:pt x="3370262" y="471488"/>
                  </a:cubicBezTo>
                  <a:cubicBezTo>
                    <a:pt x="3370262" y="471488"/>
                    <a:pt x="3370262" y="471488"/>
                    <a:pt x="3345656" y="471488"/>
                  </a:cubicBezTo>
                  <a:cubicBezTo>
                    <a:pt x="3321050" y="471488"/>
                    <a:pt x="3296443" y="471488"/>
                    <a:pt x="3271837" y="471488"/>
                  </a:cubicBezTo>
                  <a:cubicBezTo>
                    <a:pt x="3271837" y="471488"/>
                    <a:pt x="3271837" y="471488"/>
                    <a:pt x="3271837" y="447675"/>
                  </a:cubicBezTo>
                  <a:close/>
                  <a:moveTo>
                    <a:pt x="2982983" y="429428"/>
                  </a:moveTo>
                  <a:lnTo>
                    <a:pt x="2976562" y="447676"/>
                  </a:lnTo>
                  <a:cubicBezTo>
                    <a:pt x="2976562" y="441524"/>
                    <a:pt x="2978050" y="436911"/>
                    <a:pt x="2979911" y="433450"/>
                  </a:cubicBezTo>
                  <a:close/>
                  <a:moveTo>
                    <a:pt x="2984285" y="425730"/>
                  </a:moveTo>
                  <a:lnTo>
                    <a:pt x="2985492" y="426145"/>
                  </a:lnTo>
                  <a:lnTo>
                    <a:pt x="2982983" y="429428"/>
                  </a:lnTo>
                  <a:close/>
                  <a:moveTo>
                    <a:pt x="2986165" y="420387"/>
                  </a:moveTo>
                  <a:lnTo>
                    <a:pt x="2984285" y="425730"/>
                  </a:lnTo>
                  <a:lnTo>
                    <a:pt x="2976562" y="423069"/>
                  </a:lnTo>
                  <a:close/>
                  <a:moveTo>
                    <a:pt x="3000375" y="398463"/>
                  </a:moveTo>
                  <a:cubicBezTo>
                    <a:pt x="3000375" y="398463"/>
                    <a:pt x="3000375" y="412304"/>
                    <a:pt x="2990329" y="419225"/>
                  </a:cubicBezTo>
                  <a:lnTo>
                    <a:pt x="2986165" y="420387"/>
                  </a:lnTo>
                  <a:lnTo>
                    <a:pt x="2988469" y="413842"/>
                  </a:lnTo>
                  <a:cubicBezTo>
                    <a:pt x="2994422" y="404615"/>
                    <a:pt x="3000375" y="398463"/>
                    <a:pt x="3000375" y="398463"/>
                  </a:cubicBezTo>
                  <a:close/>
                  <a:moveTo>
                    <a:pt x="3000375" y="398463"/>
                  </a:moveTo>
                  <a:cubicBezTo>
                    <a:pt x="3024981" y="398463"/>
                    <a:pt x="3024981" y="398463"/>
                    <a:pt x="3024981" y="398463"/>
                  </a:cubicBezTo>
                  <a:lnTo>
                    <a:pt x="3049588" y="398463"/>
                  </a:lnTo>
                  <a:cubicBezTo>
                    <a:pt x="3024981" y="398463"/>
                    <a:pt x="3024981" y="422276"/>
                    <a:pt x="3000375" y="398463"/>
                  </a:cubicBezTo>
                  <a:close/>
                  <a:moveTo>
                    <a:pt x="2852738" y="373063"/>
                  </a:moveTo>
                  <a:cubicBezTo>
                    <a:pt x="2877344" y="373063"/>
                    <a:pt x="2926557" y="373063"/>
                    <a:pt x="2951163" y="397669"/>
                  </a:cubicBezTo>
                  <a:cubicBezTo>
                    <a:pt x="2926557" y="397669"/>
                    <a:pt x="2926557" y="397669"/>
                    <a:pt x="2901950" y="397669"/>
                  </a:cubicBezTo>
                  <a:cubicBezTo>
                    <a:pt x="2877344" y="373063"/>
                    <a:pt x="2852738" y="422276"/>
                    <a:pt x="2828131" y="397669"/>
                  </a:cubicBezTo>
                  <a:cubicBezTo>
                    <a:pt x="2828131" y="397669"/>
                    <a:pt x="2828131" y="397669"/>
                    <a:pt x="2803525" y="397669"/>
                  </a:cubicBezTo>
                  <a:cubicBezTo>
                    <a:pt x="2828131" y="373063"/>
                    <a:pt x="2852738" y="373063"/>
                    <a:pt x="2852738" y="373063"/>
                  </a:cubicBezTo>
                  <a:close/>
                  <a:moveTo>
                    <a:pt x="2558256" y="373062"/>
                  </a:moveTo>
                  <a:cubicBezTo>
                    <a:pt x="2582863" y="373062"/>
                    <a:pt x="2582863" y="373062"/>
                    <a:pt x="2582863" y="397668"/>
                  </a:cubicBezTo>
                  <a:cubicBezTo>
                    <a:pt x="2558256" y="397668"/>
                    <a:pt x="2558256" y="397668"/>
                    <a:pt x="2533650" y="422275"/>
                  </a:cubicBezTo>
                  <a:cubicBezTo>
                    <a:pt x="2533650" y="397668"/>
                    <a:pt x="2533650" y="397668"/>
                    <a:pt x="2558256" y="397668"/>
                  </a:cubicBezTo>
                  <a:cubicBezTo>
                    <a:pt x="2558256" y="397668"/>
                    <a:pt x="2558256" y="397668"/>
                    <a:pt x="2558256" y="373062"/>
                  </a:cubicBezTo>
                  <a:close/>
                  <a:moveTo>
                    <a:pt x="492125" y="373062"/>
                  </a:moveTo>
                  <a:cubicBezTo>
                    <a:pt x="492125" y="373062"/>
                    <a:pt x="516466" y="373062"/>
                    <a:pt x="516466" y="373062"/>
                  </a:cubicBezTo>
                  <a:cubicBezTo>
                    <a:pt x="540808" y="373062"/>
                    <a:pt x="565150" y="398462"/>
                    <a:pt x="565150" y="398462"/>
                  </a:cubicBezTo>
                  <a:cubicBezTo>
                    <a:pt x="540808" y="398462"/>
                    <a:pt x="540808" y="398462"/>
                    <a:pt x="540808" y="398462"/>
                  </a:cubicBezTo>
                  <a:cubicBezTo>
                    <a:pt x="540808" y="398462"/>
                    <a:pt x="540808" y="398462"/>
                    <a:pt x="492125" y="373062"/>
                  </a:cubicBezTo>
                  <a:close/>
                  <a:moveTo>
                    <a:pt x="3271837" y="347663"/>
                  </a:moveTo>
                  <a:cubicBezTo>
                    <a:pt x="3271837" y="347663"/>
                    <a:pt x="3271837" y="347663"/>
                    <a:pt x="3296443" y="347663"/>
                  </a:cubicBezTo>
                  <a:cubicBezTo>
                    <a:pt x="3321050" y="347663"/>
                    <a:pt x="3345656" y="373063"/>
                    <a:pt x="3345656" y="373063"/>
                  </a:cubicBezTo>
                  <a:cubicBezTo>
                    <a:pt x="3345656" y="373063"/>
                    <a:pt x="3321050" y="373063"/>
                    <a:pt x="3321050" y="373063"/>
                  </a:cubicBezTo>
                  <a:cubicBezTo>
                    <a:pt x="3296443" y="373063"/>
                    <a:pt x="3271837" y="373063"/>
                    <a:pt x="3271837" y="347663"/>
                  </a:cubicBezTo>
                  <a:close/>
                  <a:moveTo>
                    <a:pt x="2828925" y="323850"/>
                  </a:moveTo>
                  <a:cubicBezTo>
                    <a:pt x="2828925" y="323850"/>
                    <a:pt x="2828925" y="323850"/>
                    <a:pt x="2852738" y="323850"/>
                  </a:cubicBezTo>
                  <a:cubicBezTo>
                    <a:pt x="2852738" y="323850"/>
                    <a:pt x="2828925" y="323850"/>
                    <a:pt x="2828925" y="347663"/>
                  </a:cubicBezTo>
                  <a:cubicBezTo>
                    <a:pt x="2828925" y="323850"/>
                    <a:pt x="2828925" y="323850"/>
                    <a:pt x="2828925" y="323850"/>
                  </a:cubicBezTo>
                  <a:close/>
                  <a:moveTo>
                    <a:pt x="2656681" y="323850"/>
                  </a:moveTo>
                  <a:cubicBezTo>
                    <a:pt x="2656681" y="348456"/>
                    <a:pt x="2681288" y="348456"/>
                    <a:pt x="2681288" y="348456"/>
                  </a:cubicBezTo>
                  <a:cubicBezTo>
                    <a:pt x="2681288" y="348456"/>
                    <a:pt x="2730500" y="323850"/>
                    <a:pt x="2730500" y="323850"/>
                  </a:cubicBezTo>
                  <a:cubicBezTo>
                    <a:pt x="2755107" y="323850"/>
                    <a:pt x="2755107" y="348456"/>
                    <a:pt x="2779713" y="348456"/>
                  </a:cubicBezTo>
                  <a:cubicBezTo>
                    <a:pt x="2730500" y="373063"/>
                    <a:pt x="2705894" y="373063"/>
                    <a:pt x="2656681" y="373063"/>
                  </a:cubicBezTo>
                  <a:cubicBezTo>
                    <a:pt x="2632075" y="373063"/>
                    <a:pt x="2632075" y="373063"/>
                    <a:pt x="2632075" y="348456"/>
                  </a:cubicBezTo>
                  <a:cubicBezTo>
                    <a:pt x="2656681" y="348456"/>
                    <a:pt x="2656681" y="323850"/>
                    <a:pt x="2656681" y="323850"/>
                  </a:cubicBezTo>
                  <a:close/>
                  <a:moveTo>
                    <a:pt x="1378744" y="323850"/>
                  </a:moveTo>
                  <a:cubicBezTo>
                    <a:pt x="1379183" y="323850"/>
                    <a:pt x="1379538" y="324205"/>
                    <a:pt x="1379538" y="324644"/>
                  </a:cubicBezTo>
                  <a:cubicBezTo>
                    <a:pt x="1379538" y="325082"/>
                    <a:pt x="1379183" y="325438"/>
                    <a:pt x="1378744" y="325438"/>
                  </a:cubicBezTo>
                  <a:cubicBezTo>
                    <a:pt x="1378306" y="325438"/>
                    <a:pt x="1377950" y="325082"/>
                    <a:pt x="1377950" y="324644"/>
                  </a:cubicBezTo>
                  <a:cubicBezTo>
                    <a:pt x="1377950" y="324205"/>
                    <a:pt x="1378306" y="323850"/>
                    <a:pt x="1378744" y="323850"/>
                  </a:cubicBezTo>
                  <a:close/>
                  <a:moveTo>
                    <a:pt x="1229697" y="323453"/>
                  </a:moveTo>
                  <a:cubicBezTo>
                    <a:pt x="1229697" y="348456"/>
                    <a:pt x="1205117" y="348456"/>
                    <a:pt x="1180536" y="348456"/>
                  </a:cubicBezTo>
                  <a:cubicBezTo>
                    <a:pt x="1131375" y="348456"/>
                    <a:pt x="1057633" y="348456"/>
                    <a:pt x="1008471" y="373460"/>
                  </a:cubicBezTo>
                  <a:cubicBezTo>
                    <a:pt x="983891" y="348456"/>
                    <a:pt x="959310" y="373460"/>
                    <a:pt x="934730" y="373460"/>
                  </a:cubicBezTo>
                  <a:cubicBezTo>
                    <a:pt x="885568" y="373460"/>
                    <a:pt x="836407" y="373460"/>
                    <a:pt x="811826" y="373460"/>
                  </a:cubicBezTo>
                  <a:cubicBezTo>
                    <a:pt x="811826" y="373460"/>
                    <a:pt x="811826" y="373460"/>
                    <a:pt x="787246" y="373460"/>
                  </a:cubicBezTo>
                  <a:cubicBezTo>
                    <a:pt x="787246" y="373460"/>
                    <a:pt x="762665" y="398463"/>
                    <a:pt x="738084" y="373460"/>
                  </a:cubicBezTo>
                  <a:cubicBezTo>
                    <a:pt x="738084" y="398463"/>
                    <a:pt x="713504" y="373460"/>
                    <a:pt x="713504" y="373460"/>
                  </a:cubicBezTo>
                  <a:cubicBezTo>
                    <a:pt x="688923" y="398463"/>
                    <a:pt x="664342" y="398463"/>
                    <a:pt x="639762" y="398463"/>
                  </a:cubicBezTo>
                  <a:cubicBezTo>
                    <a:pt x="639762" y="398463"/>
                    <a:pt x="639762" y="398463"/>
                    <a:pt x="639762" y="373460"/>
                  </a:cubicBezTo>
                  <a:cubicBezTo>
                    <a:pt x="713504" y="348456"/>
                    <a:pt x="811826" y="348456"/>
                    <a:pt x="910149" y="348456"/>
                  </a:cubicBezTo>
                  <a:cubicBezTo>
                    <a:pt x="910149" y="348456"/>
                    <a:pt x="934730" y="348456"/>
                    <a:pt x="934730" y="348456"/>
                  </a:cubicBezTo>
                  <a:cubicBezTo>
                    <a:pt x="934730" y="348456"/>
                    <a:pt x="959310" y="348456"/>
                    <a:pt x="959310" y="348456"/>
                  </a:cubicBezTo>
                  <a:cubicBezTo>
                    <a:pt x="1057633" y="323453"/>
                    <a:pt x="1131375" y="323453"/>
                    <a:pt x="1229697" y="323453"/>
                  </a:cubicBezTo>
                  <a:close/>
                  <a:moveTo>
                    <a:pt x="1230081" y="312905"/>
                  </a:moveTo>
                  <a:cubicBezTo>
                    <a:pt x="1231234" y="309389"/>
                    <a:pt x="1235842" y="323453"/>
                    <a:pt x="1254278" y="323453"/>
                  </a:cubicBezTo>
                  <a:lnTo>
                    <a:pt x="1229697" y="323453"/>
                  </a:lnTo>
                  <a:cubicBezTo>
                    <a:pt x="1229697" y="317202"/>
                    <a:pt x="1229697" y="314077"/>
                    <a:pt x="1230081" y="312905"/>
                  </a:cubicBezTo>
                  <a:close/>
                  <a:moveTo>
                    <a:pt x="1476375" y="298450"/>
                  </a:moveTo>
                  <a:cubicBezTo>
                    <a:pt x="1476375" y="298450"/>
                    <a:pt x="1476375" y="298450"/>
                    <a:pt x="1500982" y="298450"/>
                  </a:cubicBezTo>
                  <a:cubicBezTo>
                    <a:pt x="1500982" y="298450"/>
                    <a:pt x="1500982" y="298450"/>
                    <a:pt x="1525588" y="298450"/>
                  </a:cubicBezTo>
                  <a:cubicBezTo>
                    <a:pt x="1500982" y="323850"/>
                    <a:pt x="1500982" y="323850"/>
                    <a:pt x="1476375" y="323850"/>
                  </a:cubicBezTo>
                  <a:cubicBezTo>
                    <a:pt x="1476375" y="298450"/>
                    <a:pt x="1476375" y="298450"/>
                    <a:pt x="1476375" y="298450"/>
                  </a:cubicBezTo>
                  <a:close/>
                  <a:moveTo>
                    <a:pt x="1450975" y="298450"/>
                  </a:moveTo>
                  <a:cubicBezTo>
                    <a:pt x="1450975" y="298450"/>
                    <a:pt x="1450975" y="323850"/>
                    <a:pt x="1476375" y="323850"/>
                  </a:cubicBezTo>
                  <a:cubicBezTo>
                    <a:pt x="1450975" y="323850"/>
                    <a:pt x="1450975" y="323850"/>
                    <a:pt x="1450975" y="323850"/>
                  </a:cubicBezTo>
                  <a:cubicBezTo>
                    <a:pt x="1450975" y="323850"/>
                    <a:pt x="1450975" y="323850"/>
                    <a:pt x="1450975" y="298450"/>
                  </a:cubicBezTo>
                  <a:close/>
                  <a:moveTo>
                    <a:pt x="1352601" y="298450"/>
                  </a:moveTo>
                  <a:cubicBezTo>
                    <a:pt x="1352601" y="298450"/>
                    <a:pt x="1377182" y="298450"/>
                    <a:pt x="1377182" y="298450"/>
                  </a:cubicBezTo>
                  <a:cubicBezTo>
                    <a:pt x="1401762" y="298450"/>
                    <a:pt x="1401762" y="298450"/>
                    <a:pt x="1401762" y="298450"/>
                  </a:cubicBezTo>
                  <a:cubicBezTo>
                    <a:pt x="1401762" y="298450"/>
                    <a:pt x="1401762" y="298450"/>
                    <a:pt x="1401762" y="323453"/>
                  </a:cubicBezTo>
                  <a:cubicBezTo>
                    <a:pt x="1401762" y="323453"/>
                    <a:pt x="1401762" y="323453"/>
                    <a:pt x="1377182" y="323453"/>
                  </a:cubicBezTo>
                  <a:cubicBezTo>
                    <a:pt x="1377182" y="323453"/>
                    <a:pt x="1352601" y="323453"/>
                    <a:pt x="1352601" y="323453"/>
                  </a:cubicBezTo>
                  <a:cubicBezTo>
                    <a:pt x="1328020" y="323453"/>
                    <a:pt x="1328020" y="323453"/>
                    <a:pt x="1328020" y="323453"/>
                  </a:cubicBezTo>
                  <a:cubicBezTo>
                    <a:pt x="1328020" y="323453"/>
                    <a:pt x="1352601" y="323453"/>
                    <a:pt x="1352601" y="298450"/>
                  </a:cubicBezTo>
                  <a:close/>
                  <a:moveTo>
                    <a:pt x="1278859" y="298450"/>
                  </a:moveTo>
                  <a:cubicBezTo>
                    <a:pt x="1278859" y="323453"/>
                    <a:pt x="1303440" y="323453"/>
                    <a:pt x="1303440" y="323453"/>
                  </a:cubicBezTo>
                  <a:lnTo>
                    <a:pt x="1294222" y="323453"/>
                  </a:lnTo>
                  <a:cubicBezTo>
                    <a:pt x="1285004" y="323453"/>
                    <a:pt x="1278859" y="323453"/>
                    <a:pt x="1278859" y="323453"/>
                  </a:cubicBezTo>
                  <a:cubicBezTo>
                    <a:pt x="1266569" y="323453"/>
                    <a:pt x="1260424" y="323453"/>
                    <a:pt x="1254278" y="323453"/>
                  </a:cubicBezTo>
                  <a:cubicBezTo>
                    <a:pt x="1254278" y="298450"/>
                    <a:pt x="1254278" y="298450"/>
                    <a:pt x="1278859" y="298450"/>
                  </a:cubicBezTo>
                  <a:close/>
                  <a:moveTo>
                    <a:pt x="1574800" y="273050"/>
                  </a:moveTo>
                  <a:cubicBezTo>
                    <a:pt x="1574800" y="298450"/>
                    <a:pt x="1574800" y="298450"/>
                    <a:pt x="1574800" y="298450"/>
                  </a:cubicBezTo>
                  <a:cubicBezTo>
                    <a:pt x="1574800" y="298450"/>
                    <a:pt x="1549400" y="298450"/>
                    <a:pt x="1549400" y="298450"/>
                  </a:cubicBezTo>
                  <a:cubicBezTo>
                    <a:pt x="1549400" y="298450"/>
                    <a:pt x="1549400" y="298450"/>
                    <a:pt x="1574800" y="273050"/>
                  </a:cubicBezTo>
                  <a:close/>
                  <a:moveTo>
                    <a:pt x="491331" y="273050"/>
                  </a:moveTo>
                  <a:cubicBezTo>
                    <a:pt x="491331" y="298450"/>
                    <a:pt x="515937" y="298450"/>
                    <a:pt x="515937" y="298450"/>
                  </a:cubicBezTo>
                  <a:cubicBezTo>
                    <a:pt x="515937" y="298450"/>
                    <a:pt x="540544" y="298450"/>
                    <a:pt x="540544" y="273050"/>
                  </a:cubicBezTo>
                  <a:cubicBezTo>
                    <a:pt x="540544" y="298450"/>
                    <a:pt x="565150" y="273050"/>
                    <a:pt x="565150" y="273050"/>
                  </a:cubicBezTo>
                  <a:cubicBezTo>
                    <a:pt x="589756" y="273050"/>
                    <a:pt x="589756" y="298450"/>
                    <a:pt x="614362" y="273050"/>
                  </a:cubicBezTo>
                  <a:cubicBezTo>
                    <a:pt x="638969" y="273050"/>
                    <a:pt x="663575" y="273050"/>
                    <a:pt x="663575" y="273050"/>
                  </a:cubicBezTo>
                  <a:cubicBezTo>
                    <a:pt x="712788" y="273050"/>
                    <a:pt x="762000" y="273050"/>
                    <a:pt x="786606" y="273050"/>
                  </a:cubicBezTo>
                  <a:cubicBezTo>
                    <a:pt x="811213" y="273050"/>
                    <a:pt x="811213" y="273050"/>
                    <a:pt x="811213" y="298450"/>
                  </a:cubicBezTo>
                  <a:cubicBezTo>
                    <a:pt x="762000" y="298450"/>
                    <a:pt x="712788" y="298450"/>
                    <a:pt x="663575" y="298450"/>
                  </a:cubicBezTo>
                  <a:cubicBezTo>
                    <a:pt x="638969" y="298450"/>
                    <a:pt x="589756" y="298450"/>
                    <a:pt x="565150" y="298450"/>
                  </a:cubicBezTo>
                  <a:cubicBezTo>
                    <a:pt x="540544" y="298450"/>
                    <a:pt x="491331" y="323850"/>
                    <a:pt x="466725" y="323850"/>
                  </a:cubicBezTo>
                  <a:cubicBezTo>
                    <a:pt x="466725" y="298450"/>
                    <a:pt x="491331" y="298450"/>
                    <a:pt x="491331" y="298450"/>
                  </a:cubicBezTo>
                  <a:cubicBezTo>
                    <a:pt x="491331" y="298450"/>
                    <a:pt x="491331" y="298450"/>
                    <a:pt x="491331" y="273050"/>
                  </a:cubicBezTo>
                  <a:close/>
                  <a:moveTo>
                    <a:pt x="1352550" y="223838"/>
                  </a:moveTo>
                  <a:cubicBezTo>
                    <a:pt x="1352550" y="223838"/>
                    <a:pt x="1352550" y="223838"/>
                    <a:pt x="1377156" y="223838"/>
                  </a:cubicBezTo>
                  <a:cubicBezTo>
                    <a:pt x="1401763" y="223838"/>
                    <a:pt x="1426369" y="223838"/>
                    <a:pt x="1450975" y="223838"/>
                  </a:cubicBezTo>
                  <a:cubicBezTo>
                    <a:pt x="1426369" y="223838"/>
                    <a:pt x="1401763" y="249238"/>
                    <a:pt x="1377156" y="249238"/>
                  </a:cubicBezTo>
                  <a:cubicBezTo>
                    <a:pt x="1377156" y="223838"/>
                    <a:pt x="1377156" y="223838"/>
                    <a:pt x="1352550" y="223838"/>
                  </a:cubicBezTo>
                  <a:close/>
                  <a:moveTo>
                    <a:pt x="1205706" y="223838"/>
                  </a:moveTo>
                  <a:cubicBezTo>
                    <a:pt x="1205706" y="248709"/>
                    <a:pt x="1205706" y="248709"/>
                    <a:pt x="1230312" y="248709"/>
                  </a:cubicBezTo>
                  <a:cubicBezTo>
                    <a:pt x="1230312" y="248709"/>
                    <a:pt x="1230312" y="223838"/>
                    <a:pt x="1230312" y="223838"/>
                  </a:cubicBezTo>
                  <a:cubicBezTo>
                    <a:pt x="1254919" y="223838"/>
                    <a:pt x="1254919" y="223838"/>
                    <a:pt x="1279525" y="223838"/>
                  </a:cubicBezTo>
                  <a:cubicBezTo>
                    <a:pt x="1254919" y="223838"/>
                    <a:pt x="1254919" y="248709"/>
                    <a:pt x="1254919" y="248709"/>
                  </a:cubicBezTo>
                  <a:cubicBezTo>
                    <a:pt x="1181100" y="248709"/>
                    <a:pt x="1082675" y="273580"/>
                    <a:pt x="984249" y="273580"/>
                  </a:cubicBezTo>
                  <a:cubicBezTo>
                    <a:pt x="935037" y="273580"/>
                    <a:pt x="885824" y="273580"/>
                    <a:pt x="836612" y="298451"/>
                  </a:cubicBezTo>
                  <a:cubicBezTo>
                    <a:pt x="836612" y="273580"/>
                    <a:pt x="861218" y="273580"/>
                    <a:pt x="861218" y="273580"/>
                  </a:cubicBezTo>
                  <a:cubicBezTo>
                    <a:pt x="959643" y="248709"/>
                    <a:pt x="1082675" y="248709"/>
                    <a:pt x="1205706" y="223838"/>
                  </a:cubicBezTo>
                  <a:close/>
                  <a:moveTo>
                    <a:pt x="2976165" y="213122"/>
                  </a:moveTo>
                  <a:cubicBezTo>
                    <a:pt x="2976562" y="214313"/>
                    <a:pt x="2976562" y="217488"/>
                    <a:pt x="2976562" y="223838"/>
                  </a:cubicBezTo>
                  <a:lnTo>
                    <a:pt x="2951162" y="223838"/>
                  </a:lnTo>
                  <a:cubicBezTo>
                    <a:pt x="2970212" y="223838"/>
                    <a:pt x="2974975" y="209550"/>
                    <a:pt x="2976165" y="213122"/>
                  </a:cubicBezTo>
                  <a:close/>
                  <a:moveTo>
                    <a:pt x="1450975" y="198438"/>
                  </a:moveTo>
                  <a:cubicBezTo>
                    <a:pt x="1475581" y="198438"/>
                    <a:pt x="1475581" y="198438"/>
                    <a:pt x="1475581" y="198438"/>
                  </a:cubicBezTo>
                  <a:cubicBezTo>
                    <a:pt x="1500188" y="223838"/>
                    <a:pt x="1524794" y="223838"/>
                    <a:pt x="1524794" y="223838"/>
                  </a:cubicBezTo>
                  <a:lnTo>
                    <a:pt x="1490960" y="223838"/>
                  </a:lnTo>
                  <a:cubicBezTo>
                    <a:pt x="1475581" y="223838"/>
                    <a:pt x="1463278" y="223838"/>
                    <a:pt x="1450975" y="223838"/>
                  </a:cubicBezTo>
                  <a:cubicBezTo>
                    <a:pt x="1450975" y="223838"/>
                    <a:pt x="1450975" y="223838"/>
                    <a:pt x="1450975" y="198438"/>
                  </a:cubicBezTo>
                  <a:close/>
                  <a:moveTo>
                    <a:pt x="2916634" y="163909"/>
                  </a:moveTo>
                  <a:cubicBezTo>
                    <a:pt x="2927350" y="160337"/>
                    <a:pt x="2927350" y="174625"/>
                    <a:pt x="2927350" y="174625"/>
                  </a:cubicBezTo>
                  <a:lnTo>
                    <a:pt x="2901950" y="174625"/>
                  </a:lnTo>
                  <a:cubicBezTo>
                    <a:pt x="2908300" y="168275"/>
                    <a:pt x="2913062" y="165100"/>
                    <a:pt x="2916634" y="163909"/>
                  </a:cubicBezTo>
                  <a:close/>
                  <a:moveTo>
                    <a:pt x="466725" y="123825"/>
                  </a:moveTo>
                  <a:lnTo>
                    <a:pt x="492125" y="123825"/>
                  </a:lnTo>
                  <a:lnTo>
                    <a:pt x="492125" y="125413"/>
                  </a:lnTo>
                  <a:lnTo>
                    <a:pt x="466725" y="125413"/>
                  </a:lnTo>
                  <a:close/>
                  <a:moveTo>
                    <a:pt x="762000" y="100013"/>
                  </a:moveTo>
                  <a:lnTo>
                    <a:pt x="762083" y="100013"/>
                  </a:lnTo>
                  <a:lnTo>
                    <a:pt x="763588" y="100013"/>
                  </a:lnTo>
                  <a:lnTo>
                    <a:pt x="763588" y="101601"/>
                  </a:lnTo>
                  <a:lnTo>
                    <a:pt x="762000" y="101601"/>
                  </a:lnTo>
                  <a:close/>
                  <a:moveTo>
                    <a:pt x="2951163" y="74613"/>
                  </a:moveTo>
                  <a:cubicBezTo>
                    <a:pt x="2951163" y="100013"/>
                    <a:pt x="2951163" y="100013"/>
                    <a:pt x="2926556" y="100013"/>
                  </a:cubicBezTo>
                  <a:cubicBezTo>
                    <a:pt x="2926556" y="74613"/>
                    <a:pt x="2951163" y="74613"/>
                    <a:pt x="2951163" y="74613"/>
                  </a:cubicBezTo>
                  <a:close/>
                  <a:moveTo>
                    <a:pt x="811379" y="74613"/>
                  </a:moveTo>
                  <a:cubicBezTo>
                    <a:pt x="811379" y="100013"/>
                    <a:pt x="811379" y="100013"/>
                    <a:pt x="811379" y="100013"/>
                  </a:cubicBezTo>
                  <a:lnTo>
                    <a:pt x="786731" y="100013"/>
                  </a:lnTo>
                  <a:cubicBezTo>
                    <a:pt x="786731" y="74613"/>
                    <a:pt x="811379" y="100013"/>
                    <a:pt x="811379" y="74613"/>
                  </a:cubicBezTo>
                  <a:close/>
                  <a:moveTo>
                    <a:pt x="3024597" y="67866"/>
                  </a:moveTo>
                  <a:cubicBezTo>
                    <a:pt x="3029595" y="66312"/>
                    <a:pt x="3037285" y="67866"/>
                    <a:pt x="3049588" y="74084"/>
                  </a:cubicBezTo>
                  <a:cubicBezTo>
                    <a:pt x="3049588" y="74084"/>
                    <a:pt x="3049588" y="74084"/>
                    <a:pt x="3024982" y="98955"/>
                  </a:cubicBezTo>
                  <a:cubicBezTo>
                    <a:pt x="3024982" y="123826"/>
                    <a:pt x="3024982" y="123826"/>
                    <a:pt x="3000375" y="123826"/>
                  </a:cubicBezTo>
                  <a:cubicBezTo>
                    <a:pt x="3018830" y="105173"/>
                    <a:pt x="3009603" y="72529"/>
                    <a:pt x="3024597" y="67866"/>
                  </a:cubicBezTo>
                  <a:close/>
                  <a:moveTo>
                    <a:pt x="1131804" y="49213"/>
                  </a:moveTo>
                  <a:cubicBezTo>
                    <a:pt x="1156452" y="74613"/>
                    <a:pt x="1156452" y="74613"/>
                    <a:pt x="1156452" y="49213"/>
                  </a:cubicBezTo>
                  <a:cubicBezTo>
                    <a:pt x="1156452" y="74613"/>
                    <a:pt x="1156452" y="74613"/>
                    <a:pt x="1181100" y="74613"/>
                  </a:cubicBezTo>
                  <a:cubicBezTo>
                    <a:pt x="1082508" y="74613"/>
                    <a:pt x="983915" y="74613"/>
                    <a:pt x="885323" y="100013"/>
                  </a:cubicBezTo>
                  <a:cubicBezTo>
                    <a:pt x="885323" y="100013"/>
                    <a:pt x="879161" y="100013"/>
                    <a:pt x="869918" y="100013"/>
                  </a:cubicBezTo>
                  <a:lnTo>
                    <a:pt x="862013" y="100013"/>
                  </a:lnTo>
                  <a:lnTo>
                    <a:pt x="862013" y="101601"/>
                  </a:lnTo>
                  <a:lnTo>
                    <a:pt x="860425" y="101601"/>
                  </a:lnTo>
                  <a:lnTo>
                    <a:pt x="860425" y="100013"/>
                  </a:lnTo>
                  <a:lnTo>
                    <a:pt x="836027" y="100013"/>
                  </a:lnTo>
                  <a:lnTo>
                    <a:pt x="811379" y="100013"/>
                  </a:lnTo>
                  <a:cubicBezTo>
                    <a:pt x="959267" y="74613"/>
                    <a:pt x="959267" y="74613"/>
                    <a:pt x="959267" y="74613"/>
                  </a:cubicBezTo>
                  <a:cubicBezTo>
                    <a:pt x="983915" y="100013"/>
                    <a:pt x="983915" y="49213"/>
                    <a:pt x="1008563" y="74613"/>
                  </a:cubicBezTo>
                  <a:cubicBezTo>
                    <a:pt x="1057860" y="74613"/>
                    <a:pt x="1107156" y="74613"/>
                    <a:pt x="1131804" y="49213"/>
                  </a:cubicBezTo>
                  <a:close/>
                  <a:moveTo>
                    <a:pt x="1328738" y="0"/>
                  </a:moveTo>
                  <a:cubicBezTo>
                    <a:pt x="1328738" y="25400"/>
                    <a:pt x="1328738" y="25400"/>
                    <a:pt x="1303867" y="25400"/>
                  </a:cubicBezTo>
                  <a:cubicBezTo>
                    <a:pt x="1303867" y="25400"/>
                    <a:pt x="1328738" y="25400"/>
                    <a:pt x="13287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3" name="组合 2">
            <a:extLst>
              <a:ext uri="{FF2B5EF4-FFF2-40B4-BE49-F238E27FC236}">
                <a16:creationId xmlns="" xmlns:a16="http://schemas.microsoft.com/office/drawing/2014/main" id="{4D5192FD-5B13-4EDB-9C75-1C636896E6DD}"/>
              </a:ext>
            </a:extLst>
          </p:cNvPr>
          <p:cNvGrpSpPr/>
          <p:nvPr/>
        </p:nvGrpSpPr>
        <p:grpSpPr>
          <a:xfrm>
            <a:off x="7814698" y="1529779"/>
            <a:ext cx="2850400" cy="3748279"/>
            <a:chOff x="8302423" y="1226820"/>
            <a:chExt cx="2504558" cy="3293496"/>
          </a:xfrm>
          <a:solidFill>
            <a:srgbClr val="342818"/>
          </a:solidFill>
          <a:effectLst>
            <a:outerShdw blurRad="50800" dist="38100" dir="2700000" algn="tl" rotWithShape="0">
              <a:srgbClr val="705634">
                <a:alpha val="98000"/>
              </a:srgbClr>
            </a:outerShdw>
          </a:effectLst>
        </p:grpSpPr>
        <p:sp>
          <p:nvSpPr>
            <p:cNvPr id="27" name="PA-文本框 26">
              <a:extLst>
                <a:ext uri="{FF2B5EF4-FFF2-40B4-BE49-F238E27FC236}">
                  <a16:creationId xmlns="" xmlns:a16="http://schemas.microsoft.com/office/drawing/2014/main" id="{23A093FE-6165-4028-811C-FD2CE861D334}"/>
                </a:ext>
              </a:extLst>
            </p:cNvPr>
            <p:cNvSpPr txBox="1"/>
            <p:nvPr>
              <p:custDataLst>
                <p:tags r:id="rId1"/>
              </p:custDataLst>
            </p:nvPr>
          </p:nvSpPr>
          <p:spPr>
            <a:xfrm>
              <a:off x="8435923" y="1226820"/>
              <a:ext cx="1632922" cy="1216020"/>
            </a:xfrm>
            <a:custGeom>
              <a:avLst/>
              <a:gdLst/>
              <a:ahLst/>
              <a:cxnLst/>
              <a:rect l="l" t="t" r="r" b="b"/>
              <a:pathLst>
                <a:path w="1826209" h="1359959">
                  <a:moveTo>
                    <a:pt x="951005" y="660352"/>
                  </a:moveTo>
                  <a:cubicBezTo>
                    <a:pt x="949106" y="660498"/>
                    <a:pt x="947572" y="661156"/>
                    <a:pt x="946404" y="662324"/>
                  </a:cubicBezTo>
                  <a:cubicBezTo>
                    <a:pt x="944067" y="666998"/>
                    <a:pt x="940562" y="702634"/>
                    <a:pt x="935888" y="769233"/>
                  </a:cubicBezTo>
                  <a:cubicBezTo>
                    <a:pt x="927710" y="863873"/>
                    <a:pt x="927710" y="911193"/>
                    <a:pt x="935888" y="911193"/>
                  </a:cubicBezTo>
                  <a:cubicBezTo>
                    <a:pt x="939394" y="911193"/>
                    <a:pt x="945820" y="904475"/>
                    <a:pt x="955167" y="891039"/>
                  </a:cubicBezTo>
                  <a:cubicBezTo>
                    <a:pt x="964514" y="877602"/>
                    <a:pt x="971525" y="867963"/>
                    <a:pt x="976198" y="862121"/>
                  </a:cubicBezTo>
                  <a:cubicBezTo>
                    <a:pt x="980872" y="858615"/>
                    <a:pt x="991095" y="844887"/>
                    <a:pt x="1006869" y="820935"/>
                  </a:cubicBezTo>
                  <a:cubicBezTo>
                    <a:pt x="1022642" y="796982"/>
                    <a:pt x="1034034" y="778580"/>
                    <a:pt x="1041044" y="765727"/>
                  </a:cubicBezTo>
                  <a:cubicBezTo>
                    <a:pt x="1045718" y="758717"/>
                    <a:pt x="1046010" y="747909"/>
                    <a:pt x="1041921" y="733304"/>
                  </a:cubicBezTo>
                  <a:cubicBezTo>
                    <a:pt x="1037831" y="718699"/>
                    <a:pt x="1032865" y="711397"/>
                    <a:pt x="1027024" y="711397"/>
                  </a:cubicBezTo>
                  <a:cubicBezTo>
                    <a:pt x="1024687" y="711397"/>
                    <a:pt x="1016508" y="704971"/>
                    <a:pt x="1002487" y="692118"/>
                  </a:cubicBezTo>
                  <a:cubicBezTo>
                    <a:pt x="994308" y="685108"/>
                    <a:pt x="986130" y="678682"/>
                    <a:pt x="977951" y="672840"/>
                  </a:cubicBezTo>
                  <a:cubicBezTo>
                    <a:pt x="969772" y="666998"/>
                    <a:pt x="963054" y="663200"/>
                    <a:pt x="957796" y="661448"/>
                  </a:cubicBezTo>
                  <a:cubicBezTo>
                    <a:pt x="955167" y="660572"/>
                    <a:pt x="952903" y="660206"/>
                    <a:pt x="951005" y="660352"/>
                  </a:cubicBezTo>
                  <a:close/>
                  <a:moveTo>
                    <a:pt x="906094" y="210153"/>
                  </a:moveTo>
                  <a:cubicBezTo>
                    <a:pt x="906094" y="210153"/>
                    <a:pt x="906678" y="211322"/>
                    <a:pt x="907847" y="213659"/>
                  </a:cubicBezTo>
                  <a:cubicBezTo>
                    <a:pt x="910184" y="220669"/>
                    <a:pt x="910184" y="225343"/>
                    <a:pt x="907847" y="227679"/>
                  </a:cubicBezTo>
                  <a:cubicBezTo>
                    <a:pt x="905510" y="230016"/>
                    <a:pt x="904342" y="229432"/>
                    <a:pt x="904342" y="225927"/>
                  </a:cubicBezTo>
                  <a:cubicBezTo>
                    <a:pt x="903173" y="223590"/>
                    <a:pt x="902589" y="221253"/>
                    <a:pt x="902589" y="218916"/>
                  </a:cubicBezTo>
                  <a:cubicBezTo>
                    <a:pt x="903757" y="213074"/>
                    <a:pt x="904926" y="210153"/>
                    <a:pt x="906094" y="210153"/>
                  </a:cubicBezTo>
                  <a:close/>
                  <a:moveTo>
                    <a:pt x="993724" y="168091"/>
                  </a:moveTo>
                  <a:cubicBezTo>
                    <a:pt x="989051" y="168091"/>
                    <a:pt x="985545" y="177146"/>
                    <a:pt x="983209" y="195256"/>
                  </a:cubicBezTo>
                  <a:cubicBezTo>
                    <a:pt x="980872" y="213366"/>
                    <a:pt x="980872" y="229432"/>
                    <a:pt x="983209" y="243453"/>
                  </a:cubicBezTo>
                  <a:cubicBezTo>
                    <a:pt x="986714" y="260979"/>
                    <a:pt x="984377" y="288436"/>
                    <a:pt x="976198" y="325825"/>
                  </a:cubicBezTo>
                  <a:cubicBezTo>
                    <a:pt x="970356" y="356203"/>
                    <a:pt x="966267" y="390379"/>
                    <a:pt x="963930" y="428352"/>
                  </a:cubicBezTo>
                  <a:cubicBezTo>
                    <a:pt x="961593" y="466325"/>
                    <a:pt x="962762" y="487648"/>
                    <a:pt x="967435" y="492322"/>
                  </a:cubicBezTo>
                  <a:cubicBezTo>
                    <a:pt x="972109" y="496995"/>
                    <a:pt x="984961" y="492030"/>
                    <a:pt x="1005992" y="477425"/>
                  </a:cubicBezTo>
                  <a:cubicBezTo>
                    <a:pt x="1027024" y="462820"/>
                    <a:pt x="1044550" y="446754"/>
                    <a:pt x="1058570" y="429228"/>
                  </a:cubicBezTo>
                  <a:cubicBezTo>
                    <a:pt x="1072591" y="410534"/>
                    <a:pt x="1087488" y="387458"/>
                    <a:pt x="1103262" y="360001"/>
                  </a:cubicBezTo>
                  <a:cubicBezTo>
                    <a:pt x="1119035" y="332543"/>
                    <a:pt x="1126922" y="315309"/>
                    <a:pt x="1126922" y="308299"/>
                  </a:cubicBezTo>
                  <a:cubicBezTo>
                    <a:pt x="1126922" y="303625"/>
                    <a:pt x="1114069" y="291941"/>
                    <a:pt x="1088365" y="273247"/>
                  </a:cubicBezTo>
                  <a:cubicBezTo>
                    <a:pt x="1057986" y="249879"/>
                    <a:pt x="1034618" y="224174"/>
                    <a:pt x="1018261" y="196133"/>
                  </a:cubicBezTo>
                  <a:cubicBezTo>
                    <a:pt x="1013587" y="187954"/>
                    <a:pt x="1013003" y="183864"/>
                    <a:pt x="1016508" y="183864"/>
                  </a:cubicBezTo>
                  <a:cubicBezTo>
                    <a:pt x="1021182" y="183864"/>
                    <a:pt x="1019429" y="181235"/>
                    <a:pt x="1011250" y="175978"/>
                  </a:cubicBezTo>
                  <a:cubicBezTo>
                    <a:pt x="1003071" y="170720"/>
                    <a:pt x="997229" y="168091"/>
                    <a:pt x="993724" y="168091"/>
                  </a:cubicBezTo>
                  <a:close/>
                  <a:moveTo>
                    <a:pt x="1260119" y="45409"/>
                  </a:moveTo>
                  <a:cubicBezTo>
                    <a:pt x="1265961" y="45409"/>
                    <a:pt x="1272388" y="50083"/>
                    <a:pt x="1279398" y="59430"/>
                  </a:cubicBezTo>
                  <a:cubicBezTo>
                    <a:pt x="1286409" y="68777"/>
                    <a:pt x="1291082" y="78708"/>
                    <a:pt x="1293419" y="89224"/>
                  </a:cubicBezTo>
                  <a:cubicBezTo>
                    <a:pt x="1296924" y="109087"/>
                    <a:pt x="1296924" y="137713"/>
                    <a:pt x="1293419" y="175101"/>
                  </a:cubicBezTo>
                  <a:cubicBezTo>
                    <a:pt x="1289914" y="212490"/>
                    <a:pt x="1283487" y="243453"/>
                    <a:pt x="1274140" y="267989"/>
                  </a:cubicBezTo>
                  <a:cubicBezTo>
                    <a:pt x="1262456" y="301873"/>
                    <a:pt x="1258951" y="319691"/>
                    <a:pt x="1263625" y="321443"/>
                  </a:cubicBezTo>
                  <a:cubicBezTo>
                    <a:pt x="1268298" y="323196"/>
                    <a:pt x="1289914" y="334004"/>
                    <a:pt x="1328471" y="353866"/>
                  </a:cubicBezTo>
                  <a:cubicBezTo>
                    <a:pt x="1353007" y="365551"/>
                    <a:pt x="1369073" y="374313"/>
                    <a:pt x="1376667" y="380156"/>
                  </a:cubicBezTo>
                  <a:cubicBezTo>
                    <a:pt x="1384262" y="385998"/>
                    <a:pt x="1388059" y="393592"/>
                    <a:pt x="1388059" y="402939"/>
                  </a:cubicBezTo>
                  <a:cubicBezTo>
                    <a:pt x="1389228" y="416960"/>
                    <a:pt x="1385430" y="426599"/>
                    <a:pt x="1376667" y="431857"/>
                  </a:cubicBezTo>
                  <a:cubicBezTo>
                    <a:pt x="1367904" y="437115"/>
                    <a:pt x="1347165" y="440912"/>
                    <a:pt x="1314450" y="443249"/>
                  </a:cubicBezTo>
                  <a:cubicBezTo>
                    <a:pt x="1275893" y="446754"/>
                    <a:pt x="1249020" y="452012"/>
                    <a:pt x="1233830" y="459022"/>
                  </a:cubicBezTo>
                  <a:cubicBezTo>
                    <a:pt x="1218641" y="466033"/>
                    <a:pt x="1202284" y="471291"/>
                    <a:pt x="1184757" y="474796"/>
                  </a:cubicBezTo>
                  <a:cubicBezTo>
                    <a:pt x="1167232" y="478301"/>
                    <a:pt x="1155548" y="483851"/>
                    <a:pt x="1149706" y="491446"/>
                  </a:cubicBezTo>
                  <a:cubicBezTo>
                    <a:pt x="1143864" y="499040"/>
                    <a:pt x="1137730" y="502838"/>
                    <a:pt x="1131303" y="502838"/>
                  </a:cubicBezTo>
                  <a:cubicBezTo>
                    <a:pt x="1124877" y="502838"/>
                    <a:pt x="1120788" y="505466"/>
                    <a:pt x="1119035" y="510724"/>
                  </a:cubicBezTo>
                  <a:cubicBezTo>
                    <a:pt x="1117283" y="515982"/>
                    <a:pt x="1111733" y="519195"/>
                    <a:pt x="1102385" y="520363"/>
                  </a:cubicBezTo>
                  <a:cubicBezTo>
                    <a:pt x="1095375" y="521532"/>
                    <a:pt x="1081646" y="527082"/>
                    <a:pt x="1061199" y="537013"/>
                  </a:cubicBezTo>
                  <a:cubicBezTo>
                    <a:pt x="1040752" y="546945"/>
                    <a:pt x="1027608" y="554831"/>
                    <a:pt x="1021766" y="560673"/>
                  </a:cubicBezTo>
                  <a:cubicBezTo>
                    <a:pt x="1013587" y="568852"/>
                    <a:pt x="1013879" y="578784"/>
                    <a:pt x="1022642" y="590467"/>
                  </a:cubicBezTo>
                  <a:cubicBezTo>
                    <a:pt x="1031405" y="602152"/>
                    <a:pt x="1046302" y="612667"/>
                    <a:pt x="1067333" y="622014"/>
                  </a:cubicBezTo>
                  <a:cubicBezTo>
                    <a:pt x="1094207" y="634867"/>
                    <a:pt x="1109688" y="639832"/>
                    <a:pt x="1113777" y="636911"/>
                  </a:cubicBezTo>
                  <a:cubicBezTo>
                    <a:pt x="1117867" y="633990"/>
                    <a:pt x="1119911" y="634867"/>
                    <a:pt x="1119911" y="639540"/>
                  </a:cubicBezTo>
                  <a:cubicBezTo>
                    <a:pt x="1119911" y="644214"/>
                    <a:pt x="1126922" y="649472"/>
                    <a:pt x="1140943" y="655314"/>
                  </a:cubicBezTo>
                  <a:cubicBezTo>
                    <a:pt x="1154963" y="661156"/>
                    <a:pt x="1172489" y="670503"/>
                    <a:pt x="1193521" y="683355"/>
                  </a:cubicBezTo>
                  <a:cubicBezTo>
                    <a:pt x="1214552" y="696208"/>
                    <a:pt x="1241717" y="710813"/>
                    <a:pt x="1275017" y="727170"/>
                  </a:cubicBezTo>
                  <a:cubicBezTo>
                    <a:pt x="1308316" y="743528"/>
                    <a:pt x="1328763" y="754920"/>
                    <a:pt x="1336358" y="761346"/>
                  </a:cubicBezTo>
                  <a:cubicBezTo>
                    <a:pt x="1343952" y="767772"/>
                    <a:pt x="1364691" y="776827"/>
                    <a:pt x="1398575" y="788511"/>
                  </a:cubicBezTo>
                  <a:cubicBezTo>
                    <a:pt x="1432458" y="800195"/>
                    <a:pt x="1454366" y="808082"/>
                    <a:pt x="1464297" y="812172"/>
                  </a:cubicBezTo>
                  <a:cubicBezTo>
                    <a:pt x="1474229" y="816261"/>
                    <a:pt x="1490879" y="820058"/>
                    <a:pt x="1514247" y="823563"/>
                  </a:cubicBezTo>
                  <a:cubicBezTo>
                    <a:pt x="1678991" y="846931"/>
                    <a:pt x="1778305" y="887241"/>
                    <a:pt x="1812189" y="944493"/>
                  </a:cubicBezTo>
                  <a:lnTo>
                    <a:pt x="1826209" y="967277"/>
                  </a:lnTo>
                  <a:lnTo>
                    <a:pt x="1801673" y="990060"/>
                  </a:lnTo>
                  <a:cubicBezTo>
                    <a:pt x="1784147" y="1005250"/>
                    <a:pt x="1771294" y="1012844"/>
                    <a:pt x="1763116" y="1012844"/>
                  </a:cubicBezTo>
                  <a:cubicBezTo>
                    <a:pt x="1754937" y="1012844"/>
                    <a:pt x="1747926" y="1015765"/>
                    <a:pt x="1742085" y="1021607"/>
                  </a:cubicBezTo>
                  <a:cubicBezTo>
                    <a:pt x="1733906" y="1029786"/>
                    <a:pt x="1702651" y="1033291"/>
                    <a:pt x="1648320" y="1032123"/>
                  </a:cubicBezTo>
                  <a:cubicBezTo>
                    <a:pt x="1593990" y="1030954"/>
                    <a:pt x="1554556" y="1026281"/>
                    <a:pt x="1530020" y="1018102"/>
                  </a:cubicBezTo>
                  <a:cubicBezTo>
                    <a:pt x="1479779" y="1000576"/>
                    <a:pt x="1448816" y="985971"/>
                    <a:pt x="1437132" y="974287"/>
                  </a:cubicBezTo>
                  <a:cubicBezTo>
                    <a:pt x="1434795" y="971950"/>
                    <a:pt x="1420775" y="964356"/>
                    <a:pt x="1395070" y="951503"/>
                  </a:cubicBezTo>
                  <a:cubicBezTo>
                    <a:pt x="1369365" y="938651"/>
                    <a:pt x="1351255" y="927843"/>
                    <a:pt x="1340739" y="919080"/>
                  </a:cubicBezTo>
                  <a:cubicBezTo>
                    <a:pt x="1330223" y="910317"/>
                    <a:pt x="1318539" y="902430"/>
                    <a:pt x="1305687" y="895420"/>
                  </a:cubicBezTo>
                  <a:cubicBezTo>
                    <a:pt x="1292835" y="888410"/>
                    <a:pt x="1270635" y="874973"/>
                    <a:pt x="1239088" y="855110"/>
                  </a:cubicBezTo>
                  <a:cubicBezTo>
                    <a:pt x="1186510" y="820058"/>
                    <a:pt x="1151458" y="799027"/>
                    <a:pt x="1133932" y="792017"/>
                  </a:cubicBezTo>
                  <a:cubicBezTo>
                    <a:pt x="1124585" y="788511"/>
                    <a:pt x="1119911" y="784422"/>
                    <a:pt x="1119911" y="779748"/>
                  </a:cubicBezTo>
                  <a:cubicBezTo>
                    <a:pt x="1119911" y="775075"/>
                    <a:pt x="1116114" y="772738"/>
                    <a:pt x="1108519" y="772738"/>
                  </a:cubicBezTo>
                  <a:cubicBezTo>
                    <a:pt x="1100925" y="772738"/>
                    <a:pt x="1097128" y="770109"/>
                    <a:pt x="1097128" y="764851"/>
                  </a:cubicBezTo>
                  <a:cubicBezTo>
                    <a:pt x="1097128" y="759593"/>
                    <a:pt x="1094791" y="756964"/>
                    <a:pt x="1090117" y="756964"/>
                  </a:cubicBezTo>
                  <a:cubicBezTo>
                    <a:pt x="1085443" y="756964"/>
                    <a:pt x="1080478" y="765435"/>
                    <a:pt x="1075220" y="782377"/>
                  </a:cubicBezTo>
                  <a:cubicBezTo>
                    <a:pt x="1069962" y="799319"/>
                    <a:pt x="1067333" y="818306"/>
                    <a:pt x="1067333" y="839337"/>
                  </a:cubicBezTo>
                  <a:cubicBezTo>
                    <a:pt x="1064997" y="865042"/>
                    <a:pt x="1061491" y="880231"/>
                    <a:pt x="1056818" y="884904"/>
                  </a:cubicBezTo>
                  <a:cubicBezTo>
                    <a:pt x="1052144" y="889578"/>
                    <a:pt x="1049807" y="896004"/>
                    <a:pt x="1049807" y="904183"/>
                  </a:cubicBezTo>
                  <a:cubicBezTo>
                    <a:pt x="1049807" y="912362"/>
                    <a:pt x="1046302" y="924046"/>
                    <a:pt x="1039292" y="939235"/>
                  </a:cubicBezTo>
                  <a:cubicBezTo>
                    <a:pt x="1032281" y="949751"/>
                    <a:pt x="1029945" y="956177"/>
                    <a:pt x="1032281" y="958514"/>
                  </a:cubicBezTo>
                  <a:cubicBezTo>
                    <a:pt x="1034618" y="960850"/>
                    <a:pt x="1040460" y="957929"/>
                    <a:pt x="1049807" y="949751"/>
                  </a:cubicBezTo>
                  <a:lnTo>
                    <a:pt x="1051560" y="949751"/>
                  </a:lnTo>
                  <a:cubicBezTo>
                    <a:pt x="1050391" y="953256"/>
                    <a:pt x="1046302" y="959682"/>
                    <a:pt x="1039292" y="969029"/>
                  </a:cubicBezTo>
                  <a:cubicBezTo>
                    <a:pt x="1025271" y="987724"/>
                    <a:pt x="1018261" y="1000576"/>
                    <a:pt x="1018261" y="1007586"/>
                  </a:cubicBezTo>
                  <a:cubicBezTo>
                    <a:pt x="1018261" y="1014597"/>
                    <a:pt x="1012711" y="1039425"/>
                    <a:pt x="1001611" y="1082072"/>
                  </a:cubicBezTo>
                  <a:cubicBezTo>
                    <a:pt x="990511" y="1124718"/>
                    <a:pt x="979703" y="1148379"/>
                    <a:pt x="969188" y="1153052"/>
                  </a:cubicBezTo>
                  <a:cubicBezTo>
                    <a:pt x="962177" y="1156557"/>
                    <a:pt x="958672" y="1158894"/>
                    <a:pt x="958672" y="1160063"/>
                  </a:cubicBezTo>
                  <a:cubicBezTo>
                    <a:pt x="959841" y="1160063"/>
                    <a:pt x="960717" y="1160939"/>
                    <a:pt x="961301" y="1162692"/>
                  </a:cubicBezTo>
                  <a:cubicBezTo>
                    <a:pt x="961885" y="1164444"/>
                    <a:pt x="961593" y="1166489"/>
                    <a:pt x="960425" y="1168826"/>
                  </a:cubicBezTo>
                  <a:lnTo>
                    <a:pt x="956920" y="1175836"/>
                  </a:lnTo>
                  <a:cubicBezTo>
                    <a:pt x="953414" y="1182846"/>
                    <a:pt x="949909" y="1186644"/>
                    <a:pt x="946404" y="1187228"/>
                  </a:cubicBezTo>
                  <a:cubicBezTo>
                    <a:pt x="942899" y="1187812"/>
                    <a:pt x="935304" y="1186352"/>
                    <a:pt x="923620" y="1182846"/>
                  </a:cubicBezTo>
                  <a:cubicBezTo>
                    <a:pt x="904926" y="1175836"/>
                    <a:pt x="890613" y="1167073"/>
                    <a:pt x="880682" y="1156557"/>
                  </a:cubicBezTo>
                  <a:cubicBezTo>
                    <a:pt x="870750" y="1146042"/>
                    <a:pt x="859358" y="1126763"/>
                    <a:pt x="846506" y="1098722"/>
                  </a:cubicBezTo>
                  <a:cubicBezTo>
                    <a:pt x="835990" y="1076522"/>
                    <a:pt x="829564" y="1058704"/>
                    <a:pt x="827227" y="1045267"/>
                  </a:cubicBezTo>
                  <a:cubicBezTo>
                    <a:pt x="824891" y="1031831"/>
                    <a:pt x="823722" y="1011092"/>
                    <a:pt x="823722" y="983050"/>
                  </a:cubicBezTo>
                  <a:cubicBezTo>
                    <a:pt x="823722" y="932809"/>
                    <a:pt x="825767" y="881399"/>
                    <a:pt x="829856" y="828821"/>
                  </a:cubicBezTo>
                  <a:cubicBezTo>
                    <a:pt x="833946" y="776243"/>
                    <a:pt x="837743" y="749954"/>
                    <a:pt x="841248" y="749954"/>
                  </a:cubicBezTo>
                  <a:cubicBezTo>
                    <a:pt x="845922" y="749954"/>
                    <a:pt x="848259" y="741191"/>
                    <a:pt x="848259" y="723665"/>
                  </a:cubicBezTo>
                  <a:cubicBezTo>
                    <a:pt x="848259" y="708476"/>
                    <a:pt x="845338" y="699421"/>
                    <a:pt x="839496" y="696500"/>
                  </a:cubicBezTo>
                  <a:cubicBezTo>
                    <a:pt x="833654" y="693579"/>
                    <a:pt x="826643" y="697376"/>
                    <a:pt x="818464" y="707892"/>
                  </a:cubicBezTo>
                  <a:cubicBezTo>
                    <a:pt x="812622" y="714902"/>
                    <a:pt x="795681" y="722497"/>
                    <a:pt x="767639" y="730676"/>
                  </a:cubicBezTo>
                  <a:cubicBezTo>
                    <a:pt x="746608" y="737686"/>
                    <a:pt x="733171" y="740899"/>
                    <a:pt x="727329" y="740315"/>
                  </a:cubicBezTo>
                  <a:cubicBezTo>
                    <a:pt x="721487" y="739731"/>
                    <a:pt x="712724" y="735349"/>
                    <a:pt x="701040" y="727170"/>
                  </a:cubicBezTo>
                  <a:cubicBezTo>
                    <a:pt x="692861" y="721328"/>
                    <a:pt x="685267" y="713734"/>
                    <a:pt x="678256" y="704386"/>
                  </a:cubicBezTo>
                  <a:cubicBezTo>
                    <a:pt x="671246" y="695039"/>
                    <a:pt x="667157" y="686860"/>
                    <a:pt x="665988" y="679850"/>
                  </a:cubicBezTo>
                  <a:cubicBezTo>
                    <a:pt x="664820" y="672840"/>
                    <a:pt x="665988" y="668166"/>
                    <a:pt x="669493" y="665829"/>
                  </a:cubicBezTo>
                  <a:cubicBezTo>
                    <a:pt x="675335" y="664661"/>
                    <a:pt x="676504" y="655314"/>
                    <a:pt x="672999" y="637788"/>
                  </a:cubicBezTo>
                  <a:cubicBezTo>
                    <a:pt x="671830" y="626104"/>
                    <a:pt x="671538" y="618509"/>
                    <a:pt x="672122" y="615004"/>
                  </a:cubicBezTo>
                  <a:cubicBezTo>
                    <a:pt x="672707" y="611499"/>
                    <a:pt x="676504" y="609746"/>
                    <a:pt x="683514" y="609746"/>
                  </a:cubicBezTo>
                  <a:cubicBezTo>
                    <a:pt x="692861" y="609746"/>
                    <a:pt x="711556" y="604488"/>
                    <a:pt x="739597" y="593973"/>
                  </a:cubicBezTo>
                  <a:cubicBezTo>
                    <a:pt x="767639" y="583457"/>
                    <a:pt x="783412" y="581120"/>
                    <a:pt x="786918" y="586962"/>
                  </a:cubicBezTo>
                  <a:cubicBezTo>
                    <a:pt x="791591" y="591636"/>
                    <a:pt x="799770" y="591928"/>
                    <a:pt x="811454" y="587839"/>
                  </a:cubicBezTo>
                  <a:cubicBezTo>
                    <a:pt x="823138" y="583749"/>
                    <a:pt x="834822" y="576447"/>
                    <a:pt x="846506" y="565931"/>
                  </a:cubicBezTo>
                  <a:cubicBezTo>
                    <a:pt x="858190" y="555415"/>
                    <a:pt x="864032" y="546068"/>
                    <a:pt x="864032" y="537890"/>
                  </a:cubicBezTo>
                  <a:cubicBezTo>
                    <a:pt x="864032" y="529711"/>
                    <a:pt x="863448" y="525621"/>
                    <a:pt x="862279" y="525621"/>
                  </a:cubicBezTo>
                  <a:cubicBezTo>
                    <a:pt x="861111" y="525621"/>
                    <a:pt x="858190" y="528834"/>
                    <a:pt x="853516" y="535261"/>
                  </a:cubicBezTo>
                  <a:cubicBezTo>
                    <a:pt x="848843" y="541687"/>
                    <a:pt x="845922" y="544608"/>
                    <a:pt x="844753" y="544024"/>
                  </a:cubicBezTo>
                  <a:cubicBezTo>
                    <a:pt x="843585" y="543439"/>
                    <a:pt x="843001" y="538474"/>
                    <a:pt x="843001" y="529126"/>
                  </a:cubicBezTo>
                  <a:cubicBezTo>
                    <a:pt x="843001" y="519779"/>
                    <a:pt x="845338" y="511893"/>
                    <a:pt x="850011" y="505466"/>
                  </a:cubicBezTo>
                  <a:cubicBezTo>
                    <a:pt x="854685" y="499040"/>
                    <a:pt x="860527" y="496411"/>
                    <a:pt x="867537" y="497580"/>
                  </a:cubicBezTo>
                  <a:cubicBezTo>
                    <a:pt x="872211" y="497580"/>
                    <a:pt x="877469" y="482391"/>
                    <a:pt x="883311" y="452012"/>
                  </a:cubicBezTo>
                  <a:cubicBezTo>
                    <a:pt x="894994" y="386582"/>
                    <a:pt x="900252" y="335172"/>
                    <a:pt x="899084" y="297783"/>
                  </a:cubicBezTo>
                  <a:cubicBezTo>
                    <a:pt x="896747" y="302457"/>
                    <a:pt x="894118" y="305670"/>
                    <a:pt x="891197" y="307423"/>
                  </a:cubicBezTo>
                  <a:cubicBezTo>
                    <a:pt x="888276" y="309175"/>
                    <a:pt x="886232" y="308591"/>
                    <a:pt x="885063" y="305670"/>
                  </a:cubicBezTo>
                  <a:cubicBezTo>
                    <a:pt x="883895" y="302749"/>
                    <a:pt x="883895" y="298952"/>
                    <a:pt x="885063" y="294278"/>
                  </a:cubicBezTo>
                  <a:cubicBezTo>
                    <a:pt x="890905" y="274415"/>
                    <a:pt x="894994" y="263900"/>
                    <a:pt x="897331" y="262731"/>
                  </a:cubicBezTo>
                  <a:cubicBezTo>
                    <a:pt x="898500" y="262731"/>
                    <a:pt x="900252" y="266237"/>
                    <a:pt x="902589" y="273247"/>
                  </a:cubicBezTo>
                  <a:cubicBezTo>
                    <a:pt x="904926" y="280257"/>
                    <a:pt x="907847" y="277921"/>
                    <a:pt x="911352" y="266237"/>
                  </a:cubicBezTo>
                  <a:cubicBezTo>
                    <a:pt x="913689" y="259226"/>
                    <a:pt x="916026" y="248711"/>
                    <a:pt x="918362" y="234690"/>
                  </a:cubicBezTo>
                  <a:cubicBezTo>
                    <a:pt x="925373" y="198469"/>
                    <a:pt x="929170" y="175978"/>
                    <a:pt x="929754" y="167215"/>
                  </a:cubicBezTo>
                  <a:cubicBezTo>
                    <a:pt x="930338" y="158452"/>
                    <a:pt x="932383" y="152318"/>
                    <a:pt x="935888" y="148812"/>
                  </a:cubicBezTo>
                  <a:cubicBezTo>
                    <a:pt x="939394" y="145307"/>
                    <a:pt x="941146" y="138297"/>
                    <a:pt x="941146" y="127781"/>
                  </a:cubicBezTo>
                  <a:cubicBezTo>
                    <a:pt x="941146" y="119602"/>
                    <a:pt x="940562" y="115221"/>
                    <a:pt x="939394" y="114637"/>
                  </a:cubicBezTo>
                  <a:cubicBezTo>
                    <a:pt x="938225" y="114052"/>
                    <a:pt x="935888" y="117850"/>
                    <a:pt x="932383" y="126029"/>
                  </a:cubicBezTo>
                  <a:cubicBezTo>
                    <a:pt x="924204" y="138881"/>
                    <a:pt x="919531" y="159328"/>
                    <a:pt x="918362" y="187370"/>
                  </a:cubicBezTo>
                  <a:cubicBezTo>
                    <a:pt x="918362" y="197885"/>
                    <a:pt x="916026" y="199930"/>
                    <a:pt x="911352" y="193504"/>
                  </a:cubicBezTo>
                  <a:cubicBezTo>
                    <a:pt x="906678" y="187077"/>
                    <a:pt x="906678" y="171888"/>
                    <a:pt x="911352" y="147936"/>
                  </a:cubicBezTo>
                  <a:cubicBezTo>
                    <a:pt x="916026" y="123984"/>
                    <a:pt x="921868" y="107918"/>
                    <a:pt x="928878" y="99740"/>
                  </a:cubicBezTo>
                  <a:cubicBezTo>
                    <a:pt x="937057" y="90392"/>
                    <a:pt x="941146" y="82798"/>
                    <a:pt x="941146" y="76956"/>
                  </a:cubicBezTo>
                  <a:cubicBezTo>
                    <a:pt x="941146" y="69945"/>
                    <a:pt x="944651" y="65564"/>
                    <a:pt x="951662" y="63811"/>
                  </a:cubicBezTo>
                  <a:cubicBezTo>
                    <a:pt x="958672" y="62059"/>
                    <a:pt x="967435" y="63519"/>
                    <a:pt x="977951" y="68193"/>
                  </a:cubicBezTo>
                  <a:cubicBezTo>
                    <a:pt x="990803" y="75203"/>
                    <a:pt x="1008329" y="95650"/>
                    <a:pt x="1030529" y="129534"/>
                  </a:cubicBezTo>
                  <a:cubicBezTo>
                    <a:pt x="1052728" y="163417"/>
                    <a:pt x="1069670" y="187370"/>
                    <a:pt x="1081354" y="201390"/>
                  </a:cubicBezTo>
                  <a:cubicBezTo>
                    <a:pt x="1091870" y="213074"/>
                    <a:pt x="1105014" y="224758"/>
                    <a:pt x="1120788" y="236442"/>
                  </a:cubicBezTo>
                  <a:cubicBezTo>
                    <a:pt x="1136561" y="248126"/>
                    <a:pt x="1147369" y="253968"/>
                    <a:pt x="1153211" y="253968"/>
                  </a:cubicBezTo>
                  <a:cubicBezTo>
                    <a:pt x="1157885" y="253968"/>
                    <a:pt x="1167816" y="237026"/>
                    <a:pt x="1183005" y="203143"/>
                  </a:cubicBezTo>
                  <a:cubicBezTo>
                    <a:pt x="1198194" y="169259"/>
                    <a:pt x="1208710" y="141218"/>
                    <a:pt x="1214552" y="119018"/>
                  </a:cubicBezTo>
                  <a:cubicBezTo>
                    <a:pt x="1220394" y="93313"/>
                    <a:pt x="1228281" y="74619"/>
                    <a:pt x="1238212" y="62935"/>
                  </a:cubicBezTo>
                  <a:cubicBezTo>
                    <a:pt x="1248143" y="51251"/>
                    <a:pt x="1255446" y="45409"/>
                    <a:pt x="1260119" y="45409"/>
                  </a:cubicBezTo>
                  <a:close/>
                  <a:moveTo>
                    <a:pt x="598075" y="499"/>
                  </a:moveTo>
                  <a:cubicBezTo>
                    <a:pt x="603041" y="-232"/>
                    <a:pt x="607568" y="-159"/>
                    <a:pt x="611658" y="718"/>
                  </a:cubicBezTo>
                  <a:cubicBezTo>
                    <a:pt x="619836" y="2470"/>
                    <a:pt x="632105" y="9188"/>
                    <a:pt x="648462" y="20872"/>
                  </a:cubicBezTo>
                  <a:cubicBezTo>
                    <a:pt x="684683" y="45409"/>
                    <a:pt x="706590" y="67024"/>
                    <a:pt x="714185" y="85719"/>
                  </a:cubicBezTo>
                  <a:cubicBezTo>
                    <a:pt x="721779" y="104413"/>
                    <a:pt x="717982" y="128950"/>
                    <a:pt x="702793" y="159328"/>
                  </a:cubicBezTo>
                  <a:cubicBezTo>
                    <a:pt x="694614" y="175686"/>
                    <a:pt x="678841" y="199346"/>
                    <a:pt x="655473" y="230308"/>
                  </a:cubicBezTo>
                  <a:cubicBezTo>
                    <a:pt x="632105" y="261271"/>
                    <a:pt x="612242" y="286099"/>
                    <a:pt x="595884" y="304794"/>
                  </a:cubicBezTo>
                  <a:cubicBezTo>
                    <a:pt x="581863" y="319983"/>
                    <a:pt x="571348" y="334004"/>
                    <a:pt x="564337" y="346856"/>
                  </a:cubicBezTo>
                  <a:cubicBezTo>
                    <a:pt x="559664" y="356203"/>
                    <a:pt x="558203" y="363214"/>
                    <a:pt x="559956" y="367887"/>
                  </a:cubicBezTo>
                  <a:cubicBezTo>
                    <a:pt x="561709" y="372561"/>
                    <a:pt x="568427" y="381324"/>
                    <a:pt x="580111" y="394176"/>
                  </a:cubicBezTo>
                  <a:cubicBezTo>
                    <a:pt x="591795" y="405860"/>
                    <a:pt x="599097" y="415500"/>
                    <a:pt x="602018" y="423094"/>
                  </a:cubicBezTo>
                  <a:cubicBezTo>
                    <a:pt x="604939" y="430689"/>
                    <a:pt x="606400" y="443833"/>
                    <a:pt x="606400" y="462528"/>
                  </a:cubicBezTo>
                  <a:cubicBezTo>
                    <a:pt x="607568" y="490569"/>
                    <a:pt x="602895" y="513937"/>
                    <a:pt x="592379" y="532632"/>
                  </a:cubicBezTo>
                  <a:cubicBezTo>
                    <a:pt x="581863" y="552495"/>
                    <a:pt x="559664" y="589299"/>
                    <a:pt x="525780" y="643045"/>
                  </a:cubicBezTo>
                  <a:cubicBezTo>
                    <a:pt x="516433" y="658235"/>
                    <a:pt x="512928" y="669042"/>
                    <a:pt x="515265" y="675469"/>
                  </a:cubicBezTo>
                  <a:cubicBezTo>
                    <a:pt x="517601" y="681895"/>
                    <a:pt x="527533" y="688613"/>
                    <a:pt x="545059" y="695623"/>
                  </a:cubicBezTo>
                  <a:cubicBezTo>
                    <a:pt x="560248" y="701466"/>
                    <a:pt x="575729" y="713442"/>
                    <a:pt x="591503" y="731552"/>
                  </a:cubicBezTo>
                  <a:cubicBezTo>
                    <a:pt x="607276" y="749662"/>
                    <a:pt x="615163" y="763975"/>
                    <a:pt x="615163" y="774490"/>
                  </a:cubicBezTo>
                  <a:cubicBezTo>
                    <a:pt x="615163" y="779164"/>
                    <a:pt x="616039" y="782377"/>
                    <a:pt x="617792" y="784130"/>
                  </a:cubicBezTo>
                  <a:cubicBezTo>
                    <a:pt x="619544" y="785882"/>
                    <a:pt x="622173" y="786175"/>
                    <a:pt x="625678" y="785006"/>
                  </a:cubicBezTo>
                  <a:cubicBezTo>
                    <a:pt x="629184" y="781501"/>
                    <a:pt x="630936" y="785006"/>
                    <a:pt x="630936" y="795522"/>
                  </a:cubicBezTo>
                  <a:cubicBezTo>
                    <a:pt x="629768" y="800195"/>
                    <a:pt x="629184" y="806037"/>
                    <a:pt x="629184" y="813048"/>
                  </a:cubicBezTo>
                  <a:cubicBezTo>
                    <a:pt x="624510" y="836416"/>
                    <a:pt x="619836" y="872636"/>
                    <a:pt x="615163" y="921709"/>
                  </a:cubicBezTo>
                  <a:cubicBezTo>
                    <a:pt x="606984" y="1004665"/>
                    <a:pt x="594716" y="1095801"/>
                    <a:pt x="578358" y="1195115"/>
                  </a:cubicBezTo>
                  <a:cubicBezTo>
                    <a:pt x="565506" y="1267555"/>
                    <a:pt x="548856" y="1313415"/>
                    <a:pt x="528409" y="1332694"/>
                  </a:cubicBezTo>
                  <a:cubicBezTo>
                    <a:pt x="507962" y="1351972"/>
                    <a:pt x="465608" y="1361027"/>
                    <a:pt x="401346" y="1359859"/>
                  </a:cubicBezTo>
                  <a:cubicBezTo>
                    <a:pt x="353441" y="1359859"/>
                    <a:pt x="329489" y="1357522"/>
                    <a:pt x="329489" y="1352849"/>
                  </a:cubicBezTo>
                  <a:cubicBezTo>
                    <a:pt x="329489" y="1348175"/>
                    <a:pt x="310795" y="1346422"/>
                    <a:pt x="273406" y="1347591"/>
                  </a:cubicBezTo>
                  <a:cubicBezTo>
                    <a:pt x="236017" y="1348759"/>
                    <a:pt x="213233" y="1347007"/>
                    <a:pt x="205054" y="1342333"/>
                  </a:cubicBezTo>
                  <a:cubicBezTo>
                    <a:pt x="192202" y="1335323"/>
                    <a:pt x="172923" y="1334738"/>
                    <a:pt x="147219" y="1340580"/>
                  </a:cubicBezTo>
                  <a:cubicBezTo>
                    <a:pt x="133198" y="1344086"/>
                    <a:pt x="114503" y="1344086"/>
                    <a:pt x="91135" y="1340580"/>
                  </a:cubicBezTo>
                  <a:cubicBezTo>
                    <a:pt x="75946" y="1339412"/>
                    <a:pt x="65723" y="1337075"/>
                    <a:pt x="60465" y="1333570"/>
                  </a:cubicBezTo>
                  <a:cubicBezTo>
                    <a:pt x="55207" y="1330065"/>
                    <a:pt x="50826" y="1323639"/>
                    <a:pt x="47320" y="1314291"/>
                  </a:cubicBezTo>
                  <a:cubicBezTo>
                    <a:pt x="41478" y="1300271"/>
                    <a:pt x="35052" y="1292676"/>
                    <a:pt x="28042" y="1291508"/>
                  </a:cubicBezTo>
                  <a:cubicBezTo>
                    <a:pt x="15189" y="1290339"/>
                    <a:pt x="7303" y="1289171"/>
                    <a:pt x="4382" y="1288002"/>
                  </a:cubicBezTo>
                  <a:cubicBezTo>
                    <a:pt x="1461" y="1286834"/>
                    <a:pt x="0" y="1284497"/>
                    <a:pt x="0" y="1280992"/>
                  </a:cubicBezTo>
                  <a:cubicBezTo>
                    <a:pt x="0" y="1276318"/>
                    <a:pt x="4090" y="1273982"/>
                    <a:pt x="12268" y="1273982"/>
                  </a:cubicBezTo>
                  <a:cubicBezTo>
                    <a:pt x="39142" y="1278655"/>
                    <a:pt x="117132" y="1258208"/>
                    <a:pt x="246241" y="1212641"/>
                  </a:cubicBezTo>
                  <a:cubicBezTo>
                    <a:pt x="375349" y="1167073"/>
                    <a:pt x="446329" y="1135526"/>
                    <a:pt x="459181" y="1118000"/>
                  </a:cubicBezTo>
                  <a:cubicBezTo>
                    <a:pt x="466192" y="1105148"/>
                    <a:pt x="475831" y="1069804"/>
                    <a:pt x="488099" y="1011968"/>
                  </a:cubicBezTo>
                  <a:cubicBezTo>
                    <a:pt x="500368" y="954132"/>
                    <a:pt x="510299" y="907104"/>
                    <a:pt x="517894" y="870884"/>
                  </a:cubicBezTo>
                  <a:cubicBezTo>
                    <a:pt x="525488" y="834663"/>
                    <a:pt x="530454" y="807790"/>
                    <a:pt x="532791" y="790264"/>
                  </a:cubicBezTo>
                  <a:lnTo>
                    <a:pt x="538048" y="765727"/>
                  </a:lnTo>
                  <a:lnTo>
                    <a:pt x="490728" y="783254"/>
                  </a:lnTo>
                  <a:cubicBezTo>
                    <a:pt x="459181" y="794938"/>
                    <a:pt x="435521" y="809250"/>
                    <a:pt x="419748" y="826192"/>
                  </a:cubicBezTo>
                  <a:cubicBezTo>
                    <a:pt x="403975" y="843134"/>
                    <a:pt x="392583" y="851605"/>
                    <a:pt x="385572" y="851605"/>
                  </a:cubicBezTo>
                  <a:cubicBezTo>
                    <a:pt x="378562" y="851605"/>
                    <a:pt x="375057" y="853358"/>
                    <a:pt x="375057" y="856863"/>
                  </a:cubicBezTo>
                  <a:cubicBezTo>
                    <a:pt x="375057" y="862705"/>
                    <a:pt x="363081" y="877310"/>
                    <a:pt x="339128" y="900678"/>
                  </a:cubicBezTo>
                  <a:cubicBezTo>
                    <a:pt x="315176" y="924046"/>
                    <a:pt x="300863" y="935730"/>
                    <a:pt x="296190" y="935730"/>
                  </a:cubicBezTo>
                  <a:cubicBezTo>
                    <a:pt x="290348" y="935730"/>
                    <a:pt x="282461" y="924338"/>
                    <a:pt x="272530" y="901554"/>
                  </a:cubicBezTo>
                  <a:cubicBezTo>
                    <a:pt x="262598" y="878770"/>
                    <a:pt x="259385" y="864457"/>
                    <a:pt x="262890" y="858615"/>
                  </a:cubicBezTo>
                  <a:cubicBezTo>
                    <a:pt x="266395" y="852773"/>
                    <a:pt x="265519" y="846347"/>
                    <a:pt x="260261" y="839337"/>
                  </a:cubicBezTo>
                  <a:cubicBezTo>
                    <a:pt x="255004" y="832326"/>
                    <a:pt x="252375" y="821519"/>
                    <a:pt x="252375" y="806914"/>
                  </a:cubicBezTo>
                  <a:cubicBezTo>
                    <a:pt x="252375" y="792309"/>
                    <a:pt x="252083" y="778872"/>
                    <a:pt x="251498" y="766604"/>
                  </a:cubicBezTo>
                  <a:cubicBezTo>
                    <a:pt x="250914" y="754336"/>
                    <a:pt x="271069" y="727754"/>
                    <a:pt x="311963" y="686860"/>
                  </a:cubicBezTo>
                  <a:cubicBezTo>
                    <a:pt x="348183" y="648303"/>
                    <a:pt x="370091" y="624935"/>
                    <a:pt x="377686" y="616757"/>
                  </a:cubicBezTo>
                  <a:cubicBezTo>
                    <a:pt x="385280" y="608578"/>
                    <a:pt x="393167" y="597478"/>
                    <a:pt x="401346" y="583457"/>
                  </a:cubicBezTo>
                  <a:cubicBezTo>
                    <a:pt x="411861" y="568268"/>
                    <a:pt x="431140" y="544316"/>
                    <a:pt x="459181" y="511601"/>
                  </a:cubicBezTo>
                  <a:cubicBezTo>
                    <a:pt x="487223" y="478885"/>
                    <a:pt x="498615" y="462528"/>
                    <a:pt x="493357" y="462528"/>
                  </a:cubicBezTo>
                  <a:cubicBezTo>
                    <a:pt x="488099" y="462528"/>
                    <a:pt x="478460" y="471291"/>
                    <a:pt x="464439" y="488817"/>
                  </a:cubicBezTo>
                  <a:cubicBezTo>
                    <a:pt x="431724" y="527374"/>
                    <a:pt x="404851" y="540810"/>
                    <a:pt x="383820" y="529126"/>
                  </a:cubicBezTo>
                  <a:cubicBezTo>
                    <a:pt x="362788" y="517443"/>
                    <a:pt x="351104" y="482975"/>
                    <a:pt x="348768" y="425723"/>
                  </a:cubicBezTo>
                  <a:cubicBezTo>
                    <a:pt x="347599" y="407029"/>
                    <a:pt x="351104" y="391840"/>
                    <a:pt x="359283" y="380156"/>
                  </a:cubicBezTo>
                  <a:cubicBezTo>
                    <a:pt x="367462" y="368472"/>
                    <a:pt x="403098" y="329330"/>
                    <a:pt x="466192" y="262731"/>
                  </a:cubicBezTo>
                  <a:cubicBezTo>
                    <a:pt x="497739" y="228848"/>
                    <a:pt x="522859" y="199638"/>
                    <a:pt x="541554" y="175101"/>
                  </a:cubicBezTo>
                  <a:cubicBezTo>
                    <a:pt x="556743" y="150565"/>
                    <a:pt x="560832" y="138297"/>
                    <a:pt x="553822" y="138297"/>
                  </a:cubicBezTo>
                  <a:cubicBezTo>
                    <a:pt x="544475" y="138297"/>
                    <a:pt x="538341" y="140341"/>
                    <a:pt x="535420" y="144431"/>
                  </a:cubicBezTo>
                  <a:cubicBezTo>
                    <a:pt x="532499" y="148520"/>
                    <a:pt x="517601" y="152318"/>
                    <a:pt x="490728" y="155823"/>
                  </a:cubicBezTo>
                  <a:cubicBezTo>
                    <a:pt x="455676" y="160496"/>
                    <a:pt x="429095" y="156699"/>
                    <a:pt x="410985" y="144431"/>
                  </a:cubicBezTo>
                  <a:cubicBezTo>
                    <a:pt x="392875" y="132163"/>
                    <a:pt x="383820" y="112008"/>
                    <a:pt x="383820" y="83966"/>
                  </a:cubicBezTo>
                  <a:cubicBezTo>
                    <a:pt x="384988" y="71114"/>
                    <a:pt x="383820" y="58846"/>
                    <a:pt x="380314" y="47161"/>
                  </a:cubicBezTo>
                  <a:cubicBezTo>
                    <a:pt x="376809" y="37814"/>
                    <a:pt x="378854" y="30804"/>
                    <a:pt x="386449" y="26130"/>
                  </a:cubicBezTo>
                  <a:cubicBezTo>
                    <a:pt x="394043" y="21457"/>
                    <a:pt x="401930" y="22625"/>
                    <a:pt x="410109" y="29636"/>
                  </a:cubicBezTo>
                  <a:cubicBezTo>
                    <a:pt x="415951" y="34309"/>
                    <a:pt x="441071" y="33433"/>
                    <a:pt x="485470" y="27007"/>
                  </a:cubicBezTo>
                  <a:cubicBezTo>
                    <a:pt x="529870" y="20580"/>
                    <a:pt x="562001" y="13278"/>
                    <a:pt x="581863" y="5099"/>
                  </a:cubicBezTo>
                  <a:cubicBezTo>
                    <a:pt x="587705" y="2762"/>
                    <a:pt x="593109" y="1229"/>
                    <a:pt x="598075" y="499"/>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mn-cs"/>
              </a:endParaRPr>
            </a:p>
          </p:txBody>
        </p:sp>
        <p:sp>
          <p:nvSpPr>
            <p:cNvPr id="29" name="PA-文本框 28">
              <a:extLst>
                <a:ext uri="{FF2B5EF4-FFF2-40B4-BE49-F238E27FC236}">
                  <a16:creationId xmlns="" xmlns:a16="http://schemas.microsoft.com/office/drawing/2014/main" id="{E71143B7-9AD8-420C-A2A7-A61715D2C033}"/>
                </a:ext>
              </a:extLst>
            </p:cNvPr>
            <p:cNvSpPr txBox="1"/>
            <p:nvPr>
              <p:custDataLst>
                <p:tags r:id="rId2"/>
              </p:custDataLst>
            </p:nvPr>
          </p:nvSpPr>
          <p:spPr>
            <a:xfrm>
              <a:off x="9712557" y="1919041"/>
              <a:ext cx="1094424" cy="1338885"/>
            </a:xfrm>
            <a:custGeom>
              <a:avLst/>
              <a:gdLst/>
              <a:ahLst/>
              <a:cxnLst/>
              <a:rect l="l" t="t" r="r" b="b"/>
              <a:pathLst>
                <a:path w="1454658" h="1779584">
                  <a:moveTo>
                    <a:pt x="594131" y="1324054"/>
                  </a:moveTo>
                  <a:cubicBezTo>
                    <a:pt x="570763" y="1323762"/>
                    <a:pt x="543890" y="1333840"/>
                    <a:pt x="513512" y="1354287"/>
                  </a:cubicBezTo>
                  <a:cubicBezTo>
                    <a:pt x="480797" y="1377655"/>
                    <a:pt x="464439" y="1392552"/>
                    <a:pt x="464439" y="1398978"/>
                  </a:cubicBezTo>
                  <a:cubicBezTo>
                    <a:pt x="464439" y="1405404"/>
                    <a:pt x="455676" y="1417964"/>
                    <a:pt x="438150" y="1436659"/>
                  </a:cubicBezTo>
                  <a:cubicBezTo>
                    <a:pt x="424129" y="1451848"/>
                    <a:pt x="410985" y="1472295"/>
                    <a:pt x="398717" y="1498000"/>
                  </a:cubicBezTo>
                  <a:cubicBezTo>
                    <a:pt x="386448" y="1523705"/>
                    <a:pt x="379146" y="1545904"/>
                    <a:pt x="376809" y="1564599"/>
                  </a:cubicBezTo>
                  <a:cubicBezTo>
                    <a:pt x="375641" y="1576283"/>
                    <a:pt x="376517" y="1583293"/>
                    <a:pt x="379438" y="1585630"/>
                  </a:cubicBezTo>
                  <a:cubicBezTo>
                    <a:pt x="382359" y="1587967"/>
                    <a:pt x="390246" y="1587382"/>
                    <a:pt x="403098" y="1583877"/>
                  </a:cubicBezTo>
                  <a:cubicBezTo>
                    <a:pt x="426466" y="1578035"/>
                    <a:pt x="458597" y="1561970"/>
                    <a:pt x="499491" y="1535681"/>
                  </a:cubicBezTo>
                  <a:cubicBezTo>
                    <a:pt x="540385" y="1509392"/>
                    <a:pt x="578358" y="1480474"/>
                    <a:pt x="613410" y="1448927"/>
                  </a:cubicBezTo>
                  <a:lnTo>
                    <a:pt x="680009" y="1391091"/>
                  </a:lnTo>
                  <a:lnTo>
                    <a:pt x="653720" y="1356039"/>
                  </a:lnTo>
                  <a:cubicBezTo>
                    <a:pt x="637362" y="1335008"/>
                    <a:pt x="617499" y="1324346"/>
                    <a:pt x="594131" y="1324054"/>
                  </a:cubicBezTo>
                  <a:close/>
                  <a:moveTo>
                    <a:pt x="510007" y="1252636"/>
                  </a:moveTo>
                  <a:cubicBezTo>
                    <a:pt x="498323" y="1253804"/>
                    <a:pt x="490728" y="1260230"/>
                    <a:pt x="487223" y="1271914"/>
                  </a:cubicBezTo>
                  <a:cubicBezTo>
                    <a:pt x="481381" y="1288272"/>
                    <a:pt x="480797" y="1298203"/>
                    <a:pt x="485470" y="1301709"/>
                  </a:cubicBezTo>
                  <a:cubicBezTo>
                    <a:pt x="490144" y="1306382"/>
                    <a:pt x="499783" y="1303461"/>
                    <a:pt x="514388" y="1292946"/>
                  </a:cubicBezTo>
                  <a:cubicBezTo>
                    <a:pt x="528993" y="1282430"/>
                    <a:pt x="535127" y="1274251"/>
                    <a:pt x="532790" y="1268409"/>
                  </a:cubicBezTo>
                  <a:cubicBezTo>
                    <a:pt x="529285" y="1256725"/>
                    <a:pt x="521691" y="1251467"/>
                    <a:pt x="510007" y="1252636"/>
                  </a:cubicBezTo>
                  <a:close/>
                  <a:moveTo>
                    <a:pt x="725576" y="1228099"/>
                  </a:moveTo>
                  <a:cubicBezTo>
                    <a:pt x="729082" y="1229268"/>
                    <a:pt x="731418" y="1230436"/>
                    <a:pt x="732587" y="1231605"/>
                  </a:cubicBezTo>
                  <a:cubicBezTo>
                    <a:pt x="729082" y="1233941"/>
                    <a:pt x="720319" y="1240368"/>
                    <a:pt x="706298" y="1250883"/>
                  </a:cubicBezTo>
                  <a:cubicBezTo>
                    <a:pt x="695782" y="1257894"/>
                    <a:pt x="689940" y="1261399"/>
                    <a:pt x="688772" y="1261399"/>
                  </a:cubicBezTo>
                  <a:cubicBezTo>
                    <a:pt x="687603" y="1262567"/>
                    <a:pt x="691109" y="1257894"/>
                    <a:pt x="699287" y="1247378"/>
                  </a:cubicBezTo>
                  <a:cubicBezTo>
                    <a:pt x="708635" y="1234526"/>
                    <a:pt x="717398" y="1228099"/>
                    <a:pt x="725576" y="1228099"/>
                  </a:cubicBezTo>
                  <a:close/>
                  <a:moveTo>
                    <a:pt x="746608" y="1209697"/>
                  </a:moveTo>
                  <a:cubicBezTo>
                    <a:pt x="740766" y="1209113"/>
                    <a:pt x="724408" y="1216415"/>
                    <a:pt x="697535" y="1231605"/>
                  </a:cubicBezTo>
                  <a:cubicBezTo>
                    <a:pt x="672998" y="1245625"/>
                    <a:pt x="660730" y="1256725"/>
                    <a:pt x="660730" y="1264904"/>
                  </a:cubicBezTo>
                  <a:cubicBezTo>
                    <a:pt x="660730" y="1273083"/>
                    <a:pt x="671830" y="1282430"/>
                    <a:pt x="694030" y="1292946"/>
                  </a:cubicBezTo>
                  <a:cubicBezTo>
                    <a:pt x="708050" y="1299956"/>
                    <a:pt x="717690" y="1303169"/>
                    <a:pt x="722947" y="1302585"/>
                  </a:cubicBezTo>
                  <a:cubicBezTo>
                    <a:pt x="728205" y="1302001"/>
                    <a:pt x="733755" y="1297035"/>
                    <a:pt x="739597" y="1287688"/>
                  </a:cubicBezTo>
                  <a:cubicBezTo>
                    <a:pt x="750113" y="1274835"/>
                    <a:pt x="755371" y="1257894"/>
                    <a:pt x="755371" y="1236862"/>
                  </a:cubicBezTo>
                  <a:cubicBezTo>
                    <a:pt x="755371" y="1219336"/>
                    <a:pt x="752450" y="1210281"/>
                    <a:pt x="746608" y="1209697"/>
                  </a:cubicBezTo>
                  <a:close/>
                  <a:moveTo>
                    <a:pt x="686253" y="965976"/>
                  </a:moveTo>
                  <a:cubicBezTo>
                    <a:pt x="681214" y="963128"/>
                    <a:pt x="668617" y="970467"/>
                    <a:pt x="648462" y="987993"/>
                  </a:cubicBezTo>
                  <a:cubicBezTo>
                    <a:pt x="630936" y="1003182"/>
                    <a:pt x="626847" y="1010193"/>
                    <a:pt x="636194" y="1009024"/>
                  </a:cubicBezTo>
                  <a:cubicBezTo>
                    <a:pt x="644373" y="1009024"/>
                    <a:pt x="655180" y="1004351"/>
                    <a:pt x="668617" y="995003"/>
                  </a:cubicBezTo>
                  <a:cubicBezTo>
                    <a:pt x="682053" y="985656"/>
                    <a:pt x="688772" y="978062"/>
                    <a:pt x="688772" y="972220"/>
                  </a:cubicBezTo>
                  <a:cubicBezTo>
                    <a:pt x="688772" y="969007"/>
                    <a:pt x="687932" y="966925"/>
                    <a:pt x="686253" y="965976"/>
                  </a:cubicBezTo>
                  <a:close/>
                  <a:moveTo>
                    <a:pt x="661168" y="830697"/>
                  </a:moveTo>
                  <a:cubicBezTo>
                    <a:pt x="659124" y="829821"/>
                    <a:pt x="657225" y="831428"/>
                    <a:pt x="655472" y="835517"/>
                  </a:cubicBezTo>
                  <a:cubicBezTo>
                    <a:pt x="653136" y="839022"/>
                    <a:pt x="650799" y="845448"/>
                    <a:pt x="648462" y="854796"/>
                  </a:cubicBezTo>
                  <a:cubicBezTo>
                    <a:pt x="642620" y="868816"/>
                    <a:pt x="639991" y="878163"/>
                    <a:pt x="640575" y="882837"/>
                  </a:cubicBezTo>
                  <a:cubicBezTo>
                    <a:pt x="641160" y="887511"/>
                    <a:pt x="644373" y="889847"/>
                    <a:pt x="650215" y="889847"/>
                  </a:cubicBezTo>
                  <a:cubicBezTo>
                    <a:pt x="660730" y="889847"/>
                    <a:pt x="667449" y="885174"/>
                    <a:pt x="670369" y="875827"/>
                  </a:cubicBezTo>
                  <a:cubicBezTo>
                    <a:pt x="673291" y="866479"/>
                    <a:pt x="672414" y="854796"/>
                    <a:pt x="667741" y="840775"/>
                  </a:cubicBezTo>
                  <a:cubicBezTo>
                    <a:pt x="665404" y="834933"/>
                    <a:pt x="663213" y="831574"/>
                    <a:pt x="661168" y="830697"/>
                  </a:cubicBezTo>
                  <a:close/>
                  <a:moveTo>
                    <a:pt x="903356" y="641416"/>
                  </a:moveTo>
                  <a:cubicBezTo>
                    <a:pt x="897003" y="641416"/>
                    <a:pt x="889737" y="641855"/>
                    <a:pt x="881558" y="642731"/>
                  </a:cubicBezTo>
                  <a:cubicBezTo>
                    <a:pt x="848843" y="646236"/>
                    <a:pt x="808533" y="656752"/>
                    <a:pt x="760628" y="674278"/>
                  </a:cubicBezTo>
                  <a:cubicBezTo>
                    <a:pt x="738429" y="682457"/>
                    <a:pt x="725284" y="689759"/>
                    <a:pt x="721195" y="696185"/>
                  </a:cubicBezTo>
                  <a:cubicBezTo>
                    <a:pt x="717105" y="702611"/>
                    <a:pt x="714477" y="719845"/>
                    <a:pt x="713308" y="747887"/>
                  </a:cubicBezTo>
                  <a:cubicBezTo>
                    <a:pt x="712140" y="786444"/>
                    <a:pt x="714769" y="811273"/>
                    <a:pt x="721195" y="822372"/>
                  </a:cubicBezTo>
                  <a:cubicBezTo>
                    <a:pt x="727621" y="833472"/>
                    <a:pt x="740766" y="834349"/>
                    <a:pt x="760628" y="825001"/>
                  </a:cubicBezTo>
                  <a:cubicBezTo>
                    <a:pt x="782828" y="815654"/>
                    <a:pt x="814959" y="794039"/>
                    <a:pt x="857021" y="760155"/>
                  </a:cubicBezTo>
                  <a:cubicBezTo>
                    <a:pt x="899084" y="726272"/>
                    <a:pt x="923620" y="702904"/>
                    <a:pt x="930631" y="690051"/>
                  </a:cubicBezTo>
                  <a:cubicBezTo>
                    <a:pt x="938809" y="676030"/>
                    <a:pt x="940562" y="663762"/>
                    <a:pt x="935888" y="653247"/>
                  </a:cubicBezTo>
                  <a:cubicBezTo>
                    <a:pt x="933259" y="645360"/>
                    <a:pt x="922415" y="641416"/>
                    <a:pt x="903356" y="641416"/>
                  </a:cubicBezTo>
                  <a:close/>
                  <a:moveTo>
                    <a:pt x="812659" y="616990"/>
                  </a:moveTo>
                  <a:cubicBezTo>
                    <a:pt x="797543" y="618085"/>
                    <a:pt x="759752" y="631339"/>
                    <a:pt x="699287" y="656752"/>
                  </a:cubicBezTo>
                  <a:cubicBezTo>
                    <a:pt x="637362" y="682457"/>
                    <a:pt x="605231" y="696477"/>
                    <a:pt x="602894" y="698814"/>
                  </a:cubicBezTo>
                  <a:cubicBezTo>
                    <a:pt x="595884" y="705825"/>
                    <a:pt x="597637" y="710498"/>
                    <a:pt x="608152" y="712835"/>
                  </a:cubicBezTo>
                  <a:cubicBezTo>
                    <a:pt x="613994" y="714003"/>
                    <a:pt x="619836" y="712251"/>
                    <a:pt x="625678" y="707577"/>
                  </a:cubicBezTo>
                  <a:cubicBezTo>
                    <a:pt x="635025" y="699398"/>
                    <a:pt x="669785" y="683333"/>
                    <a:pt x="729958" y="659381"/>
                  </a:cubicBezTo>
                  <a:cubicBezTo>
                    <a:pt x="790130" y="635428"/>
                    <a:pt x="820217" y="622284"/>
                    <a:pt x="820217" y="619947"/>
                  </a:cubicBezTo>
                  <a:cubicBezTo>
                    <a:pt x="820217" y="617610"/>
                    <a:pt x="817697" y="616624"/>
                    <a:pt x="812659" y="616990"/>
                  </a:cubicBezTo>
                  <a:close/>
                  <a:moveTo>
                    <a:pt x="641342" y="74"/>
                  </a:moveTo>
                  <a:cubicBezTo>
                    <a:pt x="658649" y="1170"/>
                    <a:pt x="686143" y="14424"/>
                    <a:pt x="723824" y="39836"/>
                  </a:cubicBezTo>
                  <a:cubicBezTo>
                    <a:pt x="761213" y="65541"/>
                    <a:pt x="781367" y="99717"/>
                    <a:pt x="784289" y="142364"/>
                  </a:cubicBezTo>
                  <a:cubicBezTo>
                    <a:pt x="787209" y="185010"/>
                    <a:pt x="771728" y="225612"/>
                    <a:pt x="737845" y="264169"/>
                  </a:cubicBezTo>
                  <a:cubicBezTo>
                    <a:pt x="654888" y="356473"/>
                    <a:pt x="594131" y="412556"/>
                    <a:pt x="555574" y="432419"/>
                  </a:cubicBezTo>
                  <a:cubicBezTo>
                    <a:pt x="492481" y="465134"/>
                    <a:pt x="443408" y="499602"/>
                    <a:pt x="408356" y="535822"/>
                  </a:cubicBezTo>
                  <a:cubicBezTo>
                    <a:pt x="387325" y="558022"/>
                    <a:pt x="369799" y="573211"/>
                    <a:pt x="355778" y="581390"/>
                  </a:cubicBezTo>
                  <a:cubicBezTo>
                    <a:pt x="345262" y="588400"/>
                    <a:pt x="340004" y="593366"/>
                    <a:pt x="340004" y="596287"/>
                  </a:cubicBezTo>
                  <a:cubicBezTo>
                    <a:pt x="340004" y="599208"/>
                    <a:pt x="347015" y="605926"/>
                    <a:pt x="361036" y="616442"/>
                  </a:cubicBezTo>
                  <a:cubicBezTo>
                    <a:pt x="379730" y="630463"/>
                    <a:pt x="393459" y="633676"/>
                    <a:pt x="402222" y="626081"/>
                  </a:cubicBezTo>
                  <a:cubicBezTo>
                    <a:pt x="410985" y="618487"/>
                    <a:pt x="418871" y="624037"/>
                    <a:pt x="425882" y="642731"/>
                  </a:cubicBezTo>
                  <a:cubicBezTo>
                    <a:pt x="432892" y="661425"/>
                    <a:pt x="441947" y="670188"/>
                    <a:pt x="453047" y="669020"/>
                  </a:cubicBezTo>
                  <a:cubicBezTo>
                    <a:pt x="464147" y="667852"/>
                    <a:pt x="481965" y="656167"/>
                    <a:pt x="506501" y="633968"/>
                  </a:cubicBezTo>
                  <a:cubicBezTo>
                    <a:pt x="529869" y="612937"/>
                    <a:pt x="541261" y="596287"/>
                    <a:pt x="540677" y="584019"/>
                  </a:cubicBezTo>
                  <a:cubicBezTo>
                    <a:pt x="540093" y="571751"/>
                    <a:pt x="527533" y="560359"/>
                    <a:pt x="502996" y="549843"/>
                  </a:cubicBezTo>
                  <a:cubicBezTo>
                    <a:pt x="471449" y="535822"/>
                    <a:pt x="462686" y="524723"/>
                    <a:pt x="476707" y="516544"/>
                  </a:cubicBezTo>
                  <a:cubicBezTo>
                    <a:pt x="490728" y="509533"/>
                    <a:pt x="514096" y="512454"/>
                    <a:pt x="546811" y="525307"/>
                  </a:cubicBezTo>
                  <a:cubicBezTo>
                    <a:pt x="566674" y="533486"/>
                    <a:pt x="580987" y="537283"/>
                    <a:pt x="589750" y="536699"/>
                  </a:cubicBezTo>
                  <a:cubicBezTo>
                    <a:pt x="598513" y="536114"/>
                    <a:pt x="613410" y="530565"/>
                    <a:pt x="634441" y="520049"/>
                  </a:cubicBezTo>
                  <a:cubicBezTo>
                    <a:pt x="660146" y="508365"/>
                    <a:pt x="672998" y="503691"/>
                    <a:pt x="672998" y="506028"/>
                  </a:cubicBezTo>
                  <a:cubicBezTo>
                    <a:pt x="671830" y="507197"/>
                    <a:pt x="668325" y="511286"/>
                    <a:pt x="662483" y="518296"/>
                  </a:cubicBezTo>
                  <a:cubicBezTo>
                    <a:pt x="642620" y="539328"/>
                    <a:pt x="639699" y="547506"/>
                    <a:pt x="653720" y="542833"/>
                  </a:cubicBezTo>
                  <a:cubicBezTo>
                    <a:pt x="666572" y="538159"/>
                    <a:pt x="691693" y="522970"/>
                    <a:pt x="729082" y="497265"/>
                  </a:cubicBezTo>
                  <a:cubicBezTo>
                    <a:pt x="780491" y="461045"/>
                    <a:pt x="808533" y="437093"/>
                    <a:pt x="813206" y="425409"/>
                  </a:cubicBezTo>
                  <a:cubicBezTo>
                    <a:pt x="822553" y="400872"/>
                    <a:pt x="844753" y="400872"/>
                    <a:pt x="879805" y="425409"/>
                  </a:cubicBezTo>
                  <a:cubicBezTo>
                    <a:pt x="913689" y="449945"/>
                    <a:pt x="932383" y="479155"/>
                    <a:pt x="935888" y="513039"/>
                  </a:cubicBezTo>
                  <a:cubicBezTo>
                    <a:pt x="938225" y="534070"/>
                    <a:pt x="937641" y="547799"/>
                    <a:pt x="934136" y="554225"/>
                  </a:cubicBezTo>
                  <a:cubicBezTo>
                    <a:pt x="930631" y="560651"/>
                    <a:pt x="917194" y="570290"/>
                    <a:pt x="893826" y="583143"/>
                  </a:cubicBezTo>
                  <a:lnTo>
                    <a:pt x="844753" y="611184"/>
                  </a:lnTo>
                  <a:lnTo>
                    <a:pt x="909599" y="611184"/>
                  </a:lnTo>
                  <a:cubicBezTo>
                    <a:pt x="958672" y="611184"/>
                    <a:pt x="997522" y="624329"/>
                    <a:pt x="1026147" y="650618"/>
                  </a:cubicBezTo>
                  <a:cubicBezTo>
                    <a:pt x="1054773" y="676907"/>
                    <a:pt x="1060907" y="705240"/>
                    <a:pt x="1044550" y="735619"/>
                  </a:cubicBezTo>
                  <a:cubicBezTo>
                    <a:pt x="1035202" y="754313"/>
                    <a:pt x="1012711" y="776221"/>
                    <a:pt x="977075" y="801341"/>
                  </a:cubicBezTo>
                  <a:cubicBezTo>
                    <a:pt x="941438" y="826462"/>
                    <a:pt x="906678" y="845448"/>
                    <a:pt x="872795" y="858301"/>
                  </a:cubicBezTo>
                  <a:cubicBezTo>
                    <a:pt x="835406" y="871153"/>
                    <a:pt x="810285" y="883421"/>
                    <a:pt x="797433" y="895105"/>
                  </a:cubicBezTo>
                  <a:cubicBezTo>
                    <a:pt x="788086" y="904452"/>
                    <a:pt x="783996" y="911755"/>
                    <a:pt x="785165" y="917013"/>
                  </a:cubicBezTo>
                  <a:cubicBezTo>
                    <a:pt x="786333" y="922271"/>
                    <a:pt x="795096" y="935415"/>
                    <a:pt x="811454" y="956446"/>
                  </a:cubicBezTo>
                  <a:cubicBezTo>
                    <a:pt x="834822" y="985656"/>
                    <a:pt x="843001" y="1006103"/>
                    <a:pt x="835990" y="1017787"/>
                  </a:cubicBezTo>
                  <a:cubicBezTo>
                    <a:pt x="828980" y="1029471"/>
                    <a:pt x="779323" y="1059266"/>
                    <a:pt x="687019" y="1107170"/>
                  </a:cubicBezTo>
                  <a:cubicBezTo>
                    <a:pt x="594716" y="1155074"/>
                    <a:pt x="544767" y="1182824"/>
                    <a:pt x="537172" y="1190418"/>
                  </a:cubicBezTo>
                  <a:cubicBezTo>
                    <a:pt x="529577" y="1198013"/>
                    <a:pt x="537464" y="1207652"/>
                    <a:pt x="560832" y="1219336"/>
                  </a:cubicBezTo>
                  <a:cubicBezTo>
                    <a:pt x="578358" y="1228684"/>
                    <a:pt x="592087" y="1232189"/>
                    <a:pt x="602018" y="1229852"/>
                  </a:cubicBezTo>
                  <a:cubicBezTo>
                    <a:pt x="611949" y="1227515"/>
                    <a:pt x="634441" y="1215247"/>
                    <a:pt x="669493" y="1193047"/>
                  </a:cubicBezTo>
                  <a:cubicBezTo>
                    <a:pt x="751281" y="1145143"/>
                    <a:pt x="815543" y="1132875"/>
                    <a:pt x="862279" y="1156243"/>
                  </a:cubicBezTo>
                  <a:cubicBezTo>
                    <a:pt x="883310" y="1167927"/>
                    <a:pt x="894410" y="1182824"/>
                    <a:pt x="895579" y="1200934"/>
                  </a:cubicBezTo>
                  <a:cubicBezTo>
                    <a:pt x="896747" y="1219044"/>
                    <a:pt x="887984" y="1246210"/>
                    <a:pt x="869290" y="1282430"/>
                  </a:cubicBezTo>
                  <a:cubicBezTo>
                    <a:pt x="851764" y="1318650"/>
                    <a:pt x="843001" y="1343187"/>
                    <a:pt x="843001" y="1356039"/>
                  </a:cubicBezTo>
                  <a:cubicBezTo>
                    <a:pt x="843001" y="1366555"/>
                    <a:pt x="866369" y="1385541"/>
                    <a:pt x="913105" y="1412999"/>
                  </a:cubicBezTo>
                  <a:cubicBezTo>
                    <a:pt x="959841" y="1440456"/>
                    <a:pt x="1004824" y="1461779"/>
                    <a:pt x="1048055" y="1476969"/>
                  </a:cubicBezTo>
                  <a:cubicBezTo>
                    <a:pt x="1081938" y="1487484"/>
                    <a:pt x="1121372" y="1501505"/>
                    <a:pt x="1166355" y="1519031"/>
                  </a:cubicBezTo>
                  <a:cubicBezTo>
                    <a:pt x="1211339" y="1536557"/>
                    <a:pt x="1239673" y="1545320"/>
                    <a:pt x="1251357" y="1545320"/>
                  </a:cubicBezTo>
                  <a:cubicBezTo>
                    <a:pt x="1279398" y="1545320"/>
                    <a:pt x="1320292" y="1563722"/>
                    <a:pt x="1374038" y="1600527"/>
                  </a:cubicBezTo>
                  <a:cubicBezTo>
                    <a:pt x="1427785" y="1637332"/>
                    <a:pt x="1454658" y="1665081"/>
                    <a:pt x="1454658" y="1683775"/>
                  </a:cubicBezTo>
                  <a:cubicBezTo>
                    <a:pt x="1454658" y="1693123"/>
                    <a:pt x="1440929" y="1701593"/>
                    <a:pt x="1413472" y="1709188"/>
                  </a:cubicBezTo>
                  <a:cubicBezTo>
                    <a:pt x="1386015" y="1716783"/>
                    <a:pt x="1357097" y="1720580"/>
                    <a:pt x="1326718" y="1720580"/>
                  </a:cubicBezTo>
                  <a:cubicBezTo>
                    <a:pt x="1269467" y="1720580"/>
                    <a:pt x="1192644" y="1701009"/>
                    <a:pt x="1096251" y="1661868"/>
                  </a:cubicBezTo>
                  <a:cubicBezTo>
                    <a:pt x="999858" y="1622726"/>
                    <a:pt x="915441" y="1576867"/>
                    <a:pt x="843001" y="1524289"/>
                  </a:cubicBezTo>
                  <a:cubicBezTo>
                    <a:pt x="811454" y="1502089"/>
                    <a:pt x="791883" y="1490989"/>
                    <a:pt x="784289" y="1490989"/>
                  </a:cubicBezTo>
                  <a:cubicBezTo>
                    <a:pt x="776694" y="1490989"/>
                    <a:pt x="754202" y="1510852"/>
                    <a:pt x="716813" y="1550578"/>
                  </a:cubicBezTo>
                  <a:cubicBezTo>
                    <a:pt x="682930" y="1585630"/>
                    <a:pt x="652843" y="1610458"/>
                    <a:pt x="626554" y="1625063"/>
                  </a:cubicBezTo>
                  <a:cubicBezTo>
                    <a:pt x="600265" y="1639668"/>
                    <a:pt x="568427" y="1648723"/>
                    <a:pt x="531038" y="1652229"/>
                  </a:cubicBezTo>
                  <a:cubicBezTo>
                    <a:pt x="505333" y="1654565"/>
                    <a:pt x="485762" y="1654273"/>
                    <a:pt x="472326" y="1651352"/>
                  </a:cubicBezTo>
                  <a:cubicBezTo>
                    <a:pt x="458889" y="1648431"/>
                    <a:pt x="438734" y="1639376"/>
                    <a:pt x="411861" y="1624187"/>
                  </a:cubicBezTo>
                  <a:lnTo>
                    <a:pt x="352273" y="1590888"/>
                  </a:lnTo>
                  <a:lnTo>
                    <a:pt x="340004" y="1625940"/>
                  </a:lnTo>
                  <a:cubicBezTo>
                    <a:pt x="332994" y="1649308"/>
                    <a:pt x="325399" y="1677349"/>
                    <a:pt x="317221" y="1710064"/>
                  </a:cubicBezTo>
                  <a:cubicBezTo>
                    <a:pt x="309042" y="1742780"/>
                    <a:pt x="301155" y="1763519"/>
                    <a:pt x="293561" y="1772282"/>
                  </a:cubicBezTo>
                  <a:cubicBezTo>
                    <a:pt x="285966" y="1781045"/>
                    <a:pt x="275158" y="1781921"/>
                    <a:pt x="261137" y="1774911"/>
                  </a:cubicBezTo>
                  <a:cubicBezTo>
                    <a:pt x="244780" y="1765563"/>
                    <a:pt x="230175" y="1748622"/>
                    <a:pt x="217322" y="1724085"/>
                  </a:cubicBezTo>
                  <a:cubicBezTo>
                    <a:pt x="204470" y="1699549"/>
                    <a:pt x="195707" y="1671507"/>
                    <a:pt x="191033" y="1639960"/>
                  </a:cubicBezTo>
                  <a:cubicBezTo>
                    <a:pt x="186360" y="1603740"/>
                    <a:pt x="178765" y="1573946"/>
                    <a:pt x="168250" y="1550578"/>
                  </a:cubicBezTo>
                  <a:cubicBezTo>
                    <a:pt x="160071" y="1530715"/>
                    <a:pt x="157442" y="1518447"/>
                    <a:pt x="160363" y="1513773"/>
                  </a:cubicBezTo>
                  <a:cubicBezTo>
                    <a:pt x="163284" y="1509100"/>
                    <a:pt x="175844" y="1503842"/>
                    <a:pt x="198044" y="1498000"/>
                  </a:cubicBezTo>
                  <a:cubicBezTo>
                    <a:pt x="209728" y="1495663"/>
                    <a:pt x="220535" y="1488361"/>
                    <a:pt x="230467" y="1476092"/>
                  </a:cubicBezTo>
                  <a:cubicBezTo>
                    <a:pt x="240398" y="1463824"/>
                    <a:pt x="252959" y="1442501"/>
                    <a:pt x="268148" y="1412122"/>
                  </a:cubicBezTo>
                  <a:cubicBezTo>
                    <a:pt x="295021" y="1358376"/>
                    <a:pt x="313715" y="1318066"/>
                    <a:pt x="324231" y="1291193"/>
                  </a:cubicBezTo>
                  <a:cubicBezTo>
                    <a:pt x="330073" y="1273667"/>
                    <a:pt x="332702" y="1261983"/>
                    <a:pt x="332118" y="1256141"/>
                  </a:cubicBezTo>
                  <a:cubicBezTo>
                    <a:pt x="331533" y="1250299"/>
                    <a:pt x="325984" y="1243873"/>
                    <a:pt x="315468" y="1236862"/>
                  </a:cubicBezTo>
                  <a:cubicBezTo>
                    <a:pt x="300279" y="1227515"/>
                    <a:pt x="290932" y="1205900"/>
                    <a:pt x="287426" y="1172016"/>
                  </a:cubicBezTo>
                  <a:lnTo>
                    <a:pt x="282169" y="1121191"/>
                  </a:lnTo>
                  <a:lnTo>
                    <a:pt x="331241" y="1096654"/>
                  </a:lnTo>
                  <a:cubicBezTo>
                    <a:pt x="397840" y="1061602"/>
                    <a:pt x="439903" y="1024213"/>
                    <a:pt x="457429" y="984488"/>
                  </a:cubicBezTo>
                  <a:cubicBezTo>
                    <a:pt x="467944" y="961120"/>
                    <a:pt x="474955" y="954109"/>
                    <a:pt x="478460" y="963457"/>
                  </a:cubicBezTo>
                  <a:cubicBezTo>
                    <a:pt x="481965" y="972804"/>
                    <a:pt x="487223" y="975141"/>
                    <a:pt x="494233" y="970467"/>
                  </a:cubicBezTo>
                  <a:cubicBezTo>
                    <a:pt x="501244" y="965793"/>
                    <a:pt x="500659" y="960828"/>
                    <a:pt x="492481" y="955570"/>
                  </a:cubicBezTo>
                  <a:cubicBezTo>
                    <a:pt x="484302" y="950312"/>
                    <a:pt x="496862" y="920226"/>
                    <a:pt x="530161" y="865311"/>
                  </a:cubicBezTo>
                  <a:cubicBezTo>
                    <a:pt x="563461" y="810396"/>
                    <a:pt x="580111" y="780602"/>
                    <a:pt x="580111" y="775929"/>
                  </a:cubicBezTo>
                  <a:cubicBezTo>
                    <a:pt x="580111" y="764245"/>
                    <a:pt x="535711" y="779434"/>
                    <a:pt x="446913" y="821496"/>
                  </a:cubicBezTo>
                  <a:cubicBezTo>
                    <a:pt x="442239" y="823833"/>
                    <a:pt x="437566" y="826170"/>
                    <a:pt x="432892" y="828506"/>
                  </a:cubicBezTo>
                  <a:cubicBezTo>
                    <a:pt x="271653" y="906789"/>
                    <a:pt x="164744" y="996172"/>
                    <a:pt x="112166" y="1096654"/>
                  </a:cubicBezTo>
                  <a:cubicBezTo>
                    <a:pt x="87630" y="1144559"/>
                    <a:pt x="70104" y="1169679"/>
                    <a:pt x="59588" y="1172016"/>
                  </a:cubicBezTo>
                  <a:cubicBezTo>
                    <a:pt x="51410" y="1174353"/>
                    <a:pt x="39434" y="1164129"/>
                    <a:pt x="23660" y="1141346"/>
                  </a:cubicBezTo>
                  <a:cubicBezTo>
                    <a:pt x="7887" y="1118562"/>
                    <a:pt x="0" y="1099575"/>
                    <a:pt x="0" y="1084386"/>
                  </a:cubicBezTo>
                  <a:cubicBezTo>
                    <a:pt x="0" y="1071534"/>
                    <a:pt x="4089" y="1046997"/>
                    <a:pt x="12268" y="1010777"/>
                  </a:cubicBezTo>
                  <a:cubicBezTo>
                    <a:pt x="15773" y="992083"/>
                    <a:pt x="19571" y="978646"/>
                    <a:pt x="23660" y="970467"/>
                  </a:cubicBezTo>
                  <a:cubicBezTo>
                    <a:pt x="27750" y="962288"/>
                    <a:pt x="32715" y="959367"/>
                    <a:pt x="38557" y="961704"/>
                  </a:cubicBezTo>
                  <a:cubicBezTo>
                    <a:pt x="47904" y="965209"/>
                    <a:pt x="75654" y="947683"/>
                    <a:pt x="121806" y="909126"/>
                  </a:cubicBezTo>
                  <a:cubicBezTo>
                    <a:pt x="167957" y="870569"/>
                    <a:pt x="219659" y="833180"/>
                    <a:pt x="276911" y="796960"/>
                  </a:cubicBezTo>
                  <a:cubicBezTo>
                    <a:pt x="313131" y="773592"/>
                    <a:pt x="336207" y="756650"/>
                    <a:pt x="346139" y="746134"/>
                  </a:cubicBezTo>
                  <a:cubicBezTo>
                    <a:pt x="356070" y="735619"/>
                    <a:pt x="361036" y="723935"/>
                    <a:pt x="361036" y="711082"/>
                  </a:cubicBezTo>
                  <a:cubicBezTo>
                    <a:pt x="361036" y="679536"/>
                    <a:pt x="349936" y="658212"/>
                    <a:pt x="327736" y="647112"/>
                  </a:cubicBezTo>
                  <a:cubicBezTo>
                    <a:pt x="305537" y="636013"/>
                    <a:pt x="280416" y="638642"/>
                    <a:pt x="252374" y="654999"/>
                  </a:cubicBezTo>
                  <a:cubicBezTo>
                    <a:pt x="206807" y="680704"/>
                    <a:pt x="175260" y="673109"/>
                    <a:pt x="157734" y="632215"/>
                  </a:cubicBezTo>
                  <a:cubicBezTo>
                    <a:pt x="150724" y="615858"/>
                    <a:pt x="144882" y="593074"/>
                    <a:pt x="140208" y="563864"/>
                  </a:cubicBezTo>
                  <a:cubicBezTo>
                    <a:pt x="135534" y="534654"/>
                    <a:pt x="133198" y="508657"/>
                    <a:pt x="133198" y="485873"/>
                  </a:cubicBezTo>
                  <a:cubicBezTo>
                    <a:pt x="133198" y="463089"/>
                    <a:pt x="136119" y="451698"/>
                    <a:pt x="141961" y="451698"/>
                  </a:cubicBezTo>
                  <a:cubicBezTo>
                    <a:pt x="150139" y="451698"/>
                    <a:pt x="151892" y="447608"/>
                    <a:pt x="147218" y="439429"/>
                  </a:cubicBezTo>
                  <a:cubicBezTo>
                    <a:pt x="144882" y="435924"/>
                    <a:pt x="144005" y="433587"/>
                    <a:pt x="144590" y="432419"/>
                  </a:cubicBezTo>
                  <a:cubicBezTo>
                    <a:pt x="145174" y="431251"/>
                    <a:pt x="147803" y="431835"/>
                    <a:pt x="152476" y="434172"/>
                  </a:cubicBezTo>
                  <a:cubicBezTo>
                    <a:pt x="160655" y="440013"/>
                    <a:pt x="172047" y="438845"/>
                    <a:pt x="186652" y="430666"/>
                  </a:cubicBezTo>
                  <a:cubicBezTo>
                    <a:pt x="201257" y="422487"/>
                    <a:pt x="208559" y="422195"/>
                    <a:pt x="208559" y="429790"/>
                  </a:cubicBezTo>
                  <a:cubicBezTo>
                    <a:pt x="208559" y="437385"/>
                    <a:pt x="233096" y="417230"/>
                    <a:pt x="282169" y="369325"/>
                  </a:cubicBezTo>
                  <a:cubicBezTo>
                    <a:pt x="331241" y="321421"/>
                    <a:pt x="389077" y="270596"/>
                    <a:pt x="455676" y="216849"/>
                  </a:cubicBezTo>
                  <a:cubicBezTo>
                    <a:pt x="509422" y="174787"/>
                    <a:pt x="546519" y="141779"/>
                    <a:pt x="566966" y="117827"/>
                  </a:cubicBezTo>
                  <a:cubicBezTo>
                    <a:pt x="587413" y="93875"/>
                    <a:pt x="600558" y="69046"/>
                    <a:pt x="606400" y="43342"/>
                  </a:cubicBezTo>
                  <a:cubicBezTo>
                    <a:pt x="612242" y="21142"/>
                    <a:pt x="619252" y="7706"/>
                    <a:pt x="627431" y="3032"/>
                  </a:cubicBezTo>
                  <a:cubicBezTo>
                    <a:pt x="630936" y="695"/>
                    <a:pt x="635573" y="-291"/>
                    <a:pt x="641342" y="74"/>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mn-cs"/>
              </a:endParaRPr>
            </a:p>
          </p:txBody>
        </p:sp>
        <p:sp>
          <p:nvSpPr>
            <p:cNvPr id="31" name="PA-文本框 30">
              <a:extLst>
                <a:ext uri="{FF2B5EF4-FFF2-40B4-BE49-F238E27FC236}">
                  <a16:creationId xmlns="" xmlns:a16="http://schemas.microsoft.com/office/drawing/2014/main" id="{A42A0C8A-11E3-46FC-B1FA-8A69FC82F3E3}"/>
                </a:ext>
              </a:extLst>
            </p:cNvPr>
            <p:cNvSpPr txBox="1"/>
            <p:nvPr>
              <p:custDataLst>
                <p:tags r:id="rId3"/>
              </p:custDataLst>
            </p:nvPr>
          </p:nvSpPr>
          <p:spPr>
            <a:xfrm>
              <a:off x="8302423" y="2611343"/>
              <a:ext cx="1788902" cy="1908973"/>
            </a:xfrm>
            <a:custGeom>
              <a:avLst/>
              <a:gdLst/>
              <a:ahLst/>
              <a:cxnLst/>
              <a:rect l="l" t="t" r="r" b="b"/>
              <a:pathLst>
                <a:path w="1472328" h="1571151">
                  <a:moveTo>
                    <a:pt x="223582" y="1177923"/>
                  </a:moveTo>
                  <a:cubicBezTo>
                    <a:pt x="221245" y="1177923"/>
                    <a:pt x="217156" y="1179676"/>
                    <a:pt x="211314" y="1183181"/>
                  </a:cubicBezTo>
                  <a:cubicBezTo>
                    <a:pt x="203135" y="1190192"/>
                    <a:pt x="186485" y="1209470"/>
                    <a:pt x="161365" y="1241017"/>
                  </a:cubicBezTo>
                  <a:cubicBezTo>
                    <a:pt x="136244" y="1272564"/>
                    <a:pt x="123684" y="1290674"/>
                    <a:pt x="123684" y="1295348"/>
                  </a:cubicBezTo>
                  <a:cubicBezTo>
                    <a:pt x="123684" y="1312874"/>
                    <a:pt x="144715" y="1300605"/>
                    <a:pt x="186778" y="1258543"/>
                  </a:cubicBezTo>
                  <a:cubicBezTo>
                    <a:pt x="218324" y="1226996"/>
                    <a:pt x="231177" y="1207426"/>
                    <a:pt x="225335" y="1199831"/>
                  </a:cubicBezTo>
                  <a:cubicBezTo>
                    <a:pt x="219493" y="1192236"/>
                    <a:pt x="218324" y="1186686"/>
                    <a:pt x="221830" y="1183181"/>
                  </a:cubicBezTo>
                  <a:cubicBezTo>
                    <a:pt x="225335" y="1179676"/>
                    <a:pt x="225919" y="1177923"/>
                    <a:pt x="223582" y="1177923"/>
                  </a:cubicBezTo>
                  <a:close/>
                  <a:moveTo>
                    <a:pt x="404100" y="902765"/>
                  </a:moveTo>
                  <a:cubicBezTo>
                    <a:pt x="401763" y="902765"/>
                    <a:pt x="399426" y="904518"/>
                    <a:pt x="397090" y="908023"/>
                  </a:cubicBezTo>
                  <a:cubicBezTo>
                    <a:pt x="392416" y="911528"/>
                    <a:pt x="389203" y="917370"/>
                    <a:pt x="387450" y="925549"/>
                  </a:cubicBezTo>
                  <a:cubicBezTo>
                    <a:pt x="385698" y="933728"/>
                    <a:pt x="385406" y="941030"/>
                    <a:pt x="386574" y="947457"/>
                  </a:cubicBezTo>
                  <a:cubicBezTo>
                    <a:pt x="387742" y="953883"/>
                    <a:pt x="390079" y="957096"/>
                    <a:pt x="393584" y="957096"/>
                  </a:cubicBezTo>
                  <a:cubicBezTo>
                    <a:pt x="399426" y="957096"/>
                    <a:pt x="404100" y="950085"/>
                    <a:pt x="407605" y="936065"/>
                  </a:cubicBezTo>
                  <a:cubicBezTo>
                    <a:pt x="413447" y="912697"/>
                    <a:pt x="412279" y="901597"/>
                    <a:pt x="404100" y="902765"/>
                  </a:cubicBezTo>
                  <a:close/>
                  <a:moveTo>
                    <a:pt x="256882" y="855445"/>
                  </a:moveTo>
                  <a:cubicBezTo>
                    <a:pt x="253376" y="855445"/>
                    <a:pt x="248411" y="872971"/>
                    <a:pt x="241985" y="908023"/>
                  </a:cubicBezTo>
                  <a:cubicBezTo>
                    <a:pt x="235558" y="943075"/>
                    <a:pt x="231177" y="977543"/>
                    <a:pt x="228840" y="1011426"/>
                  </a:cubicBezTo>
                  <a:cubicBezTo>
                    <a:pt x="225335" y="1055826"/>
                    <a:pt x="226503" y="1076273"/>
                    <a:pt x="232345" y="1072767"/>
                  </a:cubicBezTo>
                  <a:cubicBezTo>
                    <a:pt x="241692" y="1066925"/>
                    <a:pt x="249287" y="1020774"/>
                    <a:pt x="255129" y="934312"/>
                  </a:cubicBezTo>
                  <a:cubicBezTo>
                    <a:pt x="256297" y="919123"/>
                    <a:pt x="257174" y="905686"/>
                    <a:pt x="257758" y="894002"/>
                  </a:cubicBezTo>
                  <a:cubicBezTo>
                    <a:pt x="258342" y="882318"/>
                    <a:pt x="258634" y="872971"/>
                    <a:pt x="258634" y="865961"/>
                  </a:cubicBezTo>
                  <a:cubicBezTo>
                    <a:pt x="258634" y="858950"/>
                    <a:pt x="258050" y="855445"/>
                    <a:pt x="256882" y="855445"/>
                  </a:cubicBezTo>
                  <a:close/>
                  <a:moveTo>
                    <a:pt x="216572" y="855445"/>
                  </a:moveTo>
                  <a:cubicBezTo>
                    <a:pt x="206056" y="856613"/>
                    <a:pt x="187362" y="864792"/>
                    <a:pt x="160489" y="879981"/>
                  </a:cubicBezTo>
                  <a:cubicBezTo>
                    <a:pt x="132447" y="897507"/>
                    <a:pt x="107911" y="911820"/>
                    <a:pt x="86879" y="922920"/>
                  </a:cubicBezTo>
                  <a:cubicBezTo>
                    <a:pt x="65848" y="934020"/>
                    <a:pt x="55333" y="942491"/>
                    <a:pt x="55333" y="948333"/>
                  </a:cubicBezTo>
                  <a:cubicBezTo>
                    <a:pt x="55333" y="957680"/>
                    <a:pt x="65848" y="969364"/>
                    <a:pt x="86879" y="983385"/>
                  </a:cubicBezTo>
                  <a:cubicBezTo>
                    <a:pt x="107911" y="997406"/>
                    <a:pt x="130402" y="1007045"/>
                    <a:pt x="154355" y="1012303"/>
                  </a:cubicBezTo>
                  <a:cubicBezTo>
                    <a:pt x="178307" y="1017561"/>
                    <a:pt x="194372" y="1016684"/>
                    <a:pt x="202551" y="1009674"/>
                  </a:cubicBezTo>
                  <a:cubicBezTo>
                    <a:pt x="210730" y="1002663"/>
                    <a:pt x="216572" y="985722"/>
                    <a:pt x="220077" y="958848"/>
                  </a:cubicBezTo>
                  <a:cubicBezTo>
                    <a:pt x="223582" y="926133"/>
                    <a:pt x="227087" y="901013"/>
                    <a:pt x="230593" y="883487"/>
                  </a:cubicBezTo>
                  <a:cubicBezTo>
                    <a:pt x="234098" y="863624"/>
                    <a:pt x="229424" y="854277"/>
                    <a:pt x="216572" y="855445"/>
                  </a:cubicBezTo>
                  <a:close/>
                  <a:moveTo>
                    <a:pt x="720828" y="460836"/>
                  </a:moveTo>
                  <a:cubicBezTo>
                    <a:pt x="721741" y="460873"/>
                    <a:pt x="722489" y="461256"/>
                    <a:pt x="723073" y="461986"/>
                  </a:cubicBezTo>
                  <a:cubicBezTo>
                    <a:pt x="725410" y="464907"/>
                    <a:pt x="723073" y="470457"/>
                    <a:pt x="716063" y="478636"/>
                  </a:cubicBezTo>
                  <a:cubicBezTo>
                    <a:pt x="709052" y="486815"/>
                    <a:pt x="704087" y="489444"/>
                    <a:pt x="701166" y="486523"/>
                  </a:cubicBezTo>
                  <a:cubicBezTo>
                    <a:pt x="698245" y="483602"/>
                    <a:pt x="700581" y="478052"/>
                    <a:pt x="708176" y="469873"/>
                  </a:cubicBezTo>
                  <a:cubicBezTo>
                    <a:pt x="713872" y="463739"/>
                    <a:pt x="718089" y="460727"/>
                    <a:pt x="720828" y="460836"/>
                  </a:cubicBezTo>
                  <a:close/>
                  <a:moveTo>
                    <a:pt x="829105" y="334923"/>
                  </a:moveTo>
                  <a:cubicBezTo>
                    <a:pt x="830858" y="333754"/>
                    <a:pt x="832319" y="333754"/>
                    <a:pt x="833487" y="334923"/>
                  </a:cubicBezTo>
                  <a:cubicBezTo>
                    <a:pt x="836992" y="338428"/>
                    <a:pt x="832319" y="346023"/>
                    <a:pt x="819466" y="357707"/>
                  </a:cubicBezTo>
                  <a:lnTo>
                    <a:pt x="798435" y="376985"/>
                  </a:lnTo>
                  <a:lnTo>
                    <a:pt x="814208" y="352449"/>
                  </a:lnTo>
                  <a:cubicBezTo>
                    <a:pt x="816545" y="348944"/>
                    <a:pt x="819174" y="345438"/>
                    <a:pt x="822095" y="341933"/>
                  </a:cubicBezTo>
                  <a:cubicBezTo>
                    <a:pt x="825016" y="338428"/>
                    <a:pt x="827353" y="336091"/>
                    <a:pt x="829105" y="334923"/>
                  </a:cubicBezTo>
                  <a:close/>
                  <a:moveTo>
                    <a:pt x="405853" y="296366"/>
                  </a:moveTo>
                  <a:cubicBezTo>
                    <a:pt x="453757" y="296366"/>
                    <a:pt x="479462" y="299287"/>
                    <a:pt x="482967" y="305129"/>
                  </a:cubicBezTo>
                  <a:cubicBezTo>
                    <a:pt x="486472" y="310971"/>
                    <a:pt x="496696" y="313892"/>
                    <a:pt x="513637" y="313892"/>
                  </a:cubicBezTo>
                  <a:cubicBezTo>
                    <a:pt x="530579" y="313892"/>
                    <a:pt x="547813" y="318565"/>
                    <a:pt x="565339" y="327912"/>
                  </a:cubicBezTo>
                  <a:cubicBezTo>
                    <a:pt x="579360" y="334923"/>
                    <a:pt x="596594" y="348359"/>
                    <a:pt x="617041" y="368222"/>
                  </a:cubicBezTo>
                  <a:cubicBezTo>
                    <a:pt x="637488" y="388085"/>
                    <a:pt x="647711" y="400937"/>
                    <a:pt x="647711" y="406779"/>
                  </a:cubicBezTo>
                  <a:cubicBezTo>
                    <a:pt x="647711" y="411453"/>
                    <a:pt x="638656" y="422845"/>
                    <a:pt x="620546" y="440955"/>
                  </a:cubicBezTo>
                  <a:cubicBezTo>
                    <a:pt x="602436" y="459065"/>
                    <a:pt x="593381" y="471041"/>
                    <a:pt x="593381" y="476883"/>
                  </a:cubicBezTo>
                  <a:cubicBezTo>
                    <a:pt x="593381" y="482725"/>
                    <a:pt x="583449" y="488859"/>
                    <a:pt x="563587" y="495286"/>
                  </a:cubicBezTo>
                  <a:cubicBezTo>
                    <a:pt x="543724" y="501712"/>
                    <a:pt x="512177" y="515441"/>
                    <a:pt x="468946" y="536472"/>
                  </a:cubicBezTo>
                  <a:cubicBezTo>
                    <a:pt x="425715" y="557503"/>
                    <a:pt x="401179" y="568019"/>
                    <a:pt x="395337" y="568019"/>
                  </a:cubicBezTo>
                  <a:cubicBezTo>
                    <a:pt x="389495" y="568019"/>
                    <a:pt x="388035" y="595476"/>
                    <a:pt x="390956" y="650391"/>
                  </a:cubicBezTo>
                  <a:cubicBezTo>
                    <a:pt x="393877" y="705306"/>
                    <a:pt x="395337" y="738021"/>
                    <a:pt x="395337" y="748536"/>
                  </a:cubicBezTo>
                  <a:cubicBezTo>
                    <a:pt x="395337" y="759052"/>
                    <a:pt x="400887" y="765770"/>
                    <a:pt x="411987" y="768691"/>
                  </a:cubicBezTo>
                  <a:cubicBezTo>
                    <a:pt x="423087" y="771612"/>
                    <a:pt x="428636" y="775117"/>
                    <a:pt x="428636" y="779207"/>
                  </a:cubicBezTo>
                  <a:cubicBezTo>
                    <a:pt x="428636" y="783296"/>
                    <a:pt x="435063" y="788262"/>
                    <a:pt x="447915" y="794104"/>
                  </a:cubicBezTo>
                  <a:cubicBezTo>
                    <a:pt x="460767" y="799946"/>
                    <a:pt x="469238" y="812798"/>
                    <a:pt x="473328" y="832661"/>
                  </a:cubicBezTo>
                  <a:cubicBezTo>
                    <a:pt x="477417" y="852524"/>
                    <a:pt x="483551" y="864792"/>
                    <a:pt x="491730" y="869466"/>
                  </a:cubicBezTo>
                  <a:cubicBezTo>
                    <a:pt x="505751" y="877645"/>
                    <a:pt x="509840" y="915325"/>
                    <a:pt x="503998" y="982508"/>
                  </a:cubicBezTo>
                  <a:cubicBezTo>
                    <a:pt x="498156" y="1049691"/>
                    <a:pt x="487056" y="1098472"/>
                    <a:pt x="470699" y="1128851"/>
                  </a:cubicBezTo>
                  <a:cubicBezTo>
                    <a:pt x="464857" y="1138198"/>
                    <a:pt x="461936" y="1146085"/>
                    <a:pt x="461936" y="1152511"/>
                  </a:cubicBezTo>
                  <a:cubicBezTo>
                    <a:pt x="461936" y="1158937"/>
                    <a:pt x="451712" y="1177923"/>
                    <a:pt x="431265" y="1209470"/>
                  </a:cubicBezTo>
                  <a:cubicBezTo>
                    <a:pt x="410818" y="1241017"/>
                    <a:pt x="399719" y="1262340"/>
                    <a:pt x="397966" y="1273440"/>
                  </a:cubicBezTo>
                  <a:cubicBezTo>
                    <a:pt x="396213" y="1284540"/>
                    <a:pt x="389495" y="1296224"/>
                    <a:pt x="377811" y="1308492"/>
                  </a:cubicBezTo>
                  <a:cubicBezTo>
                    <a:pt x="366127" y="1320760"/>
                    <a:pt x="360285" y="1329523"/>
                    <a:pt x="360285" y="1334781"/>
                  </a:cubicBezTo>
                  <a:cubicBezTo>
                    <a:pt x="360285" y="1340039"/>
                    <a:pt x="353859" y="1349678"/>
                    <a:pt x="341006" y="1363699"/>
                  </a:cubicBezTo>
                  <a:cubicBezTo>
                    <a:pt x="328154" y="1377720"/>
                    <a:pt x="305370" y="1405177"/>
                    <a:pt x="272655" y="1446071"/>
                  </a:cubicBezTo>
                  <a:cubicBezTo>
                    <a:pt x="248119" y="1477618"/>
                    <a:pt x="230300" y="1496312"/>
                    <a:pt x="219201" y="1502154"/>
                  </a:cubicBezTo>
                  <a:cubicBezTo>
                    <a:pt x="208101" y="1507996"/>
                    <a:pt x="197877" y="1505660"/>
                    <a:pt x="188530" y="1495144"/>
                  </a:cubicBezTo>
                  <a:cubicBezTo>
                    <a:pt x="181520" y="1486965"/>
                    <a:pt x="175094" y="1479371"/>
                    <a:pt x="169252" y="1472360"/>
                  </a:cubicBezTo>
                  <a:cubicBezTo>
                    <a:pt x="161073" y="1463013"/>
                    <a:pt x="151434" y="1444319"/>
                    <a:pt x="140334" y="1416277"/>
                  </a:cubicBezTo>
                  <a:cubicBezTo>
                    <a:pt x="129234" y="1388235"/>
                    <a:pt x="123684" y="1368957"/>
                    <a:pt x="123684" y="1358441"/>
                  </a:cubicBezTo>
                  <a:cubicBezTo>
                    <a:pt x="123684" y="1344420"/>
                    <a:pt x="119303" y="1333321"/>
                    <a:pt x="110539" y="1325142"/>
                  </a:cubicBezTo>
                  <a:cubicBezTo>
                    <a:pt x="101777" y="1316963"/>
                    <a:pt x="97687" y="1309368"/>
                    <a:pt x="98271" y="1302358"/>
                  </a:cubicBezTo>
                  <a:cubicBezTo>
                    <a:pt x="98855" y="1295348"/>
                    <a:pt x="117258" y="1271980"/>
                    <a:pt x="153478" y="1232254"/>
                  </a:cubicBezTo>
                  <a:cubicBezTo>
                    <a:pt x="189699" y="1192528"/>
                    <a:pt x="207809" y="1170329"/>
                    <a:pt x="207809" y="1165655"/>
                  </a:cubicBezTo>
                  <a:cubicBezTo>
                    <a:pt x="207809" y="1152803"/>
                    <a:pt x="185609" y="1130311"/>
                    <a:pt x="141210" y="1098180"/>
                  </a:cubicBezTo>
                  <a:cubicBezTo>
                    <a:pt x="96811" y="1066049"/>
                    <a:pt x="65848" y="1049984"/>
                    <a:pt x="48322" y="1049984"/>
                  </a:cubicBezTo>
                  <a:cubicBezTo>
                    <a:pt x="38975" y="1049984"/>
                    <a:pt x="29628" y="1043557"/>
                    <a:pt x="20281" y="1030705"/>
                  </a:cubicBezTo>
                  <a:cubicBezTo>
                    <a:pt x="15607" y="1023695"/>
                    <a:pt x="11226" y="1014055"/>
                    <a:pt x="7136" y="1001787"/>
                  </a:cubicBezTo>
                  <a:cubicBezTo>
                    <a:pt x="3047" y="989519"/>
                    <a:pt x="710" y="979295"/>
                    <a:pt x="126" y="971117"/>
                  </a:cubicBezTo>
                  <a:cubicBezTo>
                    <a:pt x="-458" y="962938"/>
                    <a:pt x="1002" y="958264"/>
                    <a:pt x="4507" y="957096"/>
                  </a:cubicBezTo>
                  <a:cubicBezTo>
                    <a:pt x="10349" y="957096"/>
                    <a:pt x="13270" y="953006"/>
                    <a:pt x="13270" y="944828"/>
                  </a:cubicBezTo>
                  <a:cubicBezTo>
                    <a:pt x="13270" y="934312"/>
                    <a:pt x="29044" y="915910"/>
                    <a:pt x="60590" y="889621"/>
                  </a:cubicBezTo>
                  <a:cubicBezTo>
                    <a:pt x="92137" y="863332"/>
                    <a:pt x="126021" y="840840"/>
                    <a:pt x="162241" y="822146"/>
                  </a:cubicBezTo>
                  <a:cubicBezTo>
                    <a:pt x="204304" y="799946"/>
                    <a:pt x="229132" y="782712"/>
                    <a:pt x="236727" y="770444"/>
                  </a:cubicBezTo>
                  <a:cubicBezTo>
                    <a:pt x="244321" y="758176"/>
                    <a:pt x="248703" y="726921"/>
                    <a:pt x="249871" y="676680"/>
                  </a:cubicBezTo>
                  <a:cubicBezTo>
                    <a:pt x="249871" y="647470"/>
                    <a:pt x="248995" y="629652"/>
                    <a:pt x="247242" y="623225"/>
                  </a:cubicBezTo>
                  <a:cubicBezTo>
                    <a:pt x="245490" y="616799"/>
                    <a:pt x="240524" y="613002"/>
                    <a:pt x="232345" y="611834"/>
                  </a:cubicBezTo>
                  <a:cubicBezTo>
                    <a:pt x="219493" y="610665"/>
                    <a:pt x="210730" y="605699"/>
                    <a:pt x="206056" y="596936"/>
                  </a:cubicBezTo>
                  <a:cubicBezTo>
                    <a:pt x="201383" y="588173"/>
                    <a:pt x="193496" y="583792"/>
                    <a:pt x="182396" y="583792"/>
                  </a:cubicBezTo>
                  <a:cubicBezTo>
                    <a:pt x="171296" y="583792"/>
                    <a:pt x="165746" y="581747"/>
                    <a:pt x="165746" y="577658"/>
                  </a:cubicBezTo>
                  <a:cubicBezTo>
                    <a:pt x="165746" y="573568"/>
                    <a:pt x="152894" y="558087"/>
                    <a:pt x="127189" y="531214"/>
                  </a:cubicBezTo>
                  <a:cubicBezTo>
                    <a:pt x="101484" y="504341"/>
                    <a:pt x="84251" y="482433"/>
                    <a:pt x="75488" y="465492"/>
                  </a:cubicBezTo>
                  <a:cubicBezTo>
                    <a:pt x="66725" y="448550"/>
                    <a:pt x="57669" y="438326"/>
                    <a:pt x="48322" y="434821"/>
                  </a:cubicBezTo>
                  <a:cubicBezTo>
                    <a:pt x="33133" y="428979"/>
                    <a:pt x="24078" y="418171"/>
                    <a:pt x="21157" y="402398"/>
                  </a:cubicBezTo>
                  <a:cubicBezTo>
                    <a:pt x="18236" y="386624"/>
                    <a:pt x="22617" y="372896"/>
                    <a:pt x="34301" y="361212"/>
                  </a:cubicBezTo>
                  <a:cubicBezTo>
                    <a:pt x="44817" y="350696"/>
                    <a:pt x="62635" y="346023"/>
                    <a:pt x="87756" y="347191"/>
                  </a:cubicBezTo>
                  <a:cubicBezTo>
                    <a:pt x="112876" y="348359"/>
                    <a:pt x="133031" y="354201"/>
                    <a:pt x="148220" y="364717"/>
                  </a:cubicBezTo>
                  <a:cubicBezTo>
                    <a:pt x="158736" y="372896"/>
                    <a:pt x="167207" y="377277"/>
                    <a:pt x="173633" y="377861"/>
                  </a:cubicBezTo>
                  <a:cubicBezTo>
                    <a:pt x="180059" y="378446"/>
                    <a:pt x="189699" y="376985"/>
                    <a:pt x="202551" y="373480"/>
                  </a:cubicBezTo>
                  <a:cubicBezTo>
                    <a:pt x="222414" y="366470"/>
                    <a:pt x="242569" y="355954"/>
                    <a:pt x="263016" y="341933"/>
                  </a:cubicBezTo>
                  <a:cubicBezTo>
                    <a:pt x="283463" y="327912"/>
                    <a:pt x="295147" y="322070"/>
                    <a:pt x="298068" y="324407"/>
                  </a:cubicBezTo>
                  <a:cubicBezTo>
                    <a:pt x="300989" y="326744"/>
                    <a:pt x="307707" y="322655"/>
                    <a:pt x="318223" y="312139"/>
                  </a:cubicBezTo>
                  <a:cubicBezTo>
                    <a:pt x="328738" y="301623"/>
                    <a:pt x="357948" y="296366"/>
                    <a:pt x="405853" y="296366"/>
                  </a:cubicBezTo>
                  <a:close/>
                  <a:moveTo>
                    <a:pt x="1045551" y="176"/>
                  </a:moveTo>
                  <a:cubicBezTo>
                    <a:pt x="1049057" y="-992"/>
                    <a:pt x="1058696" y="3681"/>
                    <a:pt x="1074469" y="14197"/>
                  </a:cubicBezTo>
                  <a:cubicBezTo>
                    <a:pt x="1090243" y="24712"/>
                    <a:pt x="1098130" y="32307"/>
                    <a:pt x="1098130" y="36981"/>
                  </a:cubicBezTo>
                  <a:cubicBezTo>
                    <a:pt x="1100466" y="66191"/>
                    <a:pt x="1099590" y="98614"/>
                    <a:pt x="1095501" y="134250"/>
                  </a:cubicBezTo>
                  <a:cubicBezTo>
                    <a:pt x="1091411" y="169886"/>
                    <a:pt x="1084693" y="198220"/>
                    <a:pt x="1075346" y="219251"/>
                  </a:cubicBezTo>
                  <a:cubicBezTo>
                    <a:pt x="1061325" y="249630"/>
                    <a:pt x="1054023" y="273582"/>
                    <a:pt x="1053438" y="291108"/>
                  </a:cubicBezTo>
                  <a:cubicBezTo>
                    <a:pt x="1052854" y="308634"/>
                    <a:pt x="1046720" y="328789"/>
                    <a:pt x="1035036" y="351573"/>
                  </a:cubicBezTo>
                  <a:cubicBezTo>
                    <a:pt x="1023352" y="374356"/>
                    <a:pt x="1012252" y="396264"/>
                    <a:pt x="1001737" y="417295"/>
                  </a:cubicBezTo>
                  <a:lnTo>
                    <a:pt x="987716" y="448842"/>
                  </a:lnTo>
                  <a:lnTo>
                    <a:pt x="1045551" y="445337"/>
                  </a:lnTo>
                  <a:cubicBezTo>
                    <a:pt x="1084109" y="443000"/>
                    <a:pt x="1109814" y="438618"/>
                    <a:pt x="1122666" y="432192"/>
                  </a:cubicBezTo>
                  <a:cubicBezTo>
                    <a:pt x="1135519" y="425766"/>
                    <a:pt x="1163560" y="422553"/>
                    <a:pt x="1206791" y="422553"/>
                  </a:cubicBezTo>
                  <a:cubicBezTo>
                    <a:pt x="1250022" y="422553"/>
                    <a:pt x="1273390" y="419048"/>
                    <a:pt x="1276895" y="412037"/>
                  </a:cubicBezTo>
                  <a:cubicBezTo>
                    <a:pt x="1280400" y="405027"/>
                    <a:pt x="1287411" y="405027"/>
                    <a:pt x="1297926" y="412037"/>
                  </a:cubicBezTo>
                  <a:cubicBezTo>
                    <a:pt x="1308442" y="419048"/>
                    <a:pt x="1325383" y="424305"/>
                    <a:pt x="1348751" y="427811"/>
                  </a:cubicBezTo>
                  <a:cubicBezTo>
                    <a:pt x="1366277" y="430147"/>
                    <a:pt x="1386725" y="439495"/>
                    <a:pt x="1410092" y="455852"/>
                  </a:cubicBezTo>
                  <a:cubicBezTo>
                    <a:pt x="1433460" y="472210"/>
                    <a:pt x="1445145" y="485646"/>
                    <a:pt x="1445145" y="496162"/>
                  </a:cubicBezTo>
                  <a:cubicBezTo>
                    <a:pt x="1445145" y="503172"/>
                    <a:pt x="1449234" y="508430"/>
                    <a:pt x="1457413" y="511935"/>
                  </a:cubicBezTo>
                  <a:cubicBezTo>
                    <a:pt x="1480781" y="520114"/>
                    <a:pt x="1476691" y="530630"/>
                    <a:pt x="1445145" y="543482"/>
                  </a:cubicBezTo>
                  <a:cubicBezTo>
                    <a:pt x="1418271" y="555166"/>
                    <a:pt x="1383219" y="562177"/>
                    <a:pt x="1339989" y="564513"/>
                  </a:cubicBezTo>
                  <a:cubicBezTo>
                    <a:pt x="1295589" y="566850"/>
                    <a:pt x="1268132" y="569479"/>
                    <a:pt x="1257616" y="572400"/>
                  </a:cubicBezTo>
                  <a:cubicBezTo>
                    <a:pt x="1247101" y="575321"/>
                    <a:pt x="1241843" y="574445"/>
                    <a:pt x="1241843" y="569771"/>
                  </a:cubicBezTo>
                  <a:cubicBezTo>
                    <a:pt x="1241843" y="562761"/>
                    <a:pt x="1235417" y="558671"/>
                    <a:pt x="1222564" y="557503"/>
                  </a:cubicBezTo>
                  <a:cubicBezTo>
                    <a:pt x="1209712" y="556335"/>
                    <a:pt x="1197444" y="558671"/>
                    <a:pt x="1185760" y="564513"/>
                  </a:cubicBezTo>
                  <a:cubicBezTo>
                    <a:pt x="1170570" y="572692"/>
                    <a:pt x="1161807" y="575613"/>
                    <a:pt x="1159471" y="573276"/>
                  </a:cubicBezTo>
                  <a:cubicBezTo>
                    <a:pt x="1158302" y="572108"/>
                    <a:pt x="1158302" y="570940"/>
                    <a:pt x="1159471" y="569771"/>
                  </a:cubicBezTo>
                  <a:cubicBezTo>
                    <a:pt x="1160639" y="568603"/>
                    <a:pt x="1162392" y="567142"/>
                    <a:pt x="1164729" y="565390"/>
                  </a:cubicBezTo>
                  <a:cubicBezTo>
                    <a:pt x="1167065" y="563637"/>
                    <a:pt x="1169986" y="561592"/>
                    <a:pt x="1173491" y="559256"/>
                  </a:cubicBezTo>
                  <a:cubicBezTo>
                    <a:pt x="1185175" y="553414"/>
                    <a:pt x="1193938" y="544651"/>
                    <a:pt x="1199781" y="532967"/>
                  </a:cubicBezTo>
                  <a:cubicBezTo>
                    <a:pt x="1204454" y="523619"/>
                    <a:pt x="1205915" y="518362"/>
                    <a:pt x="1204162" y="517193"/>
                  </a:cubicBezTo>
                  <a:cubicBezTo>
                    <a:pt x="1202409" y="516025"/>
                    <a:pt x="1196275" y="516609"/>
                    <a:pt x="1185760" y="518946"/>
                  </a:cubicBezTo>
                  <a:cubicBezTo>
                    <a:pt x="1169402" y="522451"/>
                    <a:pt x="1147203" y="527125"/>
                    <a:pt x="1119161" y="532967"/>
                  </a:cubicBezTo>
                  <a:cubicBezTo>
                    <a:pt x="1101635" y="537640"/>
                    <a:pt x="1061033" y="551077"/>
                    <a:pt x="997355" y="573276"/>
                  </a:cubicBezTo>
                  <a:cubicBezTo>
                    <a:pt x="933677" y="595476"/>
                    <a:pt x="901254" y="608328"/>
                    <a:pt x="900086" y="611834"/>
                  </a:cubicBezTo>
                  <a:cubicBezTo>
                    <a:pt x="896581" y="618844"/>
                    <a:pt x="889570" y="631112"/>
                    <a:pt x="879055" y="648638"/>
                  </a:cubicBezTo>
                  <a:cubicBezTo>
                    <a:pt x="868539" y="666164"/>
                    <a:pt x="862113" y="676096"/>
                    <a:pt x="859776" y="678432"/>
                  </a:cubicBezTo>
                  <a:cubicBezTo>
                    <a:pt x="855102" y="680769"/>
                    <a:pt x="842834" y="695374"/>
                    <a:pt x="822971" y="722247"/>
                  </a:cubicBezTo>
                  <a:cubicBezTo>
                    <a:pt x="804277" y="746784"/>
                    <a:pt x="797267" y="759636"/>
                    <a:pt x="801940" y="760805"/>
                  </a:cubicBezTo>
                  <a:cubicBezTo>
                    <a:pt x="803109" y="760805"/>
                    <a:pt x="806030" y="759636"/>
                    <a:pt x="810703" y="757299"/>
                  </a:cubicBezTo>
                  <a:cubicBezTo>
                    <a:pt x="823556" y="753794"/>
                    <a:pt x="839913" y="747076"/>
                    <a:pt x="859776" y="737145"/>
                  </a:cubicBezTo>
                  <a:cubicBezTo>
                    <a:pt x="879639" y="727213"/>
                    <a:pt x="895120" y="724584"/>
                    <a:pt x="906220" y="729258"/>
                  </a:cubicBezTo>
                  <a:cubicBezTo>
                    <a:pt x="917320" y="733931"/>
                    <a:pt x="941272" y="736560"/>
                    <a:pt x="978077" y="737145"/>
                  </a:cubicBezTo>
                  <a:cubicBezTo>
                    <a:pt x="1014881" y="737729"/>
                    <a:pt x="1044383" y="745615"/>
                    <a:pt x="1066583" y="760805"/>
                  </a:cubicBezTo>
                  <a:cubicBezTo>
                    <a:pt x="1084109" y="772489"/>
                    <a:pt x="1095501" y="785341"/>
                    <a:pt x="1100759" y="799362"/>
                  </a:cubicBezTo>
                  <a:cubicBezTo>
                    <a:pt x="1106016" y="813383"/>
                    <a:pt x="1103387" y="823314"/>
                    <a:pt x="1092872" y="829156"/>
                  </a:cubicBezTo>
                  <a:cubicBezTo>
                    <a:pt x="1085861" y="832661"/>
                    <a:pt x="1079143" y="840548"/>
                    <a:pt x="1072717" y="852816"/>
                  </a:cubicBezTo>
                  <a:cubicBezTo>
                    <a:pt x="1066291" y="865084"/>
                    <a:pt x="1050809" y="877060"/>
                    <a:pt x="1026273" y="888744"/>
                  </a:cubicBezTo>
                  <a:cubicBezTo>
                    <a:pt x="1014589" y="894586"/>
                    <a:pt x="1001445" y="903057"/>
                    <a:pt x="986839" y="914157"/>
                  </a:cubicBezTo>
                  <a:cubicBezTo>
                    <a:pt x="972235" y="925257"/>
                    <a:pt x="960258" y="935773"/>
                    <a:pt x="950911" y="945704"/>
                  </a:cubicBezTo>
                  <a:cubicBezTo>
                    <a:pt x="941564" y="955635"/>
                    <a:pt x="938059" y="961769"/>
                    <a:pt x="940396" y="964106"/>
                  </a:cubicBezTo>
                  <a:cubicBezTo>
                    <a:pt x="942732" y="966443"/>
                    <a:pt x="967853" y="960601"/>
                    <a:pt x="1015757" y="946580"/>
                  </a:cubicBezTo>
                  <a:cubicBezTo>
                    <a:pt x="1064830" y="931391"/>
                    <a:pt x="1101635" y="922336"/>
                    <a:pt x="1126171" y="919415"/>
                  </a:cubicBezTo>
                  <a:cubicBezTo>
                    <a:pt x="1150708" y="916494"/>
                    <a:pt x="1181086" y="917370"/>
                    <a:pt x="1217307" y="922044"/>
                  </a:cubicBezTo>
                  <a:cubicBezTo>
                    <a:pt x="1246517" y="926717"/>
                    <a:pt x="1265795" y="931391"/>
                    <a:pt x="1275142" y="936065"/>
                  </a:cubicBezTo>
                  <a:cubicBezTo>
                    <a:pt x="1284489" y="940738"/>
                    <a:pt x="1296758" y="951254"/>
                    <a:pt x="1311947" y="967611"/>
                  </a:cubicBezTo>
                  <a:cubicBezTo>
                    <a:pt x="1327136" y="983969"/>
                    <a:pt x="1336191" y="995945"/>
                    <a:pt x="1339112" y="1003540"/>
                  </a:cubicBezTo>
                  <a:cubicBezTo>
                    <a:pt x="1342033" y="1011134"/>
                    <a:pt x="1342325" y="1023695"/>
                    <a:pt x="1339989" y="1041221"/>
                  </a:cubicBezTo>
                  <a:cubicBezTo>
                    <a:pt x="1336483" y="1063420"/>
                    <a:pt x="1326552" y="1084743"/>
                    <a:pt x="1310194" y="1105191"/>
                  </a:cubicBezTo>
                  <a:cubicBezTo>
                    <a:pt x="1293837" y="1125638"/>
                    <a:pt x="1278647" y="1135861"/>
                    <a:pt x="1264627" y="1135861"/>
                  </a:cubicBezTo>
                  <a:cubicBezTo>
                    <a:pt x="1255279" y="1135861"/>
                    <a:pt x="1250606" y="1138198"/>
                    <a:pt x="1250606" y="1142871"/>
                  </a:cubicBezTo>
                  <a:cubicBezTo>
                    <a:pt x="1250606" y="1147545"/>
                    <a:pt x="1231911" y="1158937"/>
                    <a:pt x="1194523" y="1177047"/>
                  </a:cubicBezTo>
                  <a:cubicBezTo>
                    <a:pt x="1157134" y="1195157"/>
                    <a:pt x="1130845" y="1210639"/>
                    <a:pt x="1115656" y="1223491"/>
                  </a:cubicBezTo>
                  <a:cubicBezTo>
                    <a:pt x="1100466" y="1236343"/>
                    <a:pt x="1082356" y="1246275"/>
                    <a:pt x="1061325" y="1253285"/>
                  </a:cubicBezTo>
                  <a:cubicBezTo>
                    <a:pt x="1040294" y="1260296"/>
                    <a:pt x="1023936" y="1271980"/>
                    <a:pt x="1012252" y="1288337"/>
                  </a:cubicBezTo>
                  <a:lnTo>
                    <a:pt x="994726" y="1312874"/>
                  </a:lnTo>
                  <a:lnTo>
                    <a:pt x="1022768" y="1328647"/>
                  </a:lnTo>
                  <a:cubicBezTo>
                    <a:pt x="1040294" y="1337994"/>
                    <a:pt x="1056944" y="1349094"/>
                    <a:pt x="1072717" y="1361946"/>
                  </a:cubicBezTo>
                  <a:cubicBezTo>
                    <a:pt x="1088490" y="1374799"/>
                    <a:pt x="1098714" y="1381225"/>
                    <a:pt x="1103387" y="1381225"/>
                  </a:cubicBezTo>
                  <a:cubicBezTo>
                    <a:pt x="1112735" y="1381225"/>
                    <a:pt x="1133766" y="1398459"/>
                    <a:pt x="1166481" y="1432927"/>
                  </a:cubicBezTo>
                  <a:cubicBezTo>
                    <a:pt x="1199196" y="1467394"/>
                    <a:pt x="1216722" y="1490470"/>
                    <a:pt x="1219059" y="1502154"/>
                  </a:cubicBezTo>
                  <a:cubicBezTo>
                    <a:pt x="1224901" y="1527859"/>
                    <a:pt x="1221688" y="1547138"/>
                    <a:pt x="1209420" y="1559990"/>
                  </a:cubicBezTo>
                  <a:cubicBezTo>
                    <a:pt x="1197152" y="1572843"/>
                    <a:pt x="1179333" y="1574595"/>
                    <a:pt x="1155965" y="1565248"/>
                  </a:cubicBezTo>
                  <a:cubicBezTo>
                    <a:pt x="1138439" y="1557069"/>
                    <a:pt x="1104848" y="1529320"/>
                    <a:pt x="1055191" y="1481999"/>
                  </a:cubicBezTo>
                  <a:cubicBezTo>
                    <a:pt x="1005534" y="1434679"/>
                    <a:pt x="966685" y="1398751"/>
                    <a:pt x="938643" y="1374215"/>
                  </a:cubicBezTo>
                  <a:cubicBezTo>
                    <a:pt x="919949" y="1359025"/>
                    <a:pt x="907680" y="1346757"/>
                    <a:pt x="901838" y="1337410"/>
                  </a:cubicBezTo>
                  <a:cubicBezTo>
                    <a:pt x="895997" y="1328063"/>
                    <a:pt x="891907" y="1314626"/>
                    <a:pt x="889570" y="1297100"/>
                  </a:cubicBezTo>
                  <a:cubicBezTo>
                    <a:pt x="884897" y="1271395"/>
                    <a:pt x="880223" y="1253869"/>
                    <a:pt x="875549" y="1244522"/>
                  </a:cubicBezTo>
                  <a:cubicBezTo>
                    <a:pt x="869707" y="1231670"/>
                    <a:pt x="871168" y="1220278"/>
                    <a:pt x="879931" y="1210346"/>
                  </a:cubicBezTo>
                  <a:cubicBezTo>
                    <a:pt x="888694" y="1200415"/>
                    <a:pt x="911185" y="1184350"/>
                    <a:pt x="947406" y="1162150"/>
                  </a:cubicBezTo>
                  <a:cubicBezTo>
                    <a:pt x="994142" y="1132940"/>
                    <a:pt x="1031531" y="1104898"/>
                    <a:pt x="1059572" y="1078025"/>
                  </a:cubicBezTo>
                  <a:cubicBezTo>
                    <a:pt x="1085277" y="1053489"/>
                    <a:pt x="1095209" y="1039468"/>
                    <a:pt x="1089367" y="1035963"/>
                  </a:cubicBezTo>
                  <a:cubicBezTo>
                    <a:pt x="1089367" y="1035963"/>
                    <a:pt x="1087614" y="1035963"/>
                    <a:pt x="1084109" y="1035963"/>
                  </a:cubicBezTo>
                  <a:cubicBezTo>
                    <a:pt x="1072425" y="1033626"/>
                    <a:pt x="1029778" y="1048815"/>
                    <a:pt x="956169" y="1081530"/>
                  </a:cubicBezTo>
                  <a:cubicBezTo>
                    <a:pt x="889570" y="1110740"/>
                    <a:pt x="846047" y="1127390"/>
                    <a:pt x="825600" y="1131479"/>
                  </a:cubicBezTo>
                  <a:cubicBezTo>
                    <a:pt x="805153" y="1135569"/>
                    <a:pt x="790256" y="1130603"/>
                    <a:pt x="780909" y="1116582"/>
                  </a:cubicBezTo>
                  <a:cubicBezTo>
                    <a:pt x="772730" y="1103730"/>
                    <a:pt x="766596" y="1082115"/>
                    <a:pt x="762507" y="1051736"/>
                  </a:cubicBezTo>
                  <a:cubicBezTo>
                    <a:pt x="758417" y="1021358"/>
                    <a:pt x="759294" y="1004416"/>
                    <a:pt x="765136" y="1000911"/>
                  </a:cubicBezTo>
                  <a:cubicBezTo>
                    <a:pt x="781493" y="990395"/>
                    <a:pt x="820635" y="957096"/>
                    <a:pt x="882560" y="901013"/>
                  </a:cubicBezTo>
                  <a:cubicBezTo>
                    <a:pt x="896581" y="888160"/>
                    <a:pt x="905928" y="881734"/>
                    <a:pt x="910601" y="881734"/>
                  </a:cubicBezTo>
                  <a:cubicBezTo>
                    <a:pt x="916443" y="881734"/>
                    <a:pt x="925206" y="869758"/>
                    <a:pt x="936890" y="845806"/>
                  </a:cubicBezTo>
                  <a:cubicBezTo>
                    <a:pt x="948574" y="821854"/>
                    <a:pt x="952664" y="808125"/>
                    <a:pt x="949159" y="804620"/>
                  </a:cubicBezTo>
                  <a:cubicBezTo>
                    <a:pt x="943317" y="799946"/>
                    <a:pt x="924622" y="801114"/>
                    <a:pt x="893075" y="808125"/>
                  </a:cubicBezTo>
                  <a:cubicBezTo>
                    <a:pt x="870876" y="812798"/>
                    <a:pt x="855395" y="815135"/>
                    <a:pt x="846631" y="815135"/>
                  </a:cubicBezTo>
                  <a:cubicBezTo>
                    <a:pt x="837869" y="815135"/>
                    <a:pt x="825892" y="811630"/>
                    <a:pt x="810703" y="804620"/>
                  </a:cubicBezTo>
                  <a:cubicBezTo>
                    <a:pt x="794346" y="797609"/>
                    <a:pt x="784122" y="794104"/>
                    <a:pt x="780033" y="794104"/>
                  </a:cubicBezTo>
                  <a:cubicBezTo>
                    <a:pt x="775943" y="794104"/>
                    <a:pt x="769809" y="798193"/>
                    <a:pt x="761630" y="806372"/>
                  </a:cubicBezTo>
                  <a:cubicBezTo>
                    <a:pt x="727747" y="843761"/>
                    <a:pt x="701458" y="857198"/>
                    <a:pt x="682763" y="846682"/>
                  </a:cubicBezTo>
                  <a:cubicBezTo>
                    <a:pt x="672248" y="842008"/>
                    <a:pt x="658227" y="821269"/>
                    <a:pt x="640701" y="784465"/>
                  </a:cubicBezTo>
                  <a:cubicBezTo>
                    <a:pt x="623175" y="747660"/>
                    <a:pt x="614412" y="721079"/>
                    <a:pt x="614412" y="704721"/>
                  </a:cubicBezTo>
                  <a:cubicBezTo>
                    <a:pt x="614412" y="688364"/>
                    <a:pt x="612659" y="678432"/>
                    <a:pt x="609154" y="674927"/>
                  </a:cubicBezTo>
                  <a:cubicBezTo>
                    <a:pt x="603312" y="669085"/>
                    <a:pt x="597470" y="651559"/>
                    <a:pt x="591628" y="622349"/>
                  </a:cubicBezTo>
                  <a:cubicBezTo>
                    <a:pt x="590460" y="611834"/>
                    <a:pt x="592212" y="602194"/>
                    <a:pt x="596886" y="593431"/>
                  </a:cubicBezTo>
                  <a:cubicBezTo>
                    <a:pt x="601560" y="584668"/>
                    <a:pt x="614412" y="569771"/>
                    <a:pt x="635443" y="548740"/>
                  </a:cubicBezTo>
                  <a:cubicBezTo>
                    <a:pt x="670495" y="513688"/>
                    <a:pt x="688021" y="497915"/>
                    <a:pt x="688021" y="501420"/>
                  </a:cubicBezTo>
                  <a:cubicBezTo>
                    <a:pt x="688021" y="503757"/>
                    <a:pt x="679258" y="514856"/>
                    <a:pt x="661732" y="534719"/>
                  </a:cubicBezTo>
                  <a:cubicBezTo>
                    <a:pt x="632522" y="568603"/>
                    <a:pt x="623759" y="588466"/>
                    <a:pt x="635443" y="594308"/>
                  </a:cubicBezTo>
                  <a:cubicBezTo>
                    <a:pt x="643622" y="597813"/>
                    <a:pt x="658811" y="589050"/>
                    <a:pt x="681011" y="568019"/>
                  </a:cubicBezTo>
                  <a:cubicBezTo>
                    <a:pt x="700874" y="550493"/>
                    <a:pt x="714602" y="543190"/>
                    <a:pt x="722197" y="546111"/>
                  </a:cubicBezTo>
                  <a:cubicBezTo>
                    <a:pt x="729791" y="549032"/>
                    <a:pt x="733589" y="546403"/>
                    <a:pt x="733589" y="538224"/>
                  </a:cubicBezTo>
                  <a:cubicBezTo>
                    <a:pt x="733589" y="530046"/>
                    <a:pt x="737678" y="524496"/>
                    <a:pt x="745857" y="521575"/>
                  </a:cubicBezTo>
                  <a:cubicBezTo>
                    <a:pt x="754036" y="518654"/>
                    <a:pt x="758125" y="512227"/>
                    <a:pt x="758125" y="502296"/>
                  </a:cubicBezTo>
                  <a:cubicBezTo>
                    <a:pt x="758125" y="492365"/>
                    <a:pt x="770978" y="472794"/>
                    <a:pt x="796682" y="443584"/>
                  </a:cubicBezTo>
                  <a:cubicBezTo>
                    <a:pt x="822387" y="414374"/>
                    <a:pt x="835240" y="396848"/>
                    <a:pt x="835240" y="391006"/>
                  </a:cubicBezTo>
                  <a:cubicBezTo>
                    <a:pt x="835240" y="385164"/>
                    <a:pt x="839913" y="378154"/>
                    <a:pt x="849260" y="369975"/>
                  </a:cubicBezTo>
                  <a:cubicBezTo>
                    <a:pt x="858607" y="364133"/>
                    <a:pt x="875549" y="343102"/>
                    <a:pt x="900086" y="306881"/>
                  </a:cubicBezTo>
                  <a:cubicBezTo>
                    <a:pt x="924622" y="270661"/>
                    <a:pt x="936890" y="249630"/>
                    <a:pt x="936890" y="243788"/>
                  </a:cubicBezTo>
                  <a:cubicBezTo>
                    <a:pt x="936890" y="237946"/>
                    <a:pt x="940980" y="229767"/>
                    <a:pt x="949159" y="219251"/>
                  </a:cubicBezTo>
                  <a:cubicBezTo>
                    <a:pt x="956169" y="212241"/>
                    <a:pt x="959382" y="208151"/>
                    <a:pt x="958798" y="206983"/>
                  </a:cubicBezTo>
                  <a:cubicBezTo>
                    <a:pt x="958214" y="205815"/>
                    <a:pt x="954416" y="206399"/>
                    <a:pt x="947406" y="208736"/>
                  </a:cubicBezTo>
                  <a:cubicBezTo>
                    <a:pt x="935722" y="212241"/>
                    <a:pt x="923162" y="222756"/>
                    <a:pt x="909725" y="240282"/>
                  </a:cubicBezTo>
                  <a:cubicBezTo>
                    <a:pt x="896288" y="257808"/>
                    <a:pt x="883144" y="273582"/>
                    <a:pt x="870292" y="287603"/>
                  </a:cubicBezTo>
                  <a:cubicBezTo>
                    <a:pt x="860944" y="298118"/>
                    <a:pt x="856271" y="301623"/>
                    <a:pt x="856271" y="298118"/>
                  </a:cubicBezTo>
                  <a:cubicBezTo>
                    <a:pt x="857439" y="292276"/>
                    <a:pt x="870292" y="273582"/>
                    <a:pt x="894828" y="242035"/>
                  </a:cubicBezTo>
                  <a:cubicBezTo>
                    <a:pt x="911185" y="218667"/>
                    <a:pt x="925206" y="195007"/>
                    <a:pt x="936890" y="171055"/>
                  </a:cubicBezTo>
                  <a:cubicBezTo>
                    <a:pt x="948574" y="147102"/>
                    <a:pt x="958506" y="133374"/>
                    <a:pt x="966685" y="129869"/>
                  </a:cubicBezTo>
                  <a:cubicBezTo>
                    <a:pt x="974863" y="126363"/>
                    <a:pt x="977492" y="120521"/>
                    <a:pt x="974571" y="112343"/>
                  </a:cubicBezTo>
                  <a:cubicBezTo>
                    <a:pt x="971650" y="104164"/>
                    <a:pt x="977200" y="90727"/>
                    <a:pt x="991221" y="72033"/>
                  </a:cubicBezTo>
                  <a:cubicBezTo>
                    <a:pt x="1005242" y="53338"/>
                    <a:pt x="1012252" y="38149"/>
                    <a:pt x="1012252" y="26465"/>
                  </a:cubicBezTo>
                  <a:cubicBezTo>
                    <a:pt x="1012252" y="14781"/>
                    <a:pt x="1017218" y="7771"/>
                    <a:pt x="1027149" y="5434"/>
                  </a:cubicBezTo>
                  <a:cubicBezTo>
                    <a:pt x="1037081" y="3097"/>
                    <a:pt x="1043215" y="1345"/>
                    <a:pt x="1045551" y="176"/>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mn-cs"/>
              </a:endParaRPr>
            </a:p>
          </p:txBody>
        </p:sp>
      </p:grpSp>
      <p:grpSp>
        <p:nvGrpSpPr>
          <p:cNvPr id="4" name="组合 3">
            <a:extLst>
              <a:ext uri="{FF2B5EF4-FFF2-40B4-BE49-F238E27FC236}">
                <a16:creationId xmlns="" xmlns:a16="http://schemas.microsoft.com/office/drawing/2014/main" id="{A8B1FBD4-DDF4-455F-989B-69FE120D8955}"/>
              </a:ext>
            </a:extLst>
          </p:cNvPr>
          <p:cNvGrpSpPr/>
          <p:nvPr/>
        </p:nvGrpSpPr>
        <p:grpSpPr>
          <a:xfrm>
            <a:off x="9995581" y="4080318"/>
            <a:ext cx="474869" cy="1121523"/>
            <a:chOff x="10024439" y="4135463"/>
            <a:chExt cx="474869" cy="1121523"/>
          </a:xfrm>
        </p:grpSpPr>
        <p:grpSp>
          <p:nvGrpSpPr>
            <p:cNvPr id="24" name="组合 23">
              <a:extLst>
                <a:ext uri="{FF2B5EF4-FFF2-40B4-BE49-F238E27FC236}">
                  <a16:creationId xmlns="" xmlns:a16="http://schemas.microsoft.com/office/drawing/2014/main" id="{ADBE12C9-DA56-4AB3-9540-7C7629EC6031}"/>
                </a:ext>
              </a:extLst>
            </p:cNvPr>
            <p:cNvGrpSpPr/>
            <p:nvPr/>
          </p:nvGrpSpPr>
          <p:grpSpPr>
            <a:xfrm>
              <a:off x="10024439" y="4135463"/>
              <a:ext cx="474869" cy="1121523"/>
              <a:chOff x="6988426" y="4703234"/>
              <a:chExt cx="491256" cy="782326"/>
            </a:xfrm>
            <a:solidFill>
              <a:srgbClr val="8D2015"/>
            </a:solidFill>
          </p:grpSpPr>
          <p:sp>
            <p:nvSpPr>
              <p:cNvPr id="32" name="任意多边形 8">
                <a:extLst>
                  <a:ext uri="{FF2B5EF4-FFF2-40B4-BE49-F238E27FC236}">
                    <a16:creationId xmlns="" xmlns:a16="http://schemas.microsoft.com/office/drawing/2014/main" id="{83237ADA-786C-462C-AE11-32FF7BB5D379}"/>
                  </a:ext>
                </a:extLst>
              </p:cNvPr>
              <p:cNvSpPr/>
              <p:nvPr/>
            </p:nvSpPr>
            <p:spPr>
              <a:xfrm>
                <a:off x="7031484" y="4703234"/>
                <a:ext cx="448198" cy="748973"/>
              </a:xfrm>
              <a:custGeom>
                <a:avLst/>
                <a:gdLst>
                  <a:gd name="connsiteX0" fmla="*/ 76200 w 609600"/>
                  <a:gd name="connsiteY0" fmla="*/ 152400 h 1257300"/>
                  <a:gd name="connsiteX1" fmla="*/ 247650 w 609600"/>
                  <a:gd name="connsiteY1" fmla="*/ 0 h 1257300"/>
                  <a:gd name="connsiteX2" fmla="*/ 457200 w 609600"/>
                  <a:gd name="connsiteY2" fmla="*/ 57150 h 1257300"/>
                  <a:gd name="connsiteX3" fmla="*/ 495300 w 609600"/>
                  <a:gd name="connsiteY3" fmla="*/ 247650 h 1257300"/>
                  <a:gd name="connsiteX4" fmla="*/ 514350 w 609600"/>
                  <a:gd name="connsiteY4" fmla="*/ 514350 h 1257300"/>
                  <a:gd name="connsiteX5" fmla="*/ 571500 w 609600"/>
                  <a:gd name="connsiteY5" fmla="*/ 666750 h 1257300"/>
                  <a:gd name="connsiteX6" fmla="*/ 609600 w 609600"/>
                  <a:gd name="connsiteY6" fmla="*/ 952500 h 1257300"/>
                  <a:gd name="connsiteX7" fmla="*/ 533400 w 609600"/>
                  <a:gd name="connsiteY7" fmla="*/ 1200150 h 1257300"/>
                  <a:gd name="connsiteX8" fmla="*/ 228600 w 609600"/>
                  <a:gd name="connsiteY8" fmla="*/ 1257300 h 1257300"/>
                  <a:gd name="connsiteX9" fmla="*/ 0 w 609600"/>
                  <a:gd name="connsiteY9" fmla="*/ 1047750 h 1257300"/>
                  <a:gd name="connsiteX10" fmla="*/ 76200 w 609600"/>
                  <a:gd name="connsiteY10" fmla="*/ 590550 h 1257300"/>
                  <a:gd name="connsiteX11" fmla="*/ 152400 w 609600"/>
                  <a:gd name="connsiteY11" fmla="*/ 152400 h 1257300"/>
                  <a:gd name="connsiteX12" fmla="*/ 152400 w 609600"/>
                  <a:gd name="connsiteY12" fmla="*/ 15240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1257300">
                    <a:moveTo>
                      <a:pt x="76200" y="152400"/>
                    </a:moveTo>
                    <a:lnTo>
                      <a:pt x="247650" y="0"/>
                    </a:lnTo>
                    <a:lnTo>
                      <a:pt x="457200" y="57150"/>
                    </a:lnTo>
                    <a:lnTo>
                      <a:pt x="495300" y="247650"/>
                    </a:lnTo>
                    <a:lnTo>
                      <a:pt x="514350" y="514350"/>
                    </a:lnTo>
                    <a:lnTo>
                      <a:pt x="571500" y="666750"/>
                    </a:lnTo>
                    <a:lnTo>
                      <a:pt x="609600" y="952500"/>
                    </a:lnTo>
                    <a:lnTo>
                      <a:pt x="533400" y="1200150"/>
                    </a:lnTo>
                    <a:lnTo>
                      <a:pt x="228600" y="1257300"/>
                    </a:lnTo>
                    <a:lnTo>
                      <a:pt x="0" y="1047750"/>
                    </a:lnTo>
                    <a:lnTo>
                      <a:pt x="76200" y="590550"/>
                    </a:lnTo>
                    <a:lnTo>
                      <a:pt x="152400" y="152400"/>
                    </a:lnTo>
                    <a:lnTo>
                      <a:pt x="152400" y="152400"/>
                    </a:lnTo>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叶根友唐楷简08"/>
                  <a:ea typeface="叶根友唐楷简08"/>
                  <a:cs typeface="+mn-cs"/>
                </a:endParaRPr>
              </a:p>
            </p:txBody>
          </p:sp>
          <p:sp>
            <p:nvSpPr>
              <p:cNvPr id="33" name="任意多边形 9">
                <a:extLst>
                  <a:ext uri="{FF2B5EF4-FFF2-40B4-BE49-F238E27FC236}">
                    <a16:creationId xmlns="" xmlns:a16="http://schemas.microsoft.com/office/drawing/2014/main" id="{225C6CC6-E230-4C7F-9E1A-ABBAD50CAB71}"/>
                  </a:ext>
                </a:extLst>
              </p:cNvPr>
              <p:cNvSpPr/>
              <p:nvPr/>
            </p:nvSpPr>
            <p:spPr>
              <a:xfrm rot="11173826">
                <a:off x="6988426" y="4754989"/>
                <a:ext cx="424873" cy="730571"/>
              </a:xfrm>
              <a:custGeom>
                <a:avLst/>
                <a:gdLst>
                  <a:gd name="connsiteX0" fmla="*/ 76200 w 609600"/>
                  <a:gd name="connsiteY0" fmla="*/ 152400 h 1257300"/>
                  <a:gd name="connsiteX1" fmla="*/ 247650 w 609600"/>
                  <a:gd name="connsiteY1" fmla="*/ 0 h 1257300"/>
                  <a:gd name="connsiteX2" fmla="*/ 457200 w 609600"/>
                  <a:gd name="connsiteY2" fmla="*/ 57150 h 1257300"/>
                  <a:gd name="connsiteX3" fmla="*/ 495300 w 609600"/>
                  <a:gd name="connsiteY3" fmla="*/ 247650 h 1257300"/>
                  <a:gd name="connsiteX4" fmla="*/ 514350 w 609600"/>
                  <a:gd name="connsiteY4" fmla="*/ 514350 h 1257300"/>
                  <a:gd name="connsiteX5" fmla="*/ 571500 w 609600"/>
                  <a:gd name="connsiteY5" fmla="*/ 666750 h 1257300"/>
                  <a:gd name="connsiteX6" fmla="*/ 609600 w 609600"/>
                  <a:gd name="connsiteY6" fmla="*/ 952500 h 1257300"/>
                  <a:gd name="connsiteX7" fmla="*/ 533400 w 609600"/>
                  <a:gd name="connsiteY7" fmla="*/ 1200150 h 1257300"/>
                  <a:gd name="connsiteX8" fmla="*/ 228600 w 609600"/>
                  <a:gd name="connsiteY8" fmla="*/ 1257300 h 1257300"/>
                  <a:gd name="connsiteX9" fmla="*/ 0 w 609600"/>
                  <a:gd name="connsiteY9" fmla="*/ 1047750 h 1257300"/>
                  <a:gd name="connsiteX10" fmla="*/ 76200 w 609600"/>
                  <a:gd name="connsiteY10" fmla="*/ 590550 h 1257300"/>
                  <a:gd name="connsiteX11" fmla="*/ 152400 w 609600"/>
                  <a:gd name="connsiteY11" fmla="*/ 152400 h 1257300"/>
                  <a:gd name="connsiteX12" fmla="*/ 152400 w 609600"/>
                  <a:gd name="connsiteY12" fmla="*/ 152400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1257300">
                    <a:moveTo>
                      <a:pt x="76200" y="152400"/>
                    </a:moveTo>
                    <a:lnTo>
                      <a:pt x="247650" y="0"/>
                    </a:lnTo>
                    <a:lnTo>
                      <a:pt x="457200" y="57150"/>
                    </a:lnTo>
                    <a:lnTo>
                      <a:pt x="495300" y="247650"/>
                    </a:lnTo>
                    <a:lnTo>
                      <a:pt x="514350" y="514350"/>
                    </a:lnTo>
                    <a:lnTo>
                      <a:pt x="571500" y="666750"/>
                    </a:lnTo>
                    <a:lnTo>
                      <a:pt x="609600" y="952500"/>
                    </a:lnTo>
                    <a:lnTo>
                      <a:pt x="533400" y="1200150"/>
                    </a:lnTo>
                    <a:lnTo>
                      <a:pt x="228600" y="1257300"/>
                    </a:lnTo>
                    <a:lnTo>
                      <a:pt x="0" y="1047750"/>
                    </a:lnTo>
                    <a:lnTo>
                      <a:pt x="76200" y="590550"/>
                    </a:lnTo>
                    <a:lnTo>
                      <a:pt x="152400" y="152400"/>
                    </a:lnTo>
                    <a:lnTo>
                      <a:pt x="152400" y="152400"/>
                    </a:lnTo>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叶根友唐楷简08"/>
                  <a:ea typeface="叶根友唐楷简08"/>
                  <a:cs typeface="+mn-cs"/>
                </a:endParaRPr>
              </a:p>
            </p:txBody>
          </p:sp>
        </p:grpSp>
        <p:sp>
          <p:nvSpPr>
            <p:cNvPr id="25" name="文本框 24">
              <a:extLst>
                <a:ext uri="{FF2B5EF4-FFF2-40B4-BE49-F238E27FC236}">
                  <a16:creationId xmlns="" xmlns:a16="http://schemas.microsoft.com/office/drawing/2014/main" id="{9BC69952-9B9A-4815-B7E6-F47B4FA89062}"/>
                </a:ext>
              </a:extLst>
            </p:cNvPr>
            <p:cNvSpPr txBox="1"/>
            <p:nvPr/>
          </p:nvSpPr>
          <p:spPr>
            <a:xfrm>
              <a:off x="10068766" y="4192757"/>
              <a:ext cx="39937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latin typeface="叶根友唐楷简08"/>
                <a:ea typeface="叶根友唐楷简08"/>
                <a:cs typeface="+mn-cs"/>
              </a:endParaRPr>
            </a:p>
          </p:txBody>
        </p:sp>
        <p:sp>
          <p:nvSpPr>
            <p:cNvPr id="30" name="文本框 29">
              <a:extLst>
                <a:ext uri="{FF2B5EF4-FFF2-40B4-BE49-F238E27FC236}">
                  <a16:creationId xmlns="" xmlns:a16="http://schemas.microsoft.com/office/drawing/2014/main" id="{54743F69-8AE1-4B90-8D0A-DFA54B672C0C}"/>
                </a:ext>
              </a:extLst>
            </p:cNvPr>
            <p:cNvSpPr txBox="1"/>
            <p:nvPr/>
          </p:nvSpPr>
          <p:spPr>
            <a:xfrm>
              <a:off x="10066061" y="4183249"/>
              <a:ext cx="399376"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C1AB91"/>
                  </a:solidFill>
                  <a:effectLst/>
                  <a:uLnTx/>
                  <a:uFillTx/>
                  <a:latin typeface="中山行书百年纪念版" panose="02010609000101010101" pitchFamily="49" charset="-122"/>
                  <a:ea typeface="中山行书百年纪念版" panose="02010609000101010101" pitchFamily="49" charset="-122"/>
                  <a:cs typeface="+mn-cs"/>
                </a:rPr>
                <a:t>人物传</a:t>
              </a:r>
            </a:p>
          </p:txBody>
        </p:sp>
      </p:grpSp>
    </p:spTree>
    <p:extLst>
      <p:ext uri="{BB962C8B-B14F-4D97-AF65-F5344CB8AC3E}">
        <p14:creationId xmlns:p14="http://schemas.microsoft.com/office/powerpoint/2010/main" val="34535545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37734FB3-CEB6-40F8-971C-797A01FCB6DD}"/>
              </a:ext>
            </a:extLst>
          </p:cNvPr>
          <p:cNvPicPr>
            <a:picLocks noChangeAspect="1"/>
          </p:cNvPicPr>
          <p:nvPr>
            <p:custDataLst>
              <p:tags r:id="rId1"/>
            </p:custDataLst>
          </p:nvPr>
        </p:nvPicPr>
        <p:blipFill>
          <a:blip r:embed="rId4">
            <a:duotone>
              <a:prstClr val="black"/>
              <a:schemeClr val="tx1">
                <a:tint val="45000"/>
                <a:satMod val="400000"/>
              </a:schemeClr>
            </a:duotone>
            <a:alphaModFix/>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rcRect l="2953" t="2775" r="2953" b="2775"/>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1" name="矩形 60">
            <a:extLst>
              <a:ext uri="{FF2B5EF4-FFF2-40B4-BE49-F238E27FC236}">
                <a16:creationId xmlns="" xmlns:a16="http://schemas.microsoft.com/office/drawing/2014/main" id="{AA259607-1B94-40F5-A5E1-13C125075D84}"/>
              </a:ext>
            </a:extLst>
          </p:cNvPr>
          <p:cNvSpPr/>
          <p:nvPr/>
        </p:nvSpPr>
        <p:spPr>
          <a:xfrm>
            <a:off x="0" y="0"/>
            <a:ext cx="12192000" cy="6858000"/>
          </a:xfrm>
          <a:prstGeom prst="rect">
            <a:avLst/>
          </a:prstGeom>
          <a:solidFill>
            <a:schemeClr val="bg1">
              <a:alpha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cs typeface="+mn-cs"/>
            </a:endParaRPr>
          </a:p>
        </p:txBody>
      </p:sp>
      <p:grpSp>
        <p:nvGrpSpPr>
          <p:cNvPr id="34" name="组合 33">
            <a:extLst>
              <a:ext uri="{FF2B5EF4-FFF2-40B4-BE49-F238E27FC236}">
                <a16:creationId xmlns="" xmlns:a16="http://schemas.microsoft.com/office/drawing/2014/main" id="{0E070A51-2593-4C00-B9EB-581B38A38DB8}"/>
              </a:ext>
            </a:extLst>
          </p:cNvPr>
          <p:cNvGrpSpPr/>
          <p:nvPr/>
        </p:nvGrpSpPr>
        <p:grpSpPr>
          <a:xfrm>
            <a:off x="4282941" y="965860"/>
            <a:ext cx="3626119" cy="4949428"/>
            <a:chOff x="976258" y="1013976"/>
            <a:chExt cx="3626119" cy="4949428"/>
          </a:xfrm>
        </p:grpSpPr>
        <p:sp>
          <p:nvSpPr>
            <p:cNvPr id="11" name="矩形: 圆角 10">
              <a:extLst>
                <a:ext uri="{FF2B5EF4-FFF2-40B4-BE49-F238E27FC236}">
                  <a16:creationId xmlns="" xmlns:a16="http://schemas.microsoft.com/office/drawing/2014/main" id="{4BE70E3C-B021-4346-8417-AD4E04ED1BF2}"/>
                </a:ext>
              </a:extLst>
            </p:cNvPr>
            <p:cNvSpPr/>
            <p:nvPr/>
          </p:nvSpPr>
          <p:spPr>
            <a:xfrm>
              <a:off x="976258" y="1013976"/>
              <a:ext cx="3626118" cy="4949428"/>
            </a:xfrm>
            <a:prstGeom prst="roundRect">
              <a:avLst>
                <a:gd name="adj" fmla="val 5046"/>
              </a:avLst>
            </a:prstGeom>
            <a:solidFill>
              <a:schemeClr val="bg1"/>
            </a:solidFill>
            <a:ln w="38100" cap="flat" cmpd="sng" algn="ctr">
              <a:noFill/>
              <a:prstDash val="dash"/>
              <a:miter lim="800000"/>
            </a:ln>
            <a:effectLst>
              <a:outerShdw blurRad="508000" dist="3429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华文细黑"/>
                <a:ea typeface="微软雅黑 Light"/>
                <a:cs typeface="+mn-cs"/>
              </a:endParaRPr>
            </a:p>
          </p:txBody>
        </p:sp>
        <p:pic>
          <p:nvPicPr>
            <p:cNvPr id="8" name="图片 7">
              <a:extLst>
                <a:ext uri="{FF2B5EF4-FFF2-40B4-BE49-F238E27FC236}">
                  <a16:creationId xmlns="" xmlns:a16="http://schemas.microsoft.com/office/drawing/2014/main" id="{24467E9B-686B-4297-9BFC-406B74398DE8}"/>
                </a:ext>
              </a:extLst>
            </p:cNvPr>
            <p:cNvPicPr>
              <a:picLocks noChangeAspect="1"/>
            </p:cNvPicPr>
            <p:nvPr/>
          </p:nvPicPr>
          <p:blipFill>
            <a:blip r:embed="rId6" cstate="print">
              <a:extLst>
                <a:ext uri="{28A0092B-C50C-407E-A947-70E740481C1C}">
                  <a14:useLocalDpi xmlns:a14="http://schemas.microsoft.com/office/drawing/2010/main" val="0"/>
                </a:ext>
              </a:extLst>
            </a:blip>
            <a:srcRect l="726" t="840" r="726" b="840"/>
            <a:stretch>
              <a:fillRect/>
            </a:stretch>
          </p:blipFill>
          <p:spPr>
            <a:xfrm>
              <a:off x="2160667" y="1582801"/>
              <a:ext cx="1257300" cy="1257300"/>
            </a:xfrm>
            <a:custGeom>
              <a:avLst/>
              <a:gdLst>
                <a:gd name="connsiteX0" fmla="*/ 2018430 w 4036860"/>
                <a:gd name="connsiteY0" fmla="*/ 0 h 4036860"/>
                <a:gd name="connsiteX1" fmla="*/ 4036860 w 4036860"/>
                <a:gd name="connsiteY1" fmla="*/ 2018430 h 4036860"/>
                <a:gd name="connsiteX2" fmla="*/ 2018430 w 4036860"/>
                <a:gd name="connsiteY2" fmla="*/ 4036860 h 4036860"/>
                <a:gd name="connsiteX3" fmla="*/ 0 w 4036860"/>
                <a:gd name="connsiteY3" fmla="*/ 2018430 h 4036860"/>
                <a:gd name="connsiteX4" fmla="*/ 2018430 w 4036860"/>
                <a:gd name="connsiteY4" fmla="*/ 0 h 4036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6860" h="4036860">
                  <a:moveTo>
                    <a:pt x="2018430" y="0"/>
                  </a:moveTo>
                  <a:cubicBezTo>
                    <a:pt x="3133178" y="0"/>
                    <a:pt x="4036860" y="903682"/>
                    <a:pt x="4036860" y="2018430"/>
                  </a:cubicBezTo>
                  <a:cubicBezTo>
                    <a:pt x="4036860" y="3133178"/>
                    <a:pt x="3133178" y="4036860"/>
                    <a:pt x="2018430" y="4036860"/>
                  </a:cubicBezTo>
                  <a:cubicBezTo>
                    <a:pt x="903682" y="4036860"/>
                    <a:pt x="0" y="3133178"/>
                    <a:pt x="0" y="2018430"/>
                  </a:cubicBezTo>
                  <a:cubicBezTo>
                    <a:pt x="0" y="903682"/>
                    <a:pt x="903682" y="0"/>
                    <a:pt x="2018430" y="0"/>
                  </a:cubicBezTo>
                  <a:close/>
                </a:path>
              </a:pathLst>
            </a:custGeom>
            <a:effectLst>
              <a:outerShdw blurRad="203200" dist="101600" dir="5400000" algn="t" rotWithShape="0">
                <a:srgbClr val="FAE5BF"/>
              </a:outerShdw>
            </a:effectLst>
          </p:spPr>
        </p:pic>
        <p:sp>
          <p:nvSpPr>
            <p:cNvPr id="16" name="任意多边形: 形状 15">
              <a:extLst>
                <a:ext uri="{FF2B5EF4-FFF2-40B4-BE49-F238E27FC236}">
                  <a16:creationId xmlns="" xmlns:a16="http://schemas.microsoft.com/office/drawing/2014/main" id="{FCEAFE0A-7F01-4191-B39D-F0A5B5638D82}"/>
                </a:ext>
              </a:extLst>
            </p:cNvPr>
            <p:cNvSpPr/>
            <p:nvPr/>
          </p:nvSpPr>
          <p:spPr>
            <a:xfrm>
              <a:off x="976258" y="2416916"/>
              <a:ext cx="641189" cy="1416519"/>
            </a:xfrm>
            <a:custGeom>
              <a:avLst/>
              <a:gdLst>
                <a:gd name="connsiteX0" fmla="*/ 0 w 641189"/>
                <a:gd name="connsiteY0" fmla="*/ 0 h 1416519"/>
                <a:gd name="connsiteX1" fmla="*/ 69665 w 641189"/>
                <a:gd name="connsiteY1" fmla="*/ 7022 h 1416519"/>
                <a:gd name="connsiteX2" fmla="*/ 641189 w 641189"/>
                <a:gd name="connsiteY2" fmla="*/ 708259 h 1416519"/>
                <a:gd name="connsiteX3" fmla="*/ 69665 w 641189"/>
                <a:gd name="connsiteY3" fmla="*/ 1409496 h 1416519"/>
                <a:gd name="connsiteX4" fmla="*/ 0 w 641189"/>
                <a:gd name="connsiteY4" fmla="*/ 1416519 h 1416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189" h="1416519">
                  <a:moveTo>
                    <a:pt x="0" y="0"/>
                  </a:moveTo>
                  <a:lnTo>
                    <a:pt x="69665" y="7022"/>
                  </a:lnTo>
                  <a:cubicBezTo>
                    <a:pt x="395833" y="73766"/>
                    <a:pt x="641189" y="362359"/>
                    <a:pt x="641189" y="708259"/>
                  </a:cubicBezTo>
                  <a:cubicBezTo>
                    <a:pt x="641189" y="1054159"/>
                    <a:pt x="395833" y="1342752"/>
                    <a:pt x="69665" y="1409496"/>
                  </a:cubicBezTo>
                  <a:lnTo>
                    <a:pt x="0" y="1416519"/>
                  </a:lnTo>
                  <a:close/>
                </a:path>
              </a:pathLst>
            </a:custGeom>
            <a:solidFill>
              <a:srgbClr val="FAB126">
                <a:alpha val="9000"/>
              </a:srgbClr>
            </a:solidFill>
            <a:ln w="38100" cap="flat" cmpd="sng" algn="ctr">
              <a:noFill/>
              <a:prstDash val="dash"/>
              <a:miter lim="800000"/>
            </a:ln>
            <a:effectLst>
              <a:outerShdw blurRad="774700" dist="381000" dir="5400000" sx="91000" sy="91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cs typeface="+mn-cs"/>
              </a:endParaRPr>
            </a:p>
          </p:txBody>
        </p:sp>
        <p:sp>
          <p:nvSpPr>
            <p:cNvPr id="14" name="任意多边形: 形状 13">
              <a:extLst>
                <a:ext uri="{FF2B5EF4-FFF2-40B4-BE49-F238E27FC236}">
                  <a16:creationId xmlns="" xmlns:a16="http://schemas.microsoft.com/office/drawing/2014/main" id="{6C667775-3989-4851-BCE7-F390BC40C0D7}"/>
                </a:ext>
              </a:extLst>
            </p:cNvPr>
            <p:cNvSpPr/>
            <p:nvPr/>
          </p:nvSpPr>
          <p:spPr>
            <a:xfrm>
              <a:off x="3417968" y="1013977"/>
              <a:ext cx="1184409" cy="2292349"/>
            </a:xfrm>
            <a:custGeom>
              <a:avLst/>
              <a:gdLst>
                <a:gd name="connsiteX0" fmla="*/ 544151 w 1184409"/>
                <a:gd name="connsiteY0" fmla="*/ 1207397 h 2292349"/>
                <a:gd name="connsiteX1" fmla="*/ 471792 w 1184409"/>
                <a:gd name="connsiteY1" fmla="*/ 1228928 h 2292349"/>
                <a:gd name="connsiteX2" fmla="*/ 765977 w 1184409"/>
                <a:gd name="connsiteY2" fmla="*/ 1464311 h 2292349"/>
                <a:gd name="connsiteX3" fmla="*/ 1060527 w 1184409"/>
                <a:gd name="connsiteY3" fmla="*/ 1228928 h 2292349"/>
                <a:gd name="connsiteX4" fmla="*/ 988169 w 1184409"/>
                <a:gd name="connsiteY4" fmla="*/ 1207397 h 2292349"/>
                <a:gd name="connsiteX5" fmla="*/ 765977 w 1184409"/>
                <a:gd name="connsiteY5" fmla="*/ 1297171 h 2292349"/>
                <a:gd name="connsiteX6" fmla="*/ 544151 w 1184409"/>
                <a:gd name="connsiteY6" fmla="*/ 1207397 h 2292349"/>
                <a:gd name="connsiteX7" fmla="*/ 964049 w 1184409"/>
                <a:gd name="connsiteY7" fmla="*/ 575329 h 2292349"/>
                <a:gd name="connsiteX8" fmla="*/ 877073 w 1184409"/>
                <a:gd name="connsiteY8" fmla="*/ 629339 h 2292349"/>
                <a:gd name="connsiteX9" fmla="*/ 884382 w 1184409"/>
                <a:gd name="connsiteY9" fmla="*/ 635178 h 2292349"/>
                <a:gd name="connsiteX10" fmla="*/ 884382 w 1184409"/>
                <a:gd name="connsiteY10" fmla="*/ 676781 h 2292349"/>
                <a:gd name="connsiteX11" fmla="*/ 866109 w 1184409"/>
                <a:gd name="connsiteY11" fmla="*/ 684445 h 2292349"/>
                <a:gd name="connsiteX12" fmla="*/ 964049 w 1184409"/>
                <a:gd name="connsiteY12" fmla="*/ 774949 h 2292349"/>
                <a:gd name="connsiteX13" fmla="*/ 1064182 w 1184409"/>
                <a:gd name="connsiteY13" fmla="*/ 675321 h 2292349"/>
                <a:gd name="connsiteX14" fmla="*/ 964049 w 1184409"/>
                <a:gd name="connsiteY14" fmla="*/ 575329 h 2292349"/>
                <a:gd name="connsiteX15" fmla="*/ 567905 w 1184409"/>
                <a:gd name="connsiteY15" fmla="*/ 575329 h 2292349"/>
                <a:gd name="connsiteX16" fmla="*/ 468138 w 1184409"/>
                <a:gd name="connsiteY16" fmla="*/ 675321 h 2292349"/>
                <a:gd name="connsiteX17" fmla="*/ 567905 w 1184409"/>
                <a:gd name="connsiteY17" fmla="*/ 774949 h 2292349"/>
                <a:gd name="connsiteX18" fmla="*/ 666210 w 1184409"/>
                <a:gd name="connsiteY18" fmla="*/ 684445 h 2292349"/>
                <a:gd name="connsiteX19" fmla="*/ 647572 w 1184409"/>
                <a:gd name="connsiteY19" fmla="*/ 676781 h 2292349"/>
                <a:gd name="connsiteX20" fmla="*/ 647572 w 1184409"/>
                <a:gd name="connsiteY20" fmla="*/ 635178 h 2292349"/>
                <a:gd name="connsiteX21" fmla="*/ 655247 w 1184409"/>
                <a:gd name="connsiteY21" fmla="*/ 629339 h 2292349"/>
                <a:gd name="connsiteX22" fmla="*/ 567905 w 1184409"/>
                <a:gd name="connsiteY22" fmla="*/ 575329 h 2292349"/>
                <a:gd name="connsiteX23" fmla="*/ 583984 w 1184409"/>
                <a:gd name="connsiteY23" fmla="*/ 200906 h 2292349"/>
                <a:gd name="connsiteX24" fmla="*/ 352656 w 1184409"/>
                <a:gd name="connsiteY24" fmla="*/ 551608 h 2292349"/>
                <a:gd name="connsiteX25" fmla="*/ 424649 w 1184409"/>
                <a:gd name="connsiteY25" fmla="*/ 608903 h 2292349"/>
                <a:gd name="connsiteX26" fmla="*/ 567905 w 1184409"/>
                <a:gd name="connsiteY26" fmla="*/ 516939 h 2292349"/>
                <a:gd name="connsiteX27" fmla="*/ 706044 w 1184409"/>
                <a:gd name="connsiteY27" fmla="*/ 598685 h 2292349"/>
                <a:gd name="connsiteX28" fmla="*/ 826276 w 1184409"/>
                <a:gd name="connsiteY28" fmla="*/ 598685 h 2292349"/>
                <a:gd name="connsiteX29" fmla="*/ 964049 w 1184409"/>
                <a:gd name="connsiteY29" fmla="*/ 516939 h 2292349"/>
                <a:gd name="connsiteX30" fmla="*/ 1107670 w 1184409"/>
                <a:gd name="connsiteY30" fmla="*/ 608903 h 2292349"/>
                <a:gd name="connsiteX31" fmla="*/ 1179663 w 1184409"/>
                <a:gd name="connsiteY31" fmla="*/ 551608 h 2292349"/>
                <a:gd name="connsiteX32" fmla="*/ 1143849 w 1184409"/>
                <a:gd name="connsiteY32" fmla="*/ 411473 h 2292349"/>
                <a:gd name="connsiteX33" fmla="*/ 914348 w 1184409"/>
                <a:gd name="connsiteY33" fmla="*/ 380454 h 2292349"/>
                <a:gd name="connsiteX34" fmla="*/ 583984 w 1184409"/>
                <a:gd name="connsiteY34" fmla="*/ 200906 h 2292349"/>
                <a:gd name="connsiteX35" fmla="*/ 692586 w 1184409"/>
                <a:gd name="connsiteY35" fmla="*/ 0 h 2292349"/>
                <a:gd name="connsiteX36" fmla="*/ 1001435 w 1184409"/>
                <a:gd name="connsiteY36" fmla="*/ 0 h 2292349"/>
                <a:gd name="connsiteX37" fmla="*/ 1184409 w 1184409"/>
                <a:gd name="connsiteY37" fmla="*/ 182974 h 2292349"/>
                <a:gd name="connsiteX38" fmla="*/ 1184409 w 1184409"/>
                <a:gd name="connsiteY38" fmla="*/ 619698 h 2292349"/>
                <a:gd name="connsiteX39" fmla="*/ 1147047 w 1184409"/>
                <a:gd name="connsiteY39" fmla="*/ 652285 h 2292349"/>
                <a:gd name="connsiteX40" fmla="*/ 1121557 w 1184409"/>
                <a:gd name="connsiteY40" fmla="*/ 685904 h 2292349"/>
                <a:gd name="connsiteX41" fmla="*/ 964049 w 1184409"/>
                <a:gd name="connsiteY41" fmla="*/ 833338 h 2292349"/>
                <a:gd name="connsiteX42" fmla="*/ 805811 w 1184409"/>
                <a:gd name="connsiteY42" fmla="*/ 675321 h 2292349"/>
                <a:gd name="connsiteX43" fmla="*/ 808369 w 1184409"/>
                <a:gd name="connsiteY43" fmla="*/ 654885 h 2292349"/>
                <a:gd name="connsiteX44" fmla="*/ 724681 w 1184409"/>
                <a:gd name="connsiteY44" fmla="*/ 654520 h 2292349"/>
                <a:gd name="connsiteX45" fmla="*/ 726509 w 1184409"/>
                <a:gd name="connsiteY45" fmla="*/ 675321 h 2292349"/>
                <a:gd name="connsiteX46" fmla="*/ 567905 w 1184409"/>
                <a:gd name="connsiteY46" fmla="*/ 833338 h 2292349"/>
                <a:gd name="connsiteX47" fmla="*/ 410762 w 1184409"/>
                <a:gd name="connsiteY47" fmla="*/ 685904 h 2292349"/>
                <a:gd name="connsiteX48" fmla="*/ 335115 w 1184409"/>
                <a:gd name="connsiteY48" fmla="*/ 608538 h 2292349"/>
                <a:gd name="connsiteX49" fmla="*/ 313188 w 1184409"/>
                <a:gd name="connsiteY49" fmla="*/ 618756 h 2292349"/>
                <a:gd name="connsiteX50" fmla="*/ 303687 w 1184409"/>
                <a:gd name="connsiteY50" fmla="*/ 620216 h 2292349"/>
                <a:gd name="connsiteX51" fmla="*/ 267142 w 1184409"/>
                <a:gd name="connsiteY51" fmla="*/ 668023 h 2292349"/>
                <a:gd name="connsiteX52" fmla="*/ 274085 w 1184409"/>
                <a:gd name="connsiteY52" fmla="*/ 771664 h 2292349"/>
                <a:gd name="connsiteX53" fmla="*/ 377141 w 1184409"/>
                <a:gd name="connsiteY53" fmla="*/ 873846 h 2292349"/>
                <a:gd name="connsiteX54" fmla="*/ 414782 w 1184409"/>
                <a:gd name="connsiteY54" fmla="*/ 897202 h 2292349"/>
                <a:gd name="connsiteX55" fmla="*/ 765977 w 1184409"/>
                <a:gd name="connsiteY55" fmla="*/ 1219075 h 2292349"/>
                <a:gd name="connsiteX56" fmla="*/ 1117537 w 1184409"/>
                <a:gd name="connsiteY56" fmla="*/ 897202 h 2292349"/>
                <a:gd name="connsiteX57" fmla="*/ 1154082 w 1184409"/>
                <a:gd name="connsiteY57" fmla="*/ 873846 h 2292349"/>
                <a:gd name="connsiteX58" fmla="*/ 1181250 w 1184409"/>
                <a:gd name="connsiteY58" fmla="*/ 867220 h 2292349"/>
                <a:gd name="connsiteX59" fmla="*/ 1184409 w 1184409"/>
                <a:gd name="connsiteY59" fmla="*/ 865071 h 2292349"/>
                <a:gd name="connsiteX60" fmla="*/ 1184409 w 1184409"/>
                <a:gd name="connsiteY60" fmla="*/ 947589 h 2292349"/>
                <a:gd name="connsiteX61" fmla="*/ 1179663 w 1184409"/>
                <a:gd name="connsiteY61" fmla="*/ 949388 h 2292349"/>
                <a:gd name="connsiteX62" fmla="*/ 1052487 w 1184409"/>
                <a:gd name="connsiteY62" fmla="*/ 1145358 h 2292349"/>
                <a:gd name="connsiteX63" fmla="*/ 1067105 w 1184409"/>
                <a:gd name="connsiteY63" fmla="*/ 1149737 h 2292349"/>
                <a:gd name="connsiteX64" fmla="*/ 1184409 w 1184409"/>
                <a:gd name="connsiteY64" fmla="*/ 1184663 h 2292349"/>
                <a:gd name="connsiteX65" fmla="*/ 1184409 w 1184409"/>
                <a:gd name="connsiteY65" fmla="*/ 2167086 h 2292349"/>
                <a:gd name="connsiteX66" fmla="*/ 1064250 w 1184409"/>
                <a:gd name="connsiteY66" fmla="*/ 2232209 h 2292349"/>
                <a:gd name="connsiteX67" fmla="*/ 765977 w 1184409"/>
                <a:gd name="connsiteY67" fmla="*/ 2292349 h 2292349"/>
                <a:gd name="connsiteX68" fmla="*/ 0 w 1184409"/>
                <a:gd name="connsiteY68" fmla="*/ 1527445 h 2292349"/>
                <a:gd name="connsiteX69" fmla="*/ 0 w 1184409"/>
                <a:gd name="connsiteY69" fmla="*/ 1401177 h 2292349"/>
                <a:gd name="connsiteX70" fmla="*/ 108538 w 1184409"/>
                <a:gd name="connsiteY70" fmla="*/ 1255933 h 2292349"/>
                <a:gd name="connsiteX71" fmla="*/ 424649 w 1184409"/>
                <a:gd name="connsiteY71" fmla="*/ 1161780 h 2292349"/>
                <a:gd name="connsiteX72" fmla="*/ 464849 w 1184409"/>
                <a:gd name="connsiteY72" fmla="*/ 1149737 h 2292349"/>
                <a:gd name="connsiteX73" fmla="*/ 479467 w 1184409"/>
                <a:gd name="connsiteY73" fmla="*/ 1145358 h 2292349"/>
                <a:gd name="connsiteX74" fmla="*/ 352291 w 1184409"/>
                <a:gd name="connsiteY74" fmla="*/ 949023 h 2292349"/>
                <a:gd name="connsiteX75" fmla="*/ 200631 w 1184409"/>
                <a:gd name="connsiteY75" fmla="*/ 797210 h 2292349"/>
                <a:gd name="connsiteX76" fmla="*/ 191860 w 1184409"/>
                <a:gd name="connsiteY76" fmla="*/ 648316 h 2292349"/>
                <a:gd name="connsiteX77" fmla="*/ 254351 w 1184409"/>
                <a:gd name="connsiteY77" fmla="*/ 558907 h 2292349"/>
                <a:gd name="connsiteX78" fmla="*/ 275182 w 1184409"/>
                <a:gd name="connsiteY78" fmla="*/ 530442 h 2292349"/>
                <a:gd name="connsiteX79" fmla="*/ 266046 w 1184409"/>
                <a:gd name="connsiteY79" fmla="*/ 320969 h 2292349"/>
                <a:gd name="connsiteX80" fmla="*/ 396145 w 1184409"/>
                <a:gd name="connsiteY80" fmla="*/ 53837 h 2292349"/>
                <a:gd name="connsiteX81" fmla="*/ 658170 w 1184409"/>
                <a:gd name="connsiteY81" fmla="*/ 29751 h 2292349"/>
                <a:gd name="connsiteX82" fmla="*/ 662190 w 1184409"/>
                <a:gd name="connsiteY82" fmla="*/ 25372 h 229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184409" h="2292349">
                  <a:moveTo>
                    <a:pt x="544151" y="1207397"/>
                  </a:moveTo>
                  <a:lnTo>
                    <a:pt x="471792" y="1228928"/>
                  </a:lnTo>
                  <a:cubicBezTo>
                    <a:pt x="502124" y="1363589"/>
                    <a:pt x="621991" y="1464311"/>
                    <a:pt x="765977" y="1464311"/>
                  </a:cubicBezTo>
                  <a:cubicBezTo>
                    <a:pt x="909963" y="1464311"/>
                    <a:pt x="1030195" y="1363589"/>
                    <a:pt x="1060527" y="1228928"/>
                  </a:cubicBezTo>
                  <a:lnTo>
                    <a:pt x="988169" y="1207397"/>
                  </a:lnTo>
                  <a:cubicBezTo>
                    <a:pt x="923119" y="1261042"/>
                    <a:pt x="848568" y="1297171"/>
                    <a:pt x="765977" y="1297171"/>
                  </a:cubicBezTo>
                  <a:cubicBezTo>
                    <a:pt x="683386" y="1297171"/>
                    <a:pt x="609200" y="1261042"/>
                    <a:pt x="544151" y="1207397"/>
                  </a:cubicBezTo>
                  <a:close/>
                  <a:moveTo>
                    <a:pt x="964049" y="575329"/>
                  </a:moveTo>
                  <a:cubicBezTo>
                    <a:pt x="926043" y="575329"/>
                    <a:pt x="893883" y="597590"/>
                    <a:pt x="877073" y="629339"/>
                  </a:cubicBezTo>
                  <a:cubicBezTo>
                    <a:pt x="879266" y="631529"/>
                    <a:pt x="882189" y="632989"/>
                    <a:pt x="884382" y="635178"/>
                  </a:cubicBezTo>
                  <a:cubicBezTo>
                    <a:pt x="896076" y="646856"/>
                    <a:pt x="896076" y="665103"/>
                    <a:pt x="884382" y="676781"/>
                  </a:cubicBezTo>
                  <a:cubicBezTo>
                    <a:pt x="879266" y="681890"/>
                    <a:pt x="872688" y="683715"/>
                    <a:pt x="866109" y="684445"/>
                  </a:cubicBezTo>
                  <a:cubicBezTo>
                    <a:pt x="870860" y="734806"/>
                    <a:pt x="912156" y="774949"/>
                    <a:pt x="964049" y="774949"/>
                  </a:cubicBezTo>
                  <a:cubicBezTo>
                    <a:pt x="1019232" y="774949"/>
                    <a:pt x="1064182" y="730062"/>
                    <a:pt x="1064182" y="675321"/>
                  </a:cubicBezTo>
                  <a:cubicBezTo>
                    <a:pt x="1064182" y="620216"/>
                    <a:pt x="1019232" y="575329"/>
                    <a:pt x="964049" y="575329"/>
                  </a:cubicBezTo>
                  <a:close/>
                  <a:moveTo>
                    <a:pt x="567905" y="575329"/>
                  </a:moveTo>
                  <a:cubicBezTo>
                    <a:pt x="512722" y="575329"/>
                    <a:pt x="468138" y="620216"/>
                    <a:pt x="468138" y="675321"/>
                  </a:cubicBezTo>
                  <a:cubicBezTo>
                    <a:pt x="468138" y="730062"/>
                    <a:pt x="512722" y="774949"/>
                    <a:pt x="567905" y="774949"/>
                  </a:cubicBezTo>
                  <a:cubicBezTo>
                    <a:pt x="619798" y="774949"/>
                    <a:pt x="661459" y="734806"/>
                    <a:pt x="666210" y="684445"/>
                  </a:cubicBezTo>
                  <a:cubicBezTo>
                    <a:pt x="659632" y="683715"/>
                    <a:pt x="652688" y="681525"/>
                    <a:pt x="647572" y="676781"/>
                  </a:cubicBezTo>
                  <a:cubicBezTo>
                    <a:pt x="636243" y="665103"/>
                    <a:pt x="636243" y="646856"/>
                    <a:pt x="647572" y="635178"/>
                  </a:cubicBezTo>
                  <a:cubicBezTo>
                    <a:pt x="650130" y="632989"/>
                    <a:pt x="652688" y="631529"/>
                    <a:pt x="655247" y="629339"/>
                  </a:cubicBezTo>
                  <a:cubicBezTo>
                    <a:pt x="638436" y="597590"/>
                    <a:pt x="606277" y="575329"/>
                    <a:pt x="567905" y="575329"/>
                  </a:cubicBezTo>
                  <a:close/>
                  <a:moveTo>
                    <a:pt x="583984" y="200906"/>
                  </a:moveTo>
                  <a:cubicBezTo>
                    <a:pt x="459367" y="266229"/>
                    <a:pt x="369832" y="395781"/>
                    <a:pt x="352656" y="551608"/>
                  </a:cubicBezTo>
                  <a:cubicBezTo>
                    <a:pt x="382258" y="567665"/>
                    <a:pt x="406377" y="588832"/>
                    <a:pt x="424649" y="608903"/>
                  </a:cubicBezTo>
                  <a:cubicBezTo>
                    <a:pt x="449500" y="554893"/>
                    <a:pt x="504317" y="516939"/>
                    <a:pt x="567905" y="516939"/>
                  </a:cubicBezTo>
                  <a:cubicBezTo>
                    <a:pt x="627473" y="516939"/>
                    <a:pt x="679001" y="550148"/>
                    <a:pt x="706044" y="598685"/>
                  </a:cubicBezTo>
                  <a:cubicBezTo>
                    <a:pt x="744416" y="584817"/>
                    <a:pt x="787904" y="584817"/>
                    <a:pt x="826276" y="598685"/>
                  </a:cubicBezTo>
                  <a:cubicBezTo>
                    <a:pt x="853319" y="550148"/>
                    <a:pt x="904847" y="516939"/>
                    <a:pt x="964049" y="516939"/>
                  </a:cubicBezTo>
                  <a:cubicBezTo>
                    <a:pt x="1028002" y="516939"/>
                    <a:pt x="1082454" y="554893"/>
                    <a:pt x="1107670" y="608903"/>
                  </a:cubicBezTo>
                  <a:cubicBezTo>
                    <a:pt x="1125942" y="588832"/>
                    <a:pt x="1150062" y="567665"/>
                    <a:pt x="1179663" y="551608"/>
                  </a:cubicBezTo>
                  <a:cubicBezTo>
                    <a:pt x="1174181" y="501977"/>
                    <a:pt x="1162852" y="454536"/>
                    <a:pt x="1143849" y="411473"/>
                  </a:cubicBezTo>
                  <a:cubicBezTo>
                    <a:pt x="1093783" y="387023"/>
                    <a:pt x="1020694" y="370600"/>
                    <a:pt x="914348" y="380454"/>
                  </a:cubicBezTo>
                  <a:cubicBezTo>
                    <a:pt x="914348" y="380454"/>
                    <a:pt x="567905" y="409648"/>
                    <a:pt x="583984" y="200906"/>
                  </a:cubicBezTo>
                  <a:close/>
                  <a:moveTo>
                    <a:pt x="692586" y="0"/>
                  </a:moveTo>
                  <a:lnTo>
                    <a:pt x="1001435" y="0"/>
                  </a:lnTo>
                  <a:cubicBezTo>
                    <a:pt x="1102489" y="0"/>
                    <a:pt x="1184409" y="81920"/>
                    <a:pt x="1184409" y="182974"/>
                  </a:cubicBezTo>
                  <a:lnTo>
                    <a:pt x="1184409" y="619698"/>
                  </a:lnTo>
                  <a:lnTo>
                    <a:pt x="1147047" y="652285"/>
                  </a:lnTo>
                  <a:cubicBezTo>
                    <a:pt x="1134165" y="666928"/>
                    <a:pt x="1125394" y="679883"/>
                    <a:pt x="1121557" y="685904"/>
                  </a:cubicBezTo>
                  <a:cubicBezTo>
                    <a:pt x="1116075" y="768015"/>
                    <a:pt x="1048102" y="833338"/>
                    <a:pt x="964049" y="833338"/>
                  </a:cubicBezTo>
                  <a:cubicBezTo>
                    <a:pt x="876707" y="833338"/>
                    <a:pt x="805811" y="762541"/>
                    <a:pt x="805811" y="675321"/>
                  </a:cubicBezTo>
                  <a:cubicBezTo>
                    <a:pt x="805811" y="669847"/>
                    <a:pt x="806907" y="661089"/>
                    <a:pt x="808369" y="654885"/>
                  </a:cubicBezTo>
                  <a:cubicBezTo>
                    <a:pt x="781691" y="643937"/>
                    <a:pt x="751359" y="643937"/>
                    <a:pt x="724681" y="654520"/>
                  </a:cubicBezTo>
                  <a:cubicBezTo>
                    <a:pt x="725778" y="661454"/>
                    <a:pt x="726509" y="669117"/>
                    <a:pt x="726509" y="675321"/>
                  </a:cubicBezTo>
                  <a:cubicBezTo>
                    <a:pt x="726509" y="762541"/>
                    <a:pt x="655612" y="833338"/>
                    <a:pt x="567905" y="833338"/>
                  </a:cubicBezTo>
                  <a:cubicBezTo>
                    <a:pt x="484217" y="833338"/>
                    <a:pt x="416244" y="768015"/>
                    <a:pt x="410762" y="685904"/>
                  </a:cubicBezTo>
                  <a:cubicBezTo>
                    <a:pt x="403088" y="673862"/>
                    <a:pt x="375680" y="634084"/>
                    <a:pt x="335115" y="608538"/>
                  </a:cubicBezTo>
                  <a:cubicBezTo>
                    <a:pt x="328902" y="614012"/>
                    <a:pt x="321593" y="617661"/>
                    <a:pt x="313188" y="618756"/>
                  </a:cubicBezTo>
                  <a:cubicBezTo>
                    <a:pt x="309534" y="619121"/>
                    <a:pt x="305514" y="619486"/>
                    <a:pt x="303687" y="620216"/>
                  </a:cubicBezTo>
                  <a:cubicBezTo>
                    <a:pt x="280663" y="628245"/>
                    <a:pt x="271162" y="653790"/>
                    <a:pt x="267142" y="668023"/>
                  </a:cubicBezTo>
                  <a:cubicBezTo>
                    <a:pt x="259102" y="698312"/>
                    <a:pt x="261660" y="735901"/>
                    <a:pt x="274085" y="771664"/>
                  </a:cubicBezTo>
                  <a:cubicBezTo>
                    <a:pt x="297474" y="838082"/>
                    <a:pt x="344617" y="873846"/>
                    <a:pt x="377141" y="873846"/>
                  </a:cubicBezTo>
                  <a:cubicBezTo>
                    <a:pt x="392856" y="873846"/>
                    <a:pt x="408570" y="882969"/>
                    <a:pt x="414782" y="897202"/>
                  </a:cubicBezTo>
                  <a:cubicBezTo>
                    <a:pt x="482390" y="1053029"/>
                    <a:pt x="610662" y="1219075"/>
                    <a:pt x="765977" y="1219075"/>
                  </a:cubicBezTo>
                  <a:cubicBezTo>
                    <a:pt x="921657" y="1219075"/>
                    <a:pt x="1049564" y="1053029"/>
                    <a:pt x="1117537" y="897202"/>
                  </a:cubicBezTo>
                  <a:cubicBezTo>
                    <a:pt x="1124115" y="882969"/>
                    <a:pt x="1137271" y="874941"/>
                    <a:pt x="1154082" y="873846"/>
                  </a:cubicBezTo>
                  <a:cubicBezTo>
                    <a:pt x="1162487" y="873846"/>
                    <a:pt x="1171737" y="871611"/>
                    <a:pt x="1181250" y="867220"/>
                  </a:cubicBezTo>
                  <a:lnTo>
                    <a:pt x="1184409" y="865071"/>
                  </a:lnTo>
                  <a:lnTo>
                    <a:pt x="1184409" y="947589"/>
                  </a:lnTo>
                  <a:lnTo>
                    <a:pt x="1179663" y="949388"/>
                  </a:lnTo>
                  <a:cubicBezTo>
                    <a:pt x="1147504" y="1017995"/>
                    <a:pt x="1104381" y="1086968"/>
                    <a:pt x="1052487" y="1145358"/>
                  </a:cubicBezTo>
                  <a:lnTo>
                    <a:pt x="1067105" y="1149737"/>
                  </a:lnTo>
                  <a:lnTo>
                    <a:pt x="1184409" y="1184663"/>
                  </a:lnTo>
                  <a:lnTo>
                    <a:pt x="1184409" y="2167086"/>
                  </a:lnTo>
                  <a:lnTo>
                    <a:pt x="1064250" y="2232209"/>
                  </a:lnTo>
                  <a:cubicBezTo>
                    <a:pt x="972569" y="2270932"/>
                    <a:pt x="871774" y="2292349"/>
                    <a:pt x="765977" y="2292349"/>
                  </a:cubicBezTo>
                  <a:cubicBezTo>
                    <a:pt x="343155" y="2292349"/>
                    <a:pt x="0" y="1949675"/>
                    <a:pt x="0" y="1527445"/>
                  </a:cubicBezTo>
                  <a:lnTo>
                    <a:pt x="0" y="1401177"/>
                  </a:lnTo>
                  <a:cubicBezTo>
                    <a:pt x="0" y="1334029"/>
                    <a:pt x="44219" y="1274910"/>
                    <a:pt x="108538" y="1255933"/>
                  </a:cubicBezTo>
                  <a:lnTo>
                    <a:pt x="424649" y="1161780"/>
                  </a:lnTo>
                  <a:lnTo>
                    <a:pt x="464849" y="1149737"/>
                  </a:lnTo>
                  <a:lnTo>
                    <a:pt x="479467" y="1145358"/>
                  </a:lnTo>
                  <a:cubicBezTo>
                    <a:pt x="427939" y="1086968"/>
                    <a:pt x="384450" y="1017995"/>
                    <a:pt x="352291" y="949023"/>
                  </a:cubicBezTo>
                  <a:cubicBezTo>
                    <a:pt x="287607" y="935885"/>
                    <a:pt x="228404" y="877130"/>
                    <a:pt x="200631" y="797210"/>
                  </a:cubicBezTo>
                  <a:cubicBezTo>
                    <a:pt x="182724" y="746484"/>
                    <a:pt x="179800" y="693568"/>
                    <a:pt x="191860" y="648316"/>
                  </a:cubicBezTo>
                  <a:cubicBezTo>
                    <a:pt x="202458" y="608173"/>
                    <a:pt x="224750" y="577519"/>
                    <a:pt x="254351" y="558907"/>
                  </a:cubicBezTo>
                  <a:cubicBezTo>
                    <a:pt x="251428" y="542485"/>
                    <a:pt x="264218" y="530442"/>
                    <a:pt x="275182" y="530442"/>
                  </a:cubicBezTo>
                  <a:lnTo>
                    <a:pt x="266046" y="320969"/>
                  </a:lnTo>
                  <a:cubicBezTo>
                    <a:pt x="260564" y="215503"/>
                    <a:pt x="309899" y="114781"/>
                    <a:pt x="396145" y="53837"/>
                  </a:cubicBezTo>
                  <a:cubicBezTo>
                    <a:pt x="472888" y="-174"/>
                    <a:pt x="572656" y="-9297"/>
                    <a:pt x="658170" y="29751"/>
                  </a:cubicBezTo>
                  <a:lnTo>
                    <a:pt x="662190" y="25372"/>
                  </a:lnTo>
                  <a:close/>
                </a:path>
              </a:pathLst>
            </a:custGeom>
            <a:solidFill>
              <a:srgbClr val="FAB126">
                <a:alpha val="14000"/>
              </a:srgbClr>
            </a:solidFill>
            <a:ln w="38100" cap="flat" cmpd="sng" algn="ctr">
              <a:noFill/>
              <a:prstDash val="dash"/>
              <a:miter lim="800000"/>
            </a:ln>
            <a:effectLst>
              <a:outerShdw blurRad="774700" dist="381000" dir="5400000" sx="91000" sy="91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华文细黑"/>
                <a:ea typeface="微软雅黑 Light"/>
                <a:cs typeface="+mn-cs"/>
              </a:endParaRPr>
            </a:p>
          </p:txBody>
        </p:sp>
        <p:grpSp>
          <p:nvGrpSpPr>
            <p:cNvPr id="33" name="组合 32">
              <a:extLst>
                <a:ext uri="{FF2B5EF4-FFF2-40B4-BE49-F238E27FC236}">
                  <a16:creationId xmlns="" xmlns:a16="http://schemas.microsoft.com/office/drawing/2014/main" id="{E23CEA64-49F2-40DC-8535-8A43C6334F94}"/>
                </a:ext>
              </a:extLst>
            </p:cNvPr>
            <p:cNvGrpSpPr/>
            <p:nvPr/>
          </p:nvGrpSpPr>
          <p:grpSpPr>
            <a:xfrm>
              <a:off x="1412983" y="3272050"/>
              <a:ext cx="2752677" cy="1932673"/>
              <a:chOff x="1412983" y="3237328"/>
              <a:chExt cx="2752677" cy="1932673"/>
            </a:xfrm>
          </p:grpSpPr>
          <p:sp>
            <p:nvSpPr>
              <p:cNvPr id="10" name="文本框 9">
                <a:extLst>
                  <a:ext uri="{FF2B5EF4-FFF2-40B4-BE49-F238E27FC236}">
                    <a16:creationId xmlns="" xmlns:a16="http://schemas.microsoft.com/office/drawing/2014/main" id="{9A629D23-867C-44ED-BD60-6FBA8363DADA}"/>
                  </a:ext>
                </a:extLst>
              </p:cNvPr>
              <p:cNvSpPr txBox="1"/>
              <p:nvPr/>
            </p:nvSpPr>
            <p:spPr>
              <a:xfrm>
                <a:off x="1412983" y="3983201"/>
                <a:ext cx="2752677" cy="1186800"/>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秋叶团队</a:t>
                </a: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PPT</a:t>
                </a: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定制设计师</a:t>
                </a:r>
                <a:endPar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我给母校送模板</a:t>
                </a: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一等奖得主</a:t>
                </a:r>
                <a:endPar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第</a:t>
                </a: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0</a:t>
                </a: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期</a:t>
                </a: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王牌</a:t>
                </a: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P</a:t>
                </a: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计划</a:t>
                </a: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皇冠</a:t>
                </a: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P</a:t>
                </a: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特工</a:t>
                </a:r>
                <a:endPar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a:t>
                </a:r>
              </a:p>
            </p:txBody>
          </p:sp>
          <p:grpSp>
            <p:nvGrpSpPr>
              <p:cNvPr id="26" name="组合 25">
                <a:extLst>
                  <a:ext uri="{FF2B5EF4-FFF2-40B4-BE49-F238E27FC236}">
                    <a16:creationId xmlns="" xmlns:a16="http://schemas.microsoft.com/office/drawing/2014/main" id="{AA4B2A73-DFA7-48F4-ADCD-3FB8E75EABE9}"/>
                  </a:ext>
                </a:extLst>
              </p:cNvPr>
              <p:cNvGrpSpPr/>
              <p:nvPr/>
            </p:nvGrpSpPr>
            <p:grpSpPr>
              <a:xfrm>
                <a:off x="2517327" y="3237328"/>
                <a:ext cx="543981" cy="398754"/>
                <a:chOff x="2497795" y="3568628"/>
                <a:chExt cx="543981" cy="398754"/>
              </a:xfrm>
            </p:grpSpPr>
            <p:sp>
              <p:nvSpPr>
                <p:cNvPr id="24" name="文本框 23">
                  <a:extLst>
                    <a:ext uri="{FF2B5EF4-FFF2-40B4-BE49-F238E27FC236}">
                      <a16:creationId xmlns="" xmlns:a16="http://schemas.microsoft.com/office/drawing/2014/main" id="{81EAE129-4F7D-413B-A1FE-E347B1260F89}"/>
                    </a:ext>
                  </a:extLst>
                </p:cNvPr>
                <p:cNvSpPr txBox="1"/>
                <p:nvPr/>
              </p:nvSpPr>
              <p:spPr>
                <a:xfrm>
                  <a:off x="2559752" y="3568628"/>
                  <a:ext cx="420067" cy="225654"/>
                </a:xfrm>
                <a:custGeom>
                  <a:avLst/>
                  <a:gdLst>
                    <a:gd name="connsiteX0" fmla="*/ 420067 w 420067"/>
                    <a:gd name="connsiteY0" fmla="*/ 224232 h 225654"/>
                    <a:gd name="connsiteX1" fmla="*/ 420067 w 420067"/>
                    <a:gd name="connsiteY1" fmla="*/ 225654 h 225654"/>
                    <a:gd name="connsiteX2" fmla="*/ 419786 w 420067"/>
                    <a:gd name="connsiteY2" fmla="*/ 224943 h 225654"/>
                    <a:gd name="connsiteX3" fmla="*/ 79095 w 420067"/>
                    <a:gd name="connsiteY3" fmla="*/ 106413 h 225654"/>
                    <a:gd name="connsiteX4" fmla="*/ 85496 w 420067"/>
                    <a:gd name="connsiteY4" fmla="*/ 108585 h 225654"/>
                    <a:gd name="connsiteX5" fmla="*/ 123901 w 420067"/>
                    <a:gd name="connsiteY5" fmla="*/ 144247 h 225654"/>
                    <a:gd name="connsiteX6" fmla="*/ 125958 w 420067"/>
                    <a:gd name="connsiteY6" fmla="*/ 150762 h 225654"/>
                    <a:gd name="connsiteX7" fmla="*/ 122529 w 420067"/>
                    <a:gd name="connsiteY7" fmla="*/ 157048 h 225654"/>
                    <a:gd name="connsiteX8" fmla="*/ 116357 w 420067"/>
                    <a:gd name="connsiteY8" fmla="*/ 158877 h 225654"/>
                    <a:gd name="connsiteX9" fmla="*/ 110642 w 420067"/>
                    <a:gd name="connsiteY9" fmla="*/ 155677 h 225654"/>
                    <a:gd name="connsiteX10" fmla="*/ 72923 w 420067"/>
                    <a:gd name="connsiteY10" fmla="*/ 118644 h 225654"/>
                    <a:gd name="connsiteX11" fmla="*/ 70294 w 420067"/>
                    <a:gd name="connsiteY11" fmla="*/ 113957 h 225654"/>
                    <a:gd name="connsiteX12" fmla="*/ 72695 w 420067"/>
                    <a:gd name="connsiteY12" fmla="*/ 108814 h 225654"/>
                    <a:gd name="connsiteX13" fmla="*/ 79095 w 420067"/>
                    <a:gd name="connsiteY13" fmla="*/ 106413 h 225654"/>
                    <a:gd name="connsiteX14" fmla="*/ 55550 w 420067"/>
                    <a:gd name="connsiteY14" fmla="*/ 67437 h 225654"/>
                    <a:gd name="connsiteX15" fmla="*/ 143789 w 420067"/>
                    <a:gd name="connsiteY15" fmla="*/ 67437 h 225654"/>
                    <a:gd name="connsiteX16" fmla="*/ 153048 w 420067"/>
                    <a:gd name="connsiteY16" fmla="*/ 71323 h 225654"/>
                    <a:gd name="connsiteX17" fmla="*/ 157048 w 420067"/>
                    <a:gd name="connsiteY17" fmla="*/ 80925 h 225654"/>
                    <a:gd name="connsiteX18" fmla="*/ 157048 w 420067"/>
                    <a:gd name="connsiteY18" fmla="*/ 184023 h 225654"/>
                    <a:gd name="connsiteX19" fmla="*/ 158420 w 420067"/>
                    <a:gd name="connsiteY19" fmla="*/ 191567 h 225654"/>
                    <a:gd name="connsiteX20" fmla="*/ 164820 w 420067"/>
                    <a:gd name="connsiteY20" fmla="*/ 193167 h 225654"/>
                    <a:gd name="connsiteX21" fmla="*/ 184937 w 420067"/>
                    <a:gd name="connsiteY21" fmla="*/ 193167 h 225654"/>
                    <a:gd name="connsiteX22" fmla="*/ 191109 w 420067"/>
                    <a:gd name="connsiteY22" fmla="*/ 187566 h 225654"/>
                    <a:gd name="connsiteX23" fmla="*/ 193167 w 420067"/>
                    <a:gd name="connsiteY23" fmla="*/ 163906 h 225654"/>
                    <a:gd name="connsiteX24" fmla="*/ 195910 w 420067"/>
                    <a:gd name="connsiteY24" fmla="*/ 159563 h 225654"/>
                    <a:gd name="connsiteX25" fmla="*/ 201168 w 420067"/>
                    <a:gd name="connsiteY25" fmla="*/ 159563 h 225654"/>
                    <a:gd name="connsiteX26" fmla="*/ 206883 w 420067"/>
                    <a:gd name="connsiteY26" fmla="*/ 164592 h 225654"/>
                    <a:gd name="connsiteX27" fmla="*/ 208940 w 420067"/>
                    <a:gd name="connsiteY27" fmla="*/ 170764 h 225654"/>
                    <a:gd name="connsiteX28" fmla="*/ 202539 w 420067"/>
                    <a:gd name="connsiteY28" fmla="*/ 201625 h 225654"/>
                    <a:gd name="connsiteX29" fmla="*/ 186537 w 420067"/>
                    <a:gd name="connsiteY29" fmla="*/ 209398 h 225654"/>
                    <a:gd name="connsiteX30" fmla="*/ 162534 w 420067"/>
                    <a:gd name="connsiteY30" fmla="*/ 209398 h 225654"/>
                    <a:gd name="connsiteX31" fmla="*/ 144704 w 420067"/>
                    <a:gd name="connsiteY31" fmla="*/ 204254 h 225654"/>
                    <a:gd name="connsiteX32" fmla="*/ 140132 w 420067"/>
                    <a:gd name="connsiteY32" fmla="*/ 184023 h 225654"/>
                    <a:gd name="connsiteX33" fmla="*/ 140132 w 420067"/>
                    <a:gd name="connsiteY33" fmla="*/ 85725 h 225654"/>
                    <a:gd name="connsiteX34" fmla="*/ 138303 w 420067"/>
                    <a:gd name="connsiteY34" fmla="*/ 83896 h 225654"/>
                    <a:gd name="connsiteX35" fmla="*/ 61036 w 420067"/>
                    <a:gd name="connsiteY35" fmla="*/ 83896 h 225654"/>
                    <a:gd name="connsiteX36" fmla="*/ 59436 w 420067"/>
                    <a:gd name="connsiteY36" fmla="*/ 85725 h 225654"/>
                    <a:gd name="connsiteX37" fmla="*/ 59436 w 420067"/>
                    <a:gd name="connsiteY37" fmla="*/ 114529 h 225654"/>
                    <a:gd name="connsiteX38" fmla="*/ 14402 w 420067"/>
                    <a:gd name="connsiteY38" fmla="*/ 209398 h 225654"/>
                    <a:gd name="connsiteX39" fmla="*/ 9601 w 420067"/>
                    <a:gd name="connsiteY39" fmla="*/ 210998 h 225654"/>
                    <a:gd name="connsiteX40" fmla="*/ 7772 w 420067"/>
                    <a:gd name="connsiteY40" fmla="*/ 210769 h 225654"/>
                    <a:gd name="connsiteX41" fmla="*/ 1600 w 420067"/>
                    <a:gd name="connsiteY41" fmla="*/ 207112 h 225654"/>
                    <a:gd name="connsiteX42" fmla="*/ 0 w 420067"/>
                    <a:gd name="connsiteY42" fmla="*/ 202540 h 225654"/>
                    <a:gd name="connsiteX43" fmla="*/ 2972 w 420067"/>
                    <a:gd name="connsiteY43" fmla="*/ 196368 h 225654"/>
                    <a:gd name="connsiteX44" fmla="*/ 23431 w 420067"/>
                    <a:gd name="connsiteY44" fmla="*/ 177737 h 225654"/>
                    <a:gd name="connsiteX45" fmla="*/ 35433 w 420067"/>
                    <a:gd name="connsiteY45" fmla="*/ 156248 h 225654"/>
                    <a:gd name="connsiteX46" fmla="*/ 40691 w 420067"/>
                    <a:gd name="connsiteY46" fmla="*/ 135331 h 225654"/>
                    <a:gd name="connsiteX47" fmla="*/ 42062 w 420067"/>
                    <a:gd name="connsiteY47" fmla="*/ 114300 h 225654"/>
                    <a:gd name="connsiteX48" fmla="*/ 42062 w 420067"/>
                    <a:gd name="connsiteY48" fmla="*/ 80925 h 225654"/>
                    <a:gd name="connsiteX49" fmla="*/ 45948 w 420067"/>
                    <a:gd name="connsiteY49" fmla="*/ 71323 h 225654"/>
                    <a:gd name="connsiteX50" fmla="*/ 55550 w 420067"/>
                    <a:gd name="connsiteY50" fmla="*/ 67437 h 225654"/>
                    <a:gd name="connsiteX51" fmla="*/ 305105 w 420067"/>
                    <a:gd name="connsiteY51" fmla="*/ 42520 h 225654"/>
                    <a:gd name="connsiteX52" fmla="*/ 313106 w 420067"/>
                    <a:gd name="connsiteY52" fmla="*/ 50749 h 225654"/>
                    <a:gd name="connsiteX53" fmla="*/ 313106 w 420067"/>
                    <a:gd name="connsiteY53" fmla="*/ 62179 h 225654"/>
                    <a:gd name="connsiteX54" fmla="*/ 397916 w 420067"/>
                    <a:gd name="connsiteY54" fmla="*/ 62179 h 225654"/>
                    <a:gd name="connsiteX55" fmla="*/ 405231 w 420067"/>
                    <a:gd name="connsiteY55" fmla="*/ 69495 h 225654"/>
                    <a:gd name="connsiteX56" fmla="*/ 397916 w 420067"/>
                    <a:gd name="connsiteY56" fmla="*/ 77724 h 225654"/>
                    <a:gd name="connsiteX57" fmla="*/ 313106 w 420067"/>
                    <a:gd name="connsiteY57" fmla="*/ 77724 h 225654"/>
                    <a:gd name="connsiteX58" fmla="*/ 313106 w 420067"/>
                    <a:gd name="connsiteY58" fmla="*/ 95555 h 225654"/>
                    <a:gd name="connsiteX59" fmla="*/ 381000 w 420067"/>
                    <a:gd name="connsiteY59" fmla="*/ 95555 h 225654"/>
                    <a:gd name="connsiteX60" fmla="*/ 388086 w 420067"/>
                    <a:gd name="connsiteY60" fmla="*/ 102642 h 225654"/>
                    <a:gd name="connsiteX61" fmla="*/ 381000 w 420067"/>
                    <a:gd name="connsiteY61" fmla="*/ 109500 h 225654"/>
                    <a:gd name="connsiteX62" fmla="*/ 313106 w 420067"/>
                    <a:gd name="connsiteY62" fmla="*/ 109500 h 225654"/>
                    <a:gd name="connsiteX63" fmla="*/ 313106 w 420067"/>
                    <a:gd name="connsiteY63" fmla="*/ 127330 h 225654"/>
                    <a:gd name="connsiteX64" fmla="*/ 389915 w 420067"/>
                    <a:gd name="connsiteY64" fmla="*/ 127330 h 225654"/>
                    <a:gd name="connsiteX65" fmla="*/ 402488 w 420067"/>
                    <a:gd name="connsiteY65" fmla="*/ 145390 h 225654"/>
                    <a:gd name="connsiteX66" fmla="*/ 402488 w 420067"/>
                    <a:gd name="connsiteY66" fmla="*/ 162535 h 225654"/>
                    <a:gd name="connsiteX67" fmla="*/ 369341 w 420067"/>
                    <a:gd name="connsiteY67" fmla="*/ 194310 h 225654"/>
                    <a:gd name="connsiteX68" fmla="*/ 343509 w 420067"/>
                    <a:gd name="connsiteY68" fmla="*/ 192024 h 225654"/>
                    <a:gd name="connsiteX69" fmla="*/ 337337 w 420067"/>
                    <a:gd name="connsiteY69" fmla="*/ 184480 h 225654"/>
                    <a:gd name="connsiteX70" fmla="*/ 344424 w 420067"/>
                    <a:gd name="connsiteY70" fmla="*/ 175565 h 225654"/>
                    <a:gd name="connsiteX71" fmla="*/ 367741 w 420067"/>
                    <a:gd name="connsiteY71" fmla="*/ 178308 h 225654"/>
                    <a:gd name="connsiteX72" fmla="*/ 384657 w 420067"/>
                    <a:gd name="connsiteY72" fmla="*/ 162078 h 225654"/>
                    <a:gd name="connsiteX73" fmla="*/ 384657 w 420067"/>
                    <a:gd name="connsiteY73" fmla="*/ 147904 h 225654"/>
                    <a:gd name="connsiteX74" fmla="*/ 380085 w 420067"/>
                    <a:gd name="connsiteY74" fmla="*/ 143790 h 225654"/>
                    <a:gd name="connsiteX75" fmla="*/ 313106 w 420067"/>
                    <a:gd name="connsiteY75" fmla="*/ 143790 h 225654"/>
                    <a:gd name="connsiteX76" fmla="*/ 313106 w 420067"/>
                    <a:gd name="connsiteY76" fmla="*/ 201854 h 225654"/>
                    <a:gd name="connsiteX77" fmla="*/ 305105 w 420067"/>
                    <a:gd name="connsiteY77" fmla="*/ 209855 h 225654"/>
                    <a:gd name="connsiteX78" fmla="*/ 297104 w 420067"/>
                    <a:gd name="connsiteY78" fmla="*/ 201854 h 225654"/>
                    <a:gd name="connsiteX79" fmla="*/ 297104 w 420067"/>
                    <a:gd name="connsiteY79" fmla="*/ 143790 h 225654"/>
                    <a:gd name="connsiteX80" fmla="*/ 218465 w 420067"/>
                    <a:gd name="connsiteY80" fmla="*/ 143790 h 225654"/>
                    <a:gd name="connsiteX81" fmla="*/ 213207 w 420067"/>
                    <a:gd name="connsiteY81" fmla="*/ 135789 h 225654"/>
                    <a:gd name="connsiteX82" fmla="*/ 218465 w 420067"/>
                    <a:gd name="connsiteY82" fmla="*/ 127330 h 225654"/>
                    <a:gd name="connsiteX83" fmla="*/ 297104 w 420067"/>
                    <a:gd name="connsiteY83" fmla="*/ 127330 h 225654"/>
                    <a:gd name="connsiteX84" fmla="*/ 297104 w 420067"/>
                    <a:gd name="connsiteY84" fmla="*/ 109500 h 225654"/>
                    <a:gd name="connsiteX85" fmla="*/ 232867 w 420067"/>
                    <a:gd name="connsiteY85" fmla="*/ 109500 h 225654"/>
                    <a:gd name="connsiteX86" fmla="*/ 225552 w 420067"/>
                    <a:gd name="connsiteY86" fmla="*/ 102642 h 225654"/>
                    <a:gd name="connsiteX87" fmla="*/ 232867 w 420067"/>
                    <a:gd name="connsiteY87" fmla="*/ 95555 h 225654"/>
                    <a:gd name="connsiteX88" fmla="*/ 297104 w 420067"/>
                    <a:gd name="connsiteY88" fmla="*/ 95555 h 225654"/>
                    <a:gd name="connsiteX89" fmla="*/ 297104 w 420067"/>
                    <a:gd name="connsiteY89" fmla="*/ 77724 h 225654"/>
                    <a:gd name="connsiteX90" fmla="*/ 219380 w 420067"/>
                    <a:gd name="connsiteY90" fmla="*/ 77724 h 225654"/>
                    <a:gd name="connsiteX91" fmla="*/ 212293 w 420067"/>
                    <a:gd name="connsiteY91" fmla="*/ 69495 h 225654"/>
                    <a:gd name="connsiteX92" fmla="*/ 219380 w 420067"/>
                    <a:gd name="connsiteY92" fmla="*/ 62179 h 225654"/>
                    <a:gd name="connsiteX93" fmla="*/ 297104 w 420067"/>
                    <a:gd name="connsiteY93" fmla="*/ 62179 h 225654"/>
                    <a:gd name="connsiteX94" fmla="*/ 297104 w 420067"/>
                    <a:gd name="connsiteY94" fmla="*/ 50749 h 225654"/>
                    <a:gd name="connsiteX95" fmla="*/ 305105 w 420067"/>
                    <a:gd name="connsiteY95" fmla="*/ 42520 h 225654"/>
                    <a:gd name="connsiteX96" fmla="*/ 65151 w 420067"/>
                    <a:gd name="connsiteY96" fmla="*/ 2286 h 225654"/>
                    <a:gd name="connsiteX97" fmla="*/ 71323 w 420067"/>
                    <a:gd name="connsiteY97" fmla="*/ 4686 h 225654"/>
                    <a:gd name="connsiteX98" fmla="*/ 73838 w 420067"/>
                    <a:gd name="connsiteY98" fmla="*/ 10744 h 225654"/>
                    <a:gd name="connsiteX99" fmla="*/ 73838 w 420067"/>
                    <a:gd name="connsiteY99" fmla="*/ 20117 h 225654"/>
                    <a:gd name="connsiteX100" fmla="*/ 75666 w 420067"/>
                    <a:gd name="connsiteY100" fmla="*/ 21946 h 225654"/>
                    <a:gd name="connsiteX101" fmla="*/ 129159 w 420067"/>
                    <a:gd name="connsiteY101" fmla="*/ 21946 h 225654"/>
                    <a:gd name="connsiteX102" fmla="*/ 130988 w 420067"/>
                    <a:gd name="connsiteY102" fmla="*/ 20117 h 225654"/>
                    <a:gd name="connsiteX103" fmla="*/ 130988 w 420067"/>
                    <a:gd name="connsiteY103" fmla="*/ 10744 h 225654"/>
                    <a:gd name="connsiteX104" fmla="*/ 133502 w 420067"/>
                    <a:gd name="connsiteY104" fmla="*/ 4686 h 225654"/>
                    <a:gd name="connsiteX105" fmla="*/ 139560 w 420067"/>
                    <a:gd name="connsiteY105" fmla="*/ 2286 h 225654"/>
                    <a:gd name="connsiteX106" fmla="*/ 145618 w 420067"/>
                    <a:gd name="connsiteY106" fmla="*/ 4686 h 225654"/>
                    <a:gd name="connsiteX107" fmla="*/ 148133 w 420067"/>
                    <a:gd name="connsiteY107" fmla="*/ 10744 h 225654"/>
                    <a:gd name="connsiteX108" fmla="*/ 148133 w 420067"/>
                    <a:gd name="connsiteY108" fmla="*/ 20117 h 225654"/>
                    <a:gd name="connsiteX109" fmla="*/ 149733 w 420067"/>
                    <a:gd name="connsiteY109" fmla="*/ 21946 h 225654"/>
                    <a:gd name="connsiteX110" fmla="*/ 194538 w 420067"/>
                    <a:gd name="connsiteY110" fmla="*/ 21946 h 225654"/>
                    <a:gd name="connsiteX111" fmla="*/ 200253 w 420067"/>
                    <a:gd name="connsiteY111" fmla="*/ 24346 h 225654"/>
                    <a:gd name="connsiteX112" fmla="*/ 202539 w 420067"/>
                    <a:gd name="connsiteY112" fmla="*/ 30061 h 225654"/>
                    <a:gd name="connsiteX113" fmla="*/ 200253 w 420067"/>
                    <a:gd name="connsiteY113" fmla="*/ 35776 h 225654"/>
                    <a:gd name="connsiteX114" fmla="*/ 194538 w 420067"/>
                    <a:gd name="connsiteY114" fmla="*/ 38176 h 225654"/>
                    <a:gd name="connsiteX115" fmla="*/ 149733 w 420067"/>
                    <a:gd name="connsiteY115" fmla="*/ 38176 h 225654"/>
                    <a:gd name="connsiteX116" fmla="*/ 148133 w 420067"/>
                    <a:gd name="connsiteY116" fmla="*/ 39777 h 225654"/>
                    <a:gd name="connsiteX117" fmla="*/ 148133 w 420067"/>
                    <a:gd name="connsiteY117" fmla="*/ 52121 h 225654"/>
                    <a:gd name="connsiteX118" fmla="*/ 145618 w 420067"/>
                    <a:gd name="connsiteY118" fmla="*/ 58179 h 225654"/>
                    <a:gd name="connsiteX119" fmla="*/ 139560 w 420067"/>
                    <a:gd name="connsiteY119" fmla="*/ 60579 h 225654"/>
                    <a:gd name="connsiteX120" fmla="*/ 133502 w 420067"/>
                    <a:gd name="connsiteY120" fmla="*/ 58179 h 225654"/>
                    <a:gd name="connsiteX121" fmla="*/ 130988 w 420067"/>
                    <a:gd name="connsiteY121" fmla="*/ 52121 h 225654"/>
                    <a:gd name="connsiteX122" fmla="*/ 130988 w 420067"/>
                    <a:gd name="connsiteY122" fmla="*/ 39777 h 225654"/>
                    <a:gd name="connsiteX123" fmla="*/ 129159 w 420067"/>
                    <a:gd name="connsiteY123" fmla="*/ 38176 h 225654"/>
                    <a:gd name="connsiteX124" fmla="*/ 75666 w 420067"/>
                    <a:gd name="connsiteY124" fmla="*/ 38176 h 225654"/>
                    <a:gd name="connsiteX125" fmla="*/ 73838 w 420067"/>
                    <a:gd name="connsiteY125" fmla="*/ 39777 h 225654"/>
                    <a:gd name="connsiteX126" fmla="*/ 73838 w 420067"/>
                    <a:gd name="connsiteY126" fmla="*/ 52121 h 225654"/>
                    <a:gd name="connsiteX127" fmla="*/ 71323 w 420067"/>
                    <a:gd name="connsiteY127" fmla="*/ 58179 h 225654"/>
                    <a:gd name="connsiteX128" fmla="*/ 65151 w 420067"/>
                    <a:gd name="connsiteY128" fmla="*/ 60579 h 225654"/>
                    <a:gd name="connsiteX129" fmla="*/ 59093 w 420067"/>
                    <a:gd name="connsiteY129" fmla="*/ 58179 h 225654"/>
                    <a:gd name="connsiteX130" fmla="*/ 56693 w 420067"/>
                    <a:gd name="connsiteY130" fmla="*/ 52121 h 225654"/>
                    <a:gd name="connsiteX131" fmla="*/ 56693 w 420067"/>
                    <a:gd name="connsiteY131" fmla="*/ 39777 h 225654"/>
                    <a:gd name="connsiteX132" fmla="*/ 55092 w 420067"/>
                    <a:gd name="connsiteY132" fmla="*/ 38176 h 225654"/>
                    <a:gd name="connsiteX133" fmla="*/ 9830 w 420067"/>
                    <a:gd name="connsiteY133" fmla="*/ 38176 h 225654"/>
                    <a:gd name="connsiteX134" fmla="*/ 4229 w 420067"/>
                    <a:gd name="connsiteY134" fmla="*/ 35776 h 225654"/>
                    <a:gd name="connsiteX135" fmla="*/ 1829 w 420067"/>
                    <a:gd name="connsiteY135" fmla="*/ 30061 h 225654"/>
                    <a:gd name="connsiteX136" fmla="*/ 4229 w 420067"/>
                    <a:gd name="connsiteY136" fmla="*/ 24346 h 225654"/>
                    <a:gd name="connsiteX137" fmla="*/ 9830 w 420067"/>
                    <a:gd name="connsiteY137" fmla="*/ 21946 h 225654"/>
                    <a:gd name="connsiteX138" fmla="*/ 55092 w 420067"/>
                    <a:gd name="connsiteY138" fmla="*/ 21946 h 225654"/>
                    <a:gd name="connsiteX139" fmla="*/ 56693 w 420067"/>
                    <a:gd name="connsiteY139" fmla="*/ 20117 h 225654"/>
                    <a:gd name="connsiteX140" fmla="*/ 56693 w 420067"/>
                    <a:gd name="connsiteY140" fmla="*/ 10744 h 225654"/>
                    <a:gd name="connsiteX141" fmla="*/ 59093 w 420067"/>
                    <a:gd name="connsiteY141" fmla="*/ 4686 h 225654"/>
                    <a:gd name="connsiteX142" fmla="*/ 65151 w 420067"/>
                    <a:gd name="connsiteY142" fmla="*/ 2286 h 225654"/>
                    <a:gd name="connsiteX143" fmla="*/ 272186 w 420067"/>
                    <a:gd name="connsiteY143" fmla="*/ 0 h 225654"/>
                    <a:gd name="connsiteX144" fmla="*/ 280187 w 420067"/>
                    <a:gd name="connsiteY144" fmla="*/ 8001 h 225654"/>
                    <a:gd name="connsiteX145" fmla="*/ 280187 w 420067"/>
                    <a:gd name="connsiteY145" fmla="*/ 19660 h 225654"/>
                    <a:gd name="connsiteX146" fmla="*/ 345338 w 420067"/>
                    <a:gd name="connsiteY146" fmla="*/ 19660 h 225654"/>
                    <a:gd name="connsiteX147" fmla="*/ 345338 w 420067"/>
                    <a:gd name="connsiteY147" fmla="*/ 8001 h 225654"/>
                    <a:gd name="connsiteX148" fmla="*/ 353339 w 420067"/>
                    <a:gd name="connsiteY148" fmla="*/ 0 h 225654"/>
                    <a:gd name="connsiteX149" fmla="*/ 361340 w 420067"/>
                    <a:gd name="connsiteY149" fmla="*/ 8001 h 225654"/>
                    <a:gd name="connsiteX150" fmla="*/ 361340 w 420067"/>
                    <a:gd name="connsiteY150" fmla="*/ 19660 h 225654"/>
                    <a:gd name="connsiteX151" fmla="*/ 406832 w 420067"/>
                    <a:gd name="connsiteY151" fmla="*/ 19660 h 225654"/>
                    <a:gd name="connsiteX152" fmla="*/ 414147 w 420067"/>
                    <a:gd name="connsiteY152" fmla="*/ 26746 h 225654"/>
                    <a:gd name="connsiteX153" fmla="*/ 406832 w 420067"/>
                    <a:gd name="connsiteY153" fmla="*/ 34519 h 225654"/>
                    <a:gd name="connsiteX154" fmla="*/ 361340 w 420067"/>
                    <a:gd name="connsiteY154" fmla="*/ 34519 h 225654"/>
                    <a:gd name="connsiteX155" fmla="*/ 361340 w 420067"/>
                    <a:gd name="connsiteY155" fmla="*/ 40234 h 225654"/>
                    <a:gd name="connsiteX156" fmla="*/ 353339 w 420067"/>
                    <a:gd name="connsiteY156" fmla="*/ 48235 h 225654"/>
                    <a:gd name="connsiteX157" fmla="*/ 345338 w 420067"/>
                    <a:gd name="connsiteY157" fmla="*/ 40234 h 225654"/>
                    <a:gd name="connsiteX158" fmla="*/ 345338 w 420067"/>
                    <a:gd name="connsiteY158" fmla="*/ 34519 h 225654"/>
                    <a:gd name="connsiteX159" fmla="*/ 280187 w 420067"/>
                    <a:gd name="connsiteY159" fmla="*/ 34519 h 225654"/>
                    <a:gd name="connsiteX160" fmla="*/ 280187 w 420067"/>
                    <a:gd name="connsiteY160" fmla="*/ 40234 h 225654"/>
                    <a:gd name="connsiteX161" fmla="*/ 272186 w 420067"/>
                    <a:gd name="connsiteY161" fmla="*/ 48235 h 225654"/>
                    <a:gd name="connsiteX162" fmla="*/ 263957 w 420067"/>
                    <a:gd name="connsiteY162" fmla="*/ 40234 h 225654"/>
                    <a:gd name="connsiteX163" fmla="*/ 263957 w 420067"/>
                    <a:gd name="connsiteY163" fmla="*/ 34519 h 225654"/>
                    <a:gd name="connsiteX164" fmla="*/ 215036 w 420067"/>
                    <a:gd name="connsiteY164" fmla="*/ 34519 h 225654"/>
                    <a:gd name="connsiteX165" fmla="*/ 207721 w 420067"/>
                    <a:gd name="connsiteY165" fmla="*/ 26746 h 225654"/>
                    <a:gd name="connsiteX166" fmla="*/ 215036 w 420067"/>
                    <a:gd name="connsiteY166" fmla="*/ 19660 h 225654"/>
                    <a:gd name="connsiteX167" fmla="*/ 263957 w 420067"/>
                    <a:gd name="connsiteY167" fmla="*/ 19660 h 225654"/>
                    <a:gd name="connsiteX168" fmla="*/ 263957 w 420067"/>
                    <a:gd name="connsiteY168" fmla="*/ 8001 h 225654"/>
                    <a:gd name="connsiteX169" fmla="*/ 272186 w 420067"/>
                    <a:gd name="connsiteY169" fmla="*/ 0 h 22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420067" h="225654">
                      <a:moveTo>
                        <a:pt x="420067" y="224232"/>
                      </a:moveTo>
                      <a:lnTo>
                        <a:pt x="420067" y="225654"/>
                      </a:lnTo>
                      <a:lnTo>
                        <a:pt x="419786" y="224943"/>
                      </a:lnTo>
                      <a:close/>
                      <a:moveTo>
                        <a:pt x="79095" y="106413"/>
                      </a:moveTo>
                      <a:cubicBezTo>
                        <a:pt x="81534" y="106337"/>
                        <a:pt x="83667" y="107061"/>
                        <a:pt x="85496" y="108585"/>
                      </a:cubicBezTo>
                      <a:cubicBezTo>
                        <a:pt x="101651" y="120930"/>
                        <a:pt x="114452" y="132817"/>
                        <a:pt x="123901" y="144247"/>
                      </a:cubicBezTo>
                      <a:cubicBezTo>
                        <a:pt x="125577" y="146076"/>
                        <a:pt x="126263" y="148247"/>
                        <a:pt x="125958" y="150762"/>
                      </a:cubicBezTo>
                      <a:cubicBezTo>
                        <a:pt x="125654" y="153276"/>
                        <a:pt x="124511" y="155372"/>
                        <a:pt x="122529" y="157048"/>
                      </a:cubicBezTo>
                      <a:cubicBezTo>
                        <a:pt x="120701" y="158572"/>
                        <a:pt x="118643" y="159182"/>
                        <a:pt x="116357" y="158877"/>
                      </a:cubicBezTo>
                      <a:cubicBezTo>
                        <a:pt x="114071" y="158572"/>
                        <a:pt x="112166" y="157506"/>
                        <a:pt x="110642" y="155677"/>
                      </a:cubicBezTo>
                      <a:cubicBezTo>
                        <a:pt x="101041" y="143637"/>
                        <a:pt x="88468" y="131293"/>
                        <a:pt x="72923" y="118644"/>
                      </a:cubicBezTo>
                      <a:cubicBezTo>
                        <a:pt x="71247" y="117577"/>
                        <a:pt x="70371" y="116015"/>
                        <a:pt x="70294" y="113957"/>
                      </a:cubicBezTo>
                      <a:cubicBezTo>
                        <a:pt x="70218" y="111900"/>
                        <a:pt x="71018" y="110185"/>
                        <a:pt x="72695" y="108814"/>
                      </a:cubicBezTo>
                      <a:cubicBezTo>
                        <a:pt x="74523" y="107290"/>
                        <a:pt x="76657" y="106490"/>
                        <a:pt x="79095" y="106413"/>
                      </a:cubicBezTo>
                      <a:close/>
                      <a:moveTo>
                        <a:pt x="55550" y="67437"/>
                      </a:moveTo>
                      <a:lnTo>
                        <a:pt x="143789" y="67437"/>
                      </a:lnTo>
                      <a:cubicBezTo>
                        <a:pt x="147294" y="67437"/>
                        <a:pt x="150381" y="68733"/>
                        <a:pt x="153048" y="71323"/>
                      </a:cubicBezTo>
                      <a:cubicBezTo>
                        <a:pt x="155715" y="73914"/>
                        <a:pt x="157048" y="77115"/>
                        <a:pt x="157048" y="80925"/>
                      </a:cubicBezTo>
                      <a:lnTo>
                        <a:pt x="157048" y="184023"/>
                      </a:lnTo>
                      <a:cubicBezTo>
                        <a:pt x="157048" y="187986"/>
                        <a:pt x="157505" y="190500"/>
                        <a:pt x="158420" y="191567"/>
                      </a:cubicBezTo>
                      <a:cubicBezTo>
                        <a:pt x="159334" y="192634"/>
                        <a:pt x="161468" y="193167"/>
                        <a:pt x="164820" y="193167"/>
                      </a:cubicBezTo>
                      <a:lnTo>
                        <a:pt x="184937" y="193167"/>
                      </a:lnTo>
                      <a:cubicBezTo>
                        <a:pt x="187985" y="193167"/>
                        <a:pt x="190043" y="191300"/>
                        <a:pt x="191109" y="187566"/>
                      </a:cubicBezTo>
                      <a:cubicBezTo>
                        <a:pt x="192176" y="183833"/>
                        <a:pt x="192862" y="175946"/>
                        <a:pt x="193167" y="163906"/>
                      </a:cubicBezTo>
                      <a:cubicBezTo>
                        <a:pt x="193319" y="161925"/>
                        <a:pt x="194234" y="160477"/>
                        <a:pt x="195910" y="159563"/>
                      </a:cubicBezTo>
                      <a:cubicBezTo>
                        <a:pt x="197586" y="158649"/>
                        <a:pt x="199339" y="158649"/>
                        <a:pt x="201168" y="159563"/>
                      </a:cubicBezTo>
                      <a:cubicBezTo>
                        <a:pt x="203454" y="160782"/>
                        <a:pt x="205359" y="162459"/>
                        <a:pt x="206883" y="164592"/>
                      </a:cubicBezTo>
                      <a:cubicBezTo>
                        <a:pt x="208254" y="166573"/>
                        <a:pt x="208940" y="168631"/>
                        <a:pt x="208940" y="170764"/>
                      </a:cubicBezTo>
                      <a:cubicBezTo>
                        <a:pt x="208940" y="184176"/>
                        <a:pt x="206807" y="194463"/>
                        <a:pt x="202539" y="201625"/>
                      </a:cubicBezTo>
                      <a:cubicBezTo>
                        <a:pt x="199644" y="206807"/>
                        <a:pt x="194310" y="209398"/>
                        <a:pt x="186537" y="209398"/>
                      </a:cubicBezTo>
                      <a:lnTo>
                        <a:pt x="162534" y="209398"/>
                      </a:lnTo>
                      <a:cubicBezTo>
                        <a:pt x="153695" y="209398"/>
                        <a:pt x="147752" y="207683"/>
                        <a:pt x="144704" y="204254"/>
                      </a:cubicBezTo>
                      <a:cubicBezTo>
                        <a:pt x="141656" y="200825"/>
                        <a:pt x="140132" y="194082"/>
                        <a:pt x="140132" y="184023"/>
                      </a:cubicBezTo>
                      <a:lnTo>
                        <a:pt x="140132" y="85725"/>
                      </a:lnTo>
                      <a:cubicBezTo>
                        <a:pt x="140132" y="84506"/>
                        <a:pt x="139522" y="83896"/>
                        <a:pt x="138303" y="83896"/>
                      </a:cubicBezTo>
                      <a:lnTo>
                        <a:pt x="61036" y="83896"/>
                      </a:lnTo>
                      <a:cubicBezTo>
                        <a:pt x="59969" y="83896"/>
                        <a:pt x="59436" y="84506"/>
                        <a:pt x="59436" y="85725"/>
                      </a:cubicBezTo>
                      <a:lnTo>
                        <a:pt x="59436" y="114529"/>
                      </a:lnTo>
                      <a:cubicBezTo>
                        <a:pt x="59436" y="157353"/>
                        <a:pt x="44424" y="188976"/>
                        <a:pt x="14402" y="209398"/>
                      </a:cubicBezTo>
                      <a:cubicBezTo>
                        <a:pt x="12878" y="210465"/>
                        <a:pt x="11277" y="210998"/>
                        <a:pt x="9601" y="210998"/>
                      </a:cubicBezTo>
                      <a:cubicBezTo>
                        <a:pt x="8991" y="210998"/>
                        <a:pt x="8382" y="210922"/>
                        <a:pt x="7772" y="210769"/>
                      </a:cubicBezTo>
                      <a:cubicBezTo>
                        <a:pt x="5334" y="210312"/>
                        <a:pt x="3276" y="209093"/>
                        <a:pt x="1600" y="207112"/>
                      </a:cubicBezTo>
                      <a:cubicBezTo>
                        <a:pt x="533" y="205740"/>
                        <a:pt x="0" y="204216"/>
                        <a:pt x="0" y="202540"/>
                      </a:cubicBezTo>
                      <a:cubicBezTo>
                        <a:pt x="0" y="199797"/>
                        <a:pt x="990" y="197739"/>
                        <a:pt x="2972" y="196368"/>
                      </a:cubicBezTo>
                      <a:cubicBezTo>
                        <a:pt x="11201" y="190729"/>
                        <a:pt x="18021" y="184518"/>
                        <a:pt x="23431" y="177737"/>
                      </a:cubicBezTo>
                      <a:cubicBezTo>
                        <a:pt x="28842" y="170955"/>
                        <a:pt x="32842" y="163792"/>
                        <a:pt x="35433" y="156248"/>
                      </a:cubicBezTo>
                      <a:cubicBezTo>
                        <a:pt x="38024" y="148704"/>
                        <a:pt x="39776" y="141732"/>
                        <a:pt x="40691" y="135331"/>
                      </a:cubicBezTo>
                      <a:cubicBezTo>
                        <a:pt x="41605" y="128931"/>
                        <a:pt x="42062" y="121920"/>
                        <a:pt x="42062" y="114300"/>
                      </a:cubicBezTo>
                      <a:lnTo>
                        <a:pt x="42062" y="80925"/>
                      </a:lnTo>
                      <a:cubicBezTo>
                        <a:pt x="42062" y="77115"/>
                        <a:pt x="43358" y="73914"/>
                        <a:pt x="45948" y="71323"/>
                      </a:cubicBezTo>
                      <a:cubicBezTo>
                        <a:pt x="48539" y="68733"/>
                        <a:pt x="51740" y="67437"/>
                        <a:pt x="55550" y="67437"/>
                      </a:cubicBezTo>
                      <a:close/>
                      <a:moveTo>
                        <a:pt x="305105" y="42520"/>
                      </a:moveTo>
                      <a:cubicBezTo>
                        <a:pt x="310439" y="42520"/>
                        <a:pt x="313106" y="45263"/>
                        <a:pt x="313106" y="50749"/>
                      </a:cubicBezTo>
                      <a:lnTo>
                        <a:pt x="313106" y="62179"/>
                      </a:lnTo>
                      <a:lnTo>
                        <a:pt x="397916" y="62179"/>
                      </a:lnTo>
                      <a:cubicBezTo>
                        <a:pt x="402793" y="62179"/>
                        <a:pt x="405231" y="64618"/>
                        <a:pt x="405231" y="69495"/>
                      </a:cubicBezTo>
                      <a:cubicBezTo>
                        <a:pt x="405231" y="74981"/>
                        <a:pt x="402793" y="77724"/>
                        <a:pt x="397916" y="77724"/>
                      </a:cubicBezTo>
                      <a:lnTo>
                        <a:pt x="313106" y="77724"/>
                      </a:lnTo>
                      <a:lnTo>
                        <a:pt x="313106" y="95555"/>
                      </a:lnTo>
                      <a:lnTo>
                        <a:pt x="381000" y="95555"/>
                      </a:lnTo>
                      <a:cubicBezTo>
                        <a:pt x="385724" y="95555"/>
                        <a:pt x="388086" y="97917"/>
                        <a:pt x="388086" y="102642"/>
                      </a:cubicBezTo>
                      <a:cubicBezTo>
                        <a:pt x="388086" y="107214"/>
                        <a:pt x="385724" y="109500"/>
                        <a:pt x="381000" y="109500"/>
                      </a:cubicBezTo>
                      <a:lnTo>
                        <a:pt x="313106" y="109500"/>
                      </a:lnTo>
                      <a:lnTo>
                        <a:pt x="313106" y="127330"/>
                      </a:lnTo>
                      <a:lnTo>
                        <a:pt x="389915" y="127330"/>
                      </a:lnTo>
                      <a:cubicBezTo>
                        <a:pt x="398297" y="127330"/>
                        <a:pt x="402488" y="133350"/>
                        <a:pt x="402488" y="145390"/>
                      </a:cubicBezTo>
                      <a:lnTo>
                        <a:pt x="402488" y="162535"/>
                      </a:lnTo>
                      <a:cubicBezTo>
                        <a:pt x="402488" y="183718"/>
                        <a:pt x="391439" y="194310"/>
                        <a:pt x="369341" y="194310"/>
                      </a:cubicBezTo>
                      <a:cubicBezTo>
                        <a:pt x="364160" y="194310"/>
                        <a:pt x="355549" y="193548"/>
                        <a:pt x="343509" y="192024"/>
                      </a:cubicBezTo>
                      <a:cubicBezTo>
                        <a:pt x="339395" y="190195"/>
                        <a:pt x="337337" y="187681"/>
                        <a:pt x="337337" y="184480"/>
                      </a:cubicBezTo>
                      <a:cubicBezTo>
                        <a:pt x="337337" y="178537"/>
                        <a:pt x="339699" y="175565"/>
                        <a:pt x="344424" y="175565"/>
                      </a:cubicBezTo>
                      <a:cubicBezTo>
                        <a:pt x="356463" y="177394"/>
                        <a:pt x="364236" y="178308"/>
                        <a:pt x="367741" y="178308"/>
                      </a:cubicBezTo>
                      <a:cubicBezTo>
                        <a:pt x="379019" y="178308"/>
                        <a:pt x="384657" y="172898"/>
                        <a:pt x="384657" y="162078"/>
                      </a:cubicBezTo>
                      <a:lnTo>
                        <a:pt x="384657" y="147904"/>
                      </a:lnTo>
                      <a:cubicBezTo>
                        <a:pt x="384657" y="145161"/>
                        <a:pt x="383133" y="143790"/>
                        <a:pt x="380085" y="143790"/>
                      </a:cubicBezTo>
                      <a:lnTo>
                        <a:pt x="313106" y="143790"/>
                      </a:lnTo>
                      <a:lnTo>
                        <a:pt x="313106" y="201854"/>
                      </a:lnTo>
                      <a:cubicBezTo>
                        <a:pt x="313106" y="207188"/>
                        <a:pt x="310439" y="209855"/>
                        <a:pt x="305105" y="209855"/>
                      </a:cubicBezTo>
                      <a:cubicBezTo>
                        <a:pt x="299771" y="209855"/>
                        <a:pt x="297104" y="207188"/>
                        <a:pt x="297104" y="201854"/>
                      </a:cubicBezTo>
                      <a:lnTo>
                        <a:pt x="297104" y="143790"/>
                      </a:lnTo>
                      <a:lnTo>
                        <a:pt x="218465" y="143790"/>
                      </a:lnTo>
                      <a:cubicBezTo>
                        <a:pt x="214960" y="143790"/>
                        <a:pt x="213207" y="141123"/>
                        <a:pt x="213207" y="135789"/>
                      </a:cubicBezTo>
                      <a:cubicBezTo>
                        <a:pt x="213207" y="130150"/>
                        <a:pt x="214960" y="127330"/>
                        <a:pt x="218465" y="127330"/>
                      </a:cubicBezTo>
                      <a:lnTo>
                        <a:pt x="297104" y="127330"/>
                      </a:lnTo>
                      <a:lnTo>
                        <a:pt x="297104" y="109500"/>
                      </a:lnTo>
                      <a:lnTo>
                        <a:pt x="232867" y="109500"/>
                      </a:lnTo>
                      <a:cubicBezTo>
                        <a:pt x="227990" y="109500"/>
                        <a:pt x="225552" y="107214"/>
                        <a:pt x="225552" y="102642"/>
                      </a:cubicBezTo>
                      <a:cubicBezTo>
                        <a:pt x="225552" y="97917"/>
                        <a:pt x="227990" y="95555"/>
                        <a:pt x="232867" y="95555"/>
                      </a:cubicBezTo>
                      <a:lnTo>
                        <a:pt x="297104" y="95555"/>
                      </a:lnTo>
                      <a:lnTo>
                        <a:pt x="297104" y="77724"/>
                      </a:lnTo>
                      <a:lnTo>
                        <a:pt x="219380" y="77724"/>
                      </a:lnTo>
                      <a:cubicBezTo>
                        <a:pt x="214655" y="77724"/>
                        <a:pt x="212293" y="74981"/>
                        <a:pt x="212293" y="69495"/>
                      </a:cubicBezTo>
                      <a:cubicBezTo>
                        <a:pt x="212293" y="64618"/>
                        <a:pt x="214655" y="62179"/>
                        <a:pt x="219380" y="62179"/>
                      </a:cubicBezTo>
                      <a:lnTo>
                        <a:pt x="297104" y="62179"/>
                      </a:lnTo>
                      <a:lnTo>
                        <a:pt x="297104" y="50749"/>
                      </a:lnTo>
                      <a:cubicBezTo>
                        <a:pt x="297104" y="45263"/>
                        <a:pt x="299771" y="42520"/>
                        <a:pt x="305105" y="42520"/>
                      </a:cubicBezTo>
                      <a:close/>
                      <a:moveTo>
                        <a:pt x="65151" y="2286"/>
                      </a:moveTo>
                      <a:cubicBezTo>
                        <a:pt x="67589" y="2286"/>
                        <a:pt x="69647" y="3086"/>
                        <a:pt x="71323" y="4686"/>
                      </a:cubicBezTo>
                      <a:cubicBezTo>
                        <a:pt x="72999" y="6287"/>
                        <a:pt x="73838" y="8306"/>
                        <a:pt x="73838" y="10744"/>
                      </a:cubicBezTo>
                      <a:lnTo>
                        <a:pt x="73838" y="20117"/>
                      </a:lnTo>
                      <a:cubicBezTo>
                        <a:pt x="73838" y="21336"/>
                        <a:pt x="74447" y="21946"/>
                        <a:pt x="75666" y="21946"/>
                      </a:cubicBezTo>
                      <a:lnTo>
                        <a:pt x="129159" y="21946"/>
                      </a:lnTo>
                      <a:cubicBezTo>
                        <a:pt x="130378" y="21946"/>
                        <a:pt x="130988" y="21336"/>
                        <a:pt x="130988" y="20117"/>
                      </a:cubicBezTo>
                      <a:lnTo>
                        <a:pt x="130988" y="10744"/>
                      </a:lnTo>
                      <a:cubicBezTo>
                        <a:pt x="130988" y="8306"/>
                        <a:pt x="131826" y="6287"/>
                        <a:pt x="133502" y="4686"/>
                      </a:cubicBezTo>
                      <a:cubicBezTo>
                        <a:pt x="135179" y="3086"/>
                        <a:pt x="137198" y="2286"/>
                        <a:pt x="139560" y="2286"/>
                      </a:cubicBezTo>
                      <a:cubicBezTo>
                        <a:pt x="141922" y="2286"/>
                        <a:pt x="143942" y="3086"/>
                        <a:pt x="145618" y="4686"/>
                      </a:cubicBezTo>
                      <a:cubicBezTo>
                        <a:pt x="147294" y="6287"/>
                        <a:pt x="148133" y="8306"/>
                        <a:pt x="148133" y="10744"/>
                      </a:cubicBezTo>
                      <a:lnTo>
                        <a:pt x="148133" y="20117"/>
                      </a:lnTo>
                      <a:cubicBezTo>
                        <a:pt x="148133" y="21336"/>
                        <a:pt x="148666" y="21946"/>
                        <a:pt x="149733" y="21946"/>
                      </a:cubicBezTo>
                      <a:lnTo>
                        <a:pt x="194538" y="21946"/>
                      </a:lnTo>
                      <a:cubicBezTo>
                        <a:pt x="196824" y="21946"/>
                        <a:pt x="198729" y="22746"/>
                        <a:pt x="200253" y="24346"/>
                      </a:cubicBezTo>
                      <a:cubicBezTo>
                        <a:pt x="201777" y="25946"/>
                        <a:pt x="202539" y="27851"/>
                        <a:pt x="202539" y="30061"/>
                      </a:cubicBezTo>
                      <a:cubicBezTo>
                        <a:pt x="202539" y="32271"/>
                        <a:pt x="201777" y="34176"/>
                        <a:pt x="200253" y="35776"/>
                      </a:cubicBezTo>
                      <a:cubicBezTo>
                        <a:pt x="198729" y="37376"/>
                        <a:pt x="196824" y="38176"/>
                        <a:pt x="194538" y="38176"/>
                      </a:cubicBezTo>
                      <a:lnTo>
                        <a:pt x="149733" y="38176"/>
                      </a:lnTo>
                      <a:cubicBezTo>
                        <a:pt x="148666" y="38176"/>
                        <a:pt x="148133" y="38710"/>
                        <a:pt x="148133" y="39777"/>
                      </a:cubicBezTo>
                      <a:lnTo>
                        <a:pt x="148133" y="52121"/>
                      </a:lnTo>
                      <a:cubicBezTo>
                        <a:pt x="148133" y="54559"/>
                        <a:pt x="147294" y="56579"/>
                        <a:pt x="145618" y="58179"/>
                      </a:cubicBezTo>
                      <a:cubicBezTo>
                        <a:pt x="143942" y="59779"/>
                        <a:pt x="141922" y="60579"/>
                        <a:pt x="139560" y="60579"/>
                      </a:cubicBezTo>
                      <a:cubicBezTo>
                        <a:pt x="137198" y="60579"/>
                        <a:pt x="135179" y="59779"/>
                        <a:pt x="133502" y="58179"/>
                      </a:cubicBezTo>
                      <a:cubicBezTo>
                        <a:pt x="131826" y="56579"/>
                        <a:pt x="130988" y="54559"/>
                        <a:pt x="130988" y="52121"/>
                      </a:cubicBezTo>
                      <a:lnTo>
                        <a:pt x="130988" y="39777"/>
                      </a:lnTo>
                      <a:cubicBezTo>
                        <a:pt x="130988" y="38710"/>
                        <a:pt x="130378" y="38176"/>
                        <a:pt x="129159" y="38176"/>
                      </a:cubicBezTo>
                      <a:lnTo>
                        <a:pt x="75666" y="38176"/>
                      </a:lnTo>
                      <a:cubicBezTo>
                        <a:pt x="74447" y="38176"/>
                        <a:pt x="73838" y="38710"/>
                        <a:pt x="73838" y="39777"/>
                      </a:cubicBezTo>
                      <a:lnTo>
                        <a:pt x="73838" y="52121"/>
                      </a:lnTo>
                      <a:cubicBezTo>
                        <a:pt x="73838" y="54559"/>
                        <a:pt x="72999" y="56579"/>
                        <a:pt x="71323" y="58179"/>
                      </a:cubicBezTo>
                      <a:cubicBezTo>
                        <a:pt x="69647" y="59779"/>
                        <a:pt x="67589" y="60579"/>
                        <a:pt x="65151" y="60579"/>
                      </a:cubicBezTo>
                      <a:cubicBezTo>
                        <a:pt x="62712" y="60579"/>
                        <a:pt x="60693" y="59779"/>
                        <a:pt x="59093" y="58179"/>
                      </a:cubicBezTo>
                      <a:cubicBezTo>
                        <a:pt x="57493" y="56579"/>
                        <a:pt x="56693" y="54559"/>
                        <a:pt x="56693" y="52121"/>
                      </a:cubicBezTo>
                      <a:lnTo>
                        <a:pt x="56693" y="39777"/>
                      </a:lnTo>
                      <a:cubicBezTo>
                        <a:pt x="56693" y="38710"/>
                        <a:pt x="56159" y="38176"/>
                        <a:pt x="55092" y="38176"/>
                      </a:cubicBezTo>
                      <a:lnTo>
                        <a:pt x="9830" y="38176"/>
                      </a:lnTo>
                      <a:cubicBezTo>
                        <a:pt x="7696" y="38176"/>
                        <a:pt x="5829" y="37376"/>
                        <a:pt x="4229" y="35776"/>
                      </a:cubicBezTo>
                      <a:cubicBezTo>
                        <a:pt x="2629" y="34176"/>
                        <a:pt x="1829" y="32271"/>
                        <a:pt x="1829" y="30061"/>
                      </a:cubicBezTo>
                      <a:cubicBezTo>
                        <a:pt x="1829" y="27851"/>
                        <a:pt x="2629" y="25946"/>
                        <a:pt x="4229" y="24346"/>
                      </a:cubicBezTo>
                      <a:cubicBezTo>
                        <a:pt x="5829" y="22746"/>
                        <a:pt x="7696" y="21946"/>
                        <a:pt x="9830" y="21946"/>
                      </a:cubicBezTo>
                      <a:lnTo>
                        <a:pt x="55092" y="21946"/>
                      </a:lnTo>
                      <a:cubicBezTo>
                        <a:pt x="56159" y="21946"/>
                        <a:pt x="56693" y="21336"/>
                        <a:pt x="56693" y="20117"/>
                      </a:cubicBezTo>
                      <a:lnTo>
                        <a:pt x="56693" y="10744"/>
                      </a:lnTo>
                      <a:cubicBezTo>
                        <a:pt x="56693" y="8306"/>
                        <a:pt x="57493" y="6287"/>
                        <a:pt x="59093" y="4686"/>
                      </a:cubicBezTo>
                      <a:cubicBezTo>
                        <a:pt x="60693" y="3086"/>
                        <a:pt x="62712" y="2286"/>
                        <a:pt x="65151" y="2286"/>
                      </a:cubicBezTo>
                      <a:close/>
                      <a:moveTo>
                        <a:pt x="272186" y="0"/>
                      </a:moveTo>
                      <a:cubicBezTo>
                        <a:pt x="277520" y="0"/>
                        <a:pt x="280187" y="2667"/>
                        <a:pt x="280187" y="8001"/>
                      </a:cubicBezTo>
                      <a:lnTo>
                        <a:pt x="280187" y="19660"/>
                      </a:lnTo>
                      <a:lnTo>
                        <a:pt x="345338" y="19660"/>
                      </a:lnTo>
                      <a:lnTo>
                        <a:pt x="345338" y="8001"/>
                      </a:lnTo>
                      <a:cubicBezTo>
                        <a:pt x="345338" y="2667"/>
                        <a:pt x="348005" y="0"/>
                        <a:pt x="353339" y="0"/>
                      </a:cubicBezTo>
                      <a:cubicBezTo>
                        <a:pt x="358673" y="0"/>
                        <a:pt x="361340" y="2667"/>
                        <a:pt x="361340" y="8001"/>
                      </a:cubicBezTo>
                      <a:lnTo>
                        <a:pt x="361340" y="19660"/>
                      </a:lnTo>
                      <a:lnTo>
                        <a:pt x="406832" y="19660"/>
                      </a:lnTo>
                      <a:cubicBezTo>
                        <a:pt x="411708" y="19660"/>
                        <a:pt x="414147" y="22022"/>
                        <a:pt x="414147" y="26746"/>
                      </a:cubicBezTo>
                      <a:cubicBezTo>
                        <a:pt x="414147" y="31928"/>
                        <a:pt x="411708" y="34519"/>
                        <a:pt x="406832" y="34519"/>
                      </a:cubicBezTo>
                      <a:lnTo>
                        <a:pt x="361340" y="34519"/>
                      </a:lnTo>
                      <a:lnTo>
                        <a:pt x="361340" y="40234"/>
                      </a:lnTo>
                      <a:cubicBezTo>
                        <a:pt x="361340" y="45568"/>
                        <a:pt x="358673" y="48235"/>
                        <a:pt x="353339" y="48235"/>
                      </a:cubicBezTo>
                      <a:cubicBezTo>
                        <a:pt x="348005" y="48235"/>
                        <a:pt x="345338" y="45568"/>
                        <a:pt x="345338" y="40234"/>
                      </a:cubicBezTo>
                      <a:lnTo>
                        <a:pt x="345338" y="34519"/>
                      </a:lnTo>
                      <a:lnTo>
                        <a:pt x="280187" y="34519"/>
                      </a:lnTo>
                      <a:lnTo>
                        <a:pt x="280187" y="40234"/>
                      </a:lnTo>
                      <a:cubicBezTo>
                        <a:pt x="280187" y="45568"/>
                        <a:pt x="277520" y="48235"/>
                        <a:pt x="272186" y="48235"/>
                      </a:cubicBezTo>
                      <a:cubicBezTo>
                        <a:pt x="266700" y="48235"/>
                        <a:pt x="263957" y="45568"/>
                        <a:pt x="263957" y="40234"/>
                      </a:cubicBezTo>
                      <a:lnTo>
                        <a:pt x="263957" y="34519"/>
                      </a:lnTo>
                      <a:lnTo>
                        <a:pt x="215036" y="34519"/>
                      </a:lnTo>
                      <a:cubicBezTo>
                        <a:pt x="210159" y="34519"/>
                        <a:pt x="207721" y="31928"/>
                        <a:pt x="207721" y="26746"/>
                      </a:cubicBezTo>
                      <a:cubicBezTo>
                        <a:pt x="207721" y="22022"/>
                        <a:pt x="210159" y="19660"/>
                        <a:pt x="215036" y="19660"/>
                      </a:cubicBezTo>
                      <a:lnTo>
                        <a:pt x="263957" y="19660"/>
                      </a:lnTo>
                      <a:lnTo>
                        <a:pt x="263957" y="8001"/>
                      </a:lnTo>
                      <a:cubicBezTo>
                        <a:pt x="263957" y="2667"/>
                        <a:pt x="266700" y="0"/>
                        <a:pt x="272186" y="0"/>
                      </a:cubicBezTo>
                      <a:close/>
                    </a:path>
                  </a:pathLst>
                </a:custGeom>
                <a:solidFill>
                  <a:srgbClr val="FAB12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150" normalizeH="0" baseline="0" noProof="0" dirty="0">
                    <a:ln>
                      <a:noFill/>
                    </a:ln>
                    <a:solidFill>
                      <a:srgbClr val="F9B026"/>
                    </a:solidFill>
                    <a:effectLst/>
                    <a:uLnTx/>
                    <a:uFillTx/>
                    <a:latin typeface="思源柔黑体-凤殿字体美化酷" panose="02000500000000000000" pitchFamily="2" charset="-128"/>
                    <a:ea typeface="思源柔黑体-凤殿字体美化酷" panose="02000500000000000000" pitchFamily="2" charset="-128"/>
                    <a:cs typeface="思源柔黑体-凤殿字体美化酷" panose="02000500000000000000" pitchFamily="2" charset="-128"/>
                  </a:endParaRPr>
                </a:p>
              </p:txBody>
            </p:sp>
            <p:sp>
              <p:nvSpPr>
                <p:cNvPr id="25" name="文本框 24">
                  <a:extLst>
                    <a:ext uri="{FF2B5EF4-FFF2-40B4-BE49-F238E27FC236}">
                      <a16:creationId xmlns="" xmlns:a16="http://schemas.microsoft.com/office/drawing/2014/main" id="{93206B65-BD0E-4AA3-8D86-D6619FAD8D49}"/>
                    </a:ext>
                  </a:extLst>
                </p:cNvPr>
                <p:cNvSpPr txBox="1"/>
                <p:nvPr/>
              </p:nvSpPr>
              <p:spPr>
                <a:xfrm>
                  <a:off x="2497795" y="3846483"/>
                  <a:ext cx="543981" cy="120899"/>
                </a:xfrm>
                <a:custGeom>
                  <a:avLst/>
                  <a:gdLst/>
                  <a:ahLst/>
                  <a:cxnLst/>
                  <a:rect l="l" t="t" r="r" b="b"/>
                  <a:pathLst>
                    <a:path w="667893" h="148438">
                      <a:moveTo>
                        <a:pt x="598094" y="45873"/>
                      </a:moveTo>
                      <a:cubicBezTo>
                        <a:pt x="582854" y="45873"/>
                        <a:pt x="572897" y="54102"/>
                        <a:pt x="568223" y="70561"/>
                      </a:cubicBezTo>
                      <a:lnTo>
                        <a:pt x="628421" y="70561"/>
                      </a:lnTo>
                      <a:cubicBezTo>
                        <a:pt x="626999" y="62840"/>
                        <a:pt x="623443" y="56795"/>
                        <a:pt x="617753" y="52426"/>
                      </a:cubicBezTo>
                      <a:cubicBezTo>
                        <a:pt x="612064" y="48057"/>
                        <a:pt x="605511" y="45873"/>
                        <a:pt x="598094" y="45873"/>
                      </a:cubicBezTo>
                      <a:close/>
                      <a:moveTo>
                        <a:pt x="314630" y="45873"/>
                      </a:moveTo>
                      <a:cubicBezTo>
                        <a:pt x="305283" y="45873"/>
                        <a:pt x="297510" y="49098"/>
                        <a:pt x="291313" y="55550"/>
                      </a:cubicBezTo>
                      <a:cubicBezTo>
                        <a:pt x="285115" y="62002"/>
                        <a:pt x="282016" y="69444"/>
                        <a:pt x="282016" y="77877"/>
                      </a:cubicBezTo>
                      <a:cubicBezTo>
                        <a:pt x="282016" y="86106"/>
                        <a:pt x="285013" y="93142"/>
                        <a:pt x="291008" y="98984"/>
                      </a:cubicBezTo>
                      <a:cubicBezTo>
                        <a:pt x="297002" y="104826"/>
                        <a:pt x="304673" y="107747"/>
                        <a:pt x="314020" y="107747"/>
                      </a:cubicBezTo>
                      <a:cubicBezTo>
                        <a:pt x="323367" y="107747"/>
                        <a:pt x="331013" y="104902"/>
                        <a:pt x="336956" y="99213"/>
                      </a:cubicBezTo>
                      <a:cubicBezTo>
                        <a:pt x="342900" y="93523"/>
                        <a:pt x="345872" y="86157"/>
                        <a:pt x="345872" y="77115"/>
                      </a:cubicBezTo>
                      <a:cubicBezTo>
                        <a:pt x="345872" y="68275"/>
                        <a:pt x="342875" y="60859"/>
                        <a:pt x="336880" y="54864"/>
                      </a:cubicBezTo>
                      <a:cubicBezTo>
                        <a:pt x="330886" y="48870"/>
                        <a:pt x="323469" y="45873"/>
                        <a:pt x="314630" y="45873"/>
                      </a:cubicBezTo>
                      <a:close/>
                      <a:moveTo>
                        <a:pt x="121844" y="45873"/>
                      </a:moveTo>
                      <a:cubicBezTo>
                        <a:pt x="106604" y="45873"/>
                        <a:pt x="96647" y="54102"/>
                        <a:pt x="91973" y="70561"/>
                      </a:cubicBezTo>
                      <a:lnTo>
                        <a:pt x="152171" y="70561"/>
                      </a:lnTo>
                      <a:cubicBezTo>
                        <a:pt x="150749" y="62840"/>
                        <a:pt x="147193" y="56795"/>
                        <a:pt x="141503" y="52426"/>
                      </a:cubicBezTo>
                      <a:cubicBezTo>
                        <a:pt x="135814" y="48057"/>
                        <a:pt x="129261" y="45873"/>
                        <a:pt x="121844" y="45873"/>
                      </a:cubicBezTo>
                      <a:close/>
                      <a:moveTo>
                        <a:pt x="654025" y="37948"/>
                      </a:moveTo>
                      <a:lnTo>
                        <a:pt x="664540" y="37948"/>
                      </a:lnTo>
                      <a:lnTo>
                        <a:pt x="664540" y="118872"/>
                      </a:lnTo>
                      <a:lnTo>
                        <a:pt x="654025" y="118872"/>
                      </a:lnTo>
                      <a:close/>
                      <a:moveTo>
                        <a:pt x="598018" y="35814"/>
                      </a:moveTo>
                      <a:cubicBezTo>
                        <a:pt x="609752" y="35814"/>
                        <a:pt x="619608" y="39726"/>
                        <a:pt x="627583" y="47549"/>
                      </a:cubicBezTo>
                      <a:cubicBezTo>
                        <a:pt x="635559" y="55372"/>
                        <a:pt x="639699" y="66040"/>
                        <a:pt x="640004" y="79553"/>
                      </a:cubicBezTo>
                      <a:lnTo>
                        <a:pt x="567157" y="79553"/>
                      </a:lnTo>
                      <a:cubicBezTo>
                        <a:pt x="567461" y="89307"/>
                        <a:pt x="570535" y="97155"/>
                        <a:pt x="576377" y="103099"/>
                      </a:cubicBezTo>
                      <a:cubicBezTo>
                        <a:pt x="582219" y="109042"/>
                        <a:pt x="589305" y="112014"/>
                        <a:pt x="597637" y="112014"/>
                      </a:cubicBezTo>
                      <a:cubicBezTo>
                        <a:pt x="611353" y="112014"/>
                        <a:pt x="621614" y="105563"/>
                        <a:pt x="628421" y="92659"/>
                      </a:cubicBezTo>
                      <a:lnTo>
                        <a:pt x="637261" y="97231"/>
                      </a:lnTo>
                      <a:cubicBezTo>
                        <a:pt x="628523" y="113487"/>
                        <a:pt x="615620" y="121615"/>
                        <a:pt x="598551" y="121615"/>
                      </a:cubicBezTo>
                      <a:cubicBezTo>
                        <a:pt x="586359" y="121615"/>
                        <a:pt x="576301" y="117424"/>
                        <a:pt x="568376" y="109042"/>
                      </a:cubicBezTo>
                      <a:cubicBezTo>
                        <a:pt x="560451" y="100660"/>
                        <a:pt x="556489" y="90577"/>
                        <a:pt x="556489" y="78791"/>
                      </a:cubicBezTo>
                      <a:cubicBezTo>
                        <a:pt x="556489" y="67005"/>
                        <a:pt x="560476" y="56896"/>
                        <a:pt x="568452" y="48463"/>
                      </a:cubicBezTo>
                      <a:cubicBezTo>
                        <a:pt x="576428" y="40031"/>
                        <a:pt x="586283" y="35814"/>
                        <a:pt x="598018" y="35814"/>
                      </a:cubicBezTo>
                      <a:close/>
                      <a:moveTo>
                        <a:pt x="313258" y="35814"/>
                      </a:moveTo>
                      <a:cubicBezTo>
                        <a:pt x="325755" y="35814"/>
                        <a:pt x="336474" y="41199"/>
                        <a:pt x="345415" y="51969"/>
                      </a:cubicBezTo>
                      <a:lnTo>
                        <a:pt x="345415" y="37948"/>
                      </a:lnTo>
                      <a:lnTo>
                        <a:pt x="355930" y="37948"/>
                      </a:lnTo>
                      <a:lnTo>
                        <a:pt x="355930" y="100432"/>
                      </a:lnTo>
                      <a:cubicBezTo>
                        <a:pt x="355930" y="111506"/>
                        <a:pt x="354965" y="119634"/>
                        <a:pt x="353035" y="124816"/>
                      </a:cubicBezTo>
                      <a:cubicBezTo>
                        <a:pt x="351104" y="129997"/>
                        <a:pt x="348310" y="134315"/>
                        <a:pt x="344653" y="137770"/>
                      </a:cubicBezTo>
                      <a:cubicBezTo>
                        <a:pt x="340995" y="141224"/>
                        <a:pt x="336575" y="143866"/>
                        <a:pt x="331394" y="145695"/>
                      </a:cubicBezTo>
                      <a:cubicBezTo>
                        <a:pt x="326212" y="147523"/>
                        <a:pt x="320523" y="148438"/>
                        <a:pt x="314325" y="148438"/>
                      </a:cubicBezTo>
                      <a:cubicBezTo>
                        <a:pt x="293192" y="148438"/>
                        <a:pt x="279273" y="140005"/>
                        <a:pt x="272567" y="123139"/>
                      </a:cubicBezTo>
                      <a:lnTo>
                        <a:pt x="283845" y="123139"/>
                      </a:lnTo>
                      <a:cubicBezTo>
                        <a:pt x="289738" y="133706"/>
                        <a:pt x="299745" y="138989"/>
                        <a:pt x="313868" y="138989"/>
                      </a:cubicBezTo>
                      <a:cubicBezTo>
                        <a:pt x="320675" y="138989"/>
                        <a:pt x="326593" y="137668"/>
                        <a:pt x="331622" y="135027"/>
                      </a:cubicBezTo>
                      <a:cubicBezTo>
                        <a:pt x="336652" y="132385"/>
                        <a:pt x="340208" y="129007"/>
                        <a:pt x="342290" y="124892"/>
                      </a:cubicBezTo>
                      <a:cubicBezTo>
                        <a:pt x="344373" y="120777"/>
                        <a:pt x="345415" y="114351"/>
                        <a:pt x="345415" y="105613"/>
                      </a:cubicBezTo>
                      <a:lnTo>
                        <a:pt x="345415" y="102108"/>
                      </a:lnTo>
                      <a:cubicBezTo>
                        <a:pt x="341249" y="107290"/>
                        <a:pt x="336321" y="111151"/>
                        <a:pt x="330632" y="113691"/>
                      </a:cubicBezTo>
                      <a:cubicBezTo>
                        <a:pt x="324942" y="116231"/>
                        <a:pt x="318948" y="117501"/>
                        <a:pt x="312649" y="117501"/>
                      </a:cubicBezTo>
                      <a:cubicBezTo>
                        <a:pt x="300863" y="117501"/>
                        <a:pt x="291059" y="113487"/>
                        <a:pt x="283235" y="105461"/>
                      </a:cubicBezTo>
                      <a:cubicBezTo>
                        <a:pt x="275412" y="97435"/>
                        <a:pt x="271501" y="87986"/>
                        <a:pt x="271501" y="77115"/>
                      </a:cubicBezTo>
                      <a:cubicBezTo>
                        <a:pt x="271501" y="65837"/>
                        <a:pt x="275666" y="56134"/>
                        <a:pt x="283997" y="48006"/>
                      </a:cubicBezTo>
                      <a:cubicBezTo>
                        <a:pt x="292329" y="39878"/>
                        <a:pt x="302082" y="35814"/>
                        <a:pt x="313258" y="35814"/>
                      </a:cubicBezTo>
                      <a:close/>
                      <a:moveTo>
                        <a:pt x="220142" y="35814"/>
                      </a:moveTo>
                      <a:cubicBezTo>
                        <a:pt x="226238" y="35814"/>
                        <a:pt x="231724" y="37465"/>
                        <a:pt x="236601" y="40767"/>
                      </a:cubicBezTo>
                      <a:cubicBezTo>
                        <a:pt x="241478" y="44069"/>
                        <a:pt x="244932" y="48387"/>
                        <a:pt x="246964" y="53721"/>
                      </a:cubicBezTo>
                      <a:cubicBezTo>
                        <a:pt x="248996" y="59055"/>
                        <a:pt x="250012" y="66904"/>
                        <a:pt x="250012" y="77267"/>
                      </a:cubicBezTo>
                      <a:lnTo>
                        <a:pt x="250012" y="118872"/>
                      </a:lnTo>
                      <a:lnTo>
                        <a:pt x="239649" y="118872"/>
                      </a:lnTo>
                      <a:lnTo>
                        <a:pt x="239649" y="80315"/>
                      </a:lnTo>
                      <a:cubicBezTo>
                        <a:pt x="239649" y="70866"/>
                        <a:pt x="239217" y="64465"/>
                        <a:pt x="238354" y="61113"/>
                      </a:cubicBezTo>
                      <a:cubicBezTo>
                        <a:pt x="237490" y="57760"/>
                        <a:pt x="236169" y="54915"/>
                        <a:pt x="234391" y="52578"/>
                      </a:cubicBezTo>
                      <a:cubicBezTo>
                        <a:pt x="232613" y="50241"/>
                        <a:pt x="230353" y="48463"/>
                        <a:pt x="227609" y="47244"/>
                      </a:cubicBezTo>
                      <a:cubicBezTo>
                        <a:pt x="224866" y="46025"/>
                        <a:pt x="221666" y="45415"/>
                        <a:pt x="218008" y="45415"/>
                      </a:cubicBezTo>
                      <a:cubicBezTo>
                        <a:pt x="213843" y="45415"/>
                        <a:pt x="209880" y="46381"/>
                        <a:pt x="206121" y="48311"/>
                      </a:cubicBezTo>
                      <a:cubicBezTo>
                        <a:pt x="202362" y="50241"/>
                        <a:pt x="199161" y="52934"/>
                        <a:pt x="196520" y="56388"/>
                      </a:cubicBezTo>
                      <a:cubicBezTo>
                        <a:pt x="193878" y="59843"/>
                        <a:pt x="192100" y="63399"/>
                        <a:pt x="191186" y="67056"/>
                      </a:cubicBezTo>
                      <a:cubicBezTo>
                        <a:pt x="190271" y="70714"/>
                        <a:pt x="189814" y="78080"/>
                        <a:pt x="189814" y="89154"/>
                      </a:cubicBezTo>
                      <a:lnTo>
                        <a:pt x="189814" y="118872"/>
                      </a:lnTo>
                      <a:lnTo>
                        <a:pt x="179299" y="118872"/>
                      </a:lnTo>
                      <a:lnTo>
                        <a:pt x="179299" y="37948"/>
                      </a:lnTo>
                      <a:lnTo>
                        <a:pt x="189814" y="37948"/>
                      </a:lnTo>
                      <a:lnTo>
                        <a:pt x="189814" y="52426"/>
                      </a:lnTo>
                      <a:cubicBezTo>
                        <a:pt x="198145" y="41351"/>
                        <a:pt x="208255" y="35814"/>
                        <a:pt x="220142" y="35814"/>
                      </a:cubicBezTo>
                      <a:close/>
                      <a:moveTo>
                        <a:pt x="121768" y="35814"/>
                      </a:moveTo>
                      <a:cubicBezTo>
                        <a:pt x="133502" y="35814"/>
                        <a:pt x="143358" y="39726"/>
                        <a:pt x="151333" y="47549"/>
                      </a:cubicBezTo>
                      <a:cubicBezTo>
                        <a:pt x="159309" y="55372"/>
                        <a:pt x="163449" y="66040"/>
                        <a:pt x="163754" y="79553"/>
                      </a:cubicBezTo>
                      <a:lnTo>
                        <a:pt x="90907" y="79553"/>
                      </a:lnTo>
                      <a:cubicBezTo>
                        <a:pt x="91211" y="89307"/>
                        <a:pt x="94285" y="97155"/>
                        <a:pt x="100127" y="103099"/>
                      </a:cubicBezTo>
                      <a:cubicBezTo>
                        <a:pt x="105969" y="109042"/>
                        <a:pt x="113055" y="112014"/>
                        <a:pt x="121387" y="112014"/>
                      </a:cubicBezTo>
                      <a:cubicBezTo>
                        <a:pt x="135103" y="112014"/>
                        <a:pt x="145364" y="105563"/>
                        <a:pt x="152171" y="92659"/>
                      </a:cubicBezTo>
                      <a:lnTo>
                        <a:pt x="161011" y="97231"/>
                      </a:lnTo>
                      <a:cubicBezTo>
                        <a:pt x="152273" y="113487"/>
                        <a:pt x="139370" y="121615"/>
                        <a:pt x="122301" y="121615"/>
                      </a:cubicBezTo>
                      <a:cubicBezTo>
                        <a:pt x="110109" y="121615"/>
                        <a:pt x="100051" y="117424"/>
                        <a:pt x="92126" y="109042"/>
                      </a:cubicBezTo>
                      <a:cubicBezTo>
                        <a:pt x="84201" y="100660"/>
                        <a:pt x="80239" y="90577"/>
                        <a:pt x="80239" y="78791"/>
                      </a:cubicBezTo>
                      <a:cubicBezTo>
                        <a:pt x="80239" y="67005"/>
                        <a:pt x="84226" y="56896"/>
                        <a:pt x="92202" y="48463"/>
                      </a:cubicBezTo>
                      <a:cubicBezTo>
                        <a:pt x="100178" y="40031"/>
                        <a:pt x="110033" y="35814"/>
                        <a:pt x="121768" y="35814"/>
                      </a:cubicBezTo>
                      <a:close/>
                      <a:moveTo>
                        <a:pt x="10973" y="20117"/>
                      </a:moveTo>
                      <a:lnTo>
                        <a:pt x="10973" y="57455"/>
                      </a:lnTo>
                      <a:lnTo>
                        <a:pt x="29413" y="57455"/>
                      </a:lnTo>
                      <a:cubicBezTo>
                        <a:pt x="40488" y="57658"/>
                        <a:pt x="47854" y="55855"/>
                        <a:pt x="51511" y="52045"/>
                      </a:cubicBezTo>
                      <a:cubicBezTo>
                        <a:pt x="55169" y="48235"/>
                        <a:pt x="56998" y="43739"/>
                        <a:pt x="56998" y="38557"/>
                      </a:cubicBezTo>
                      <a:cubicBezTo>
                        <a:pt x="56998" y="26264"/>
                        <a:pt x="48108" y="20117"/>
                        <a:pt x="30328" y="20117"/>
                      </a:cubicBezTo>
                      <a:close/>
                      <a:moveTo>
                        <a:pt x="413004" y="9449"/>
                      </a:moveTo>
                      <a:lnTo>
                        <a:pt x="424282" y="9449"/>
                      </a:lnTo>
                      <a:lnTo>
                        <a:pt x="446532" y="90983"/>
                      </a:lnTo>
                      <a:lnTo>
                        <a:pt x="477926" y="9449"/>
                      </a:lnTo>
                      <a:lnTo>
                        <a:pt x="480060" y="9449"/>
                      </a:lnTo>
                      <a:lnTo>
                        <a:pt x="511150" y="90983"/>
                      </a:lnTo>
                      <a:lnTo>
                        <a:pt x="533857" y="9449"/>
                      </a:lnTo>
                      <a:lnTo>
                        <a:pt x="544982" y="9449"/>
                      </a:lnTo>
                      <a:lnTo>
                        <a:pt x="513588" y="121615"/>
                      </a:lnTo>
                      <a:lnTo>
                        <a:pt x="511454" y="121615"/>
                      </a:lnTo>
                      <a:lnTo>
                        <a:pt x="478993" y="36119"/>
                      </a:lnTo>
                      <a:lnTo>
                        <a:pt x="445922" y="121615"/>
                      </a:lnTo>
                      <a:lnTo>
                        <a:pt x="443941" y="121615"/>
                      </a:lnTo>
                      <a:close/>
                      <a:moveTo>
                        <a:pt x="0" y="9449"/>
                      </a:moveTo>
                      <a:lnTo>
                        <a:pt x="21793" y="9449"/>
                      </a:lnTo>
                      <a:cubicBezTo>
                        <a:pt x="34696" y="9449"/>
                        <a:pt x="43129" y="9957"/>
                        <a:pt x="47092" y="10973"/>
                      </a:cubicBezTo>
                      <a:cubicBezTo>
                        <a:pt x="51054" y="11989"/>
                        <a:pt x="54686" y="13767"/>
                        <a:pt x="57988" y="16307"/>
                      </a:cubicBezTo>
                      <a:cubicBezTo>
                        <a:pt x="61290" y="18847"/>
                        <a:pt x="63856" y="22022"/>
                        <a:pt x="65684" y="25832"/>
                      </a:cubicBezTo>
                      <a:cubicBezTo>
                        <a:pt x="67513" y="29642"/>
                        <a:pt x="68428" y="33884"/>
                        <a:pt x="68428" y="38557"/>
                      </a:cubicBezTo>
                      <a:cubicBezTo>
                        <a:pt x="68428" y="46076"/>
                        <a:pt x="66396" y="52223"/>
                        <a:pt x="62332" y="56998"/>
                      </a:cubicBezTo>
                      <a:cubicBezTo>
                        <a:pt x="58268" y="61773"/>
                        <a:pt x="53162" y="64796"/>
                        <a:pt x="47015" y="66066"/>
                      </a:cubicBezTo>
                      <a:cubicBezTo>
                        <a:pt x="40869" y="67336"/>
                        <a:pt x="31445" y="67971"/>
                        <a:pt x="18745" y="67971"/>
                      </a:cubicBezTo>
                      <a:lnTo>
                        <a:pt x="10973" y="67971"/>
                      </a:lnTo>
                      <a:lnTo>
                        <a:pt x="10973" y="118872"/>
                      </a:lnTo>
                      <a:lnTo>
                        <a:pt x="0" y="118872"/>
                      </a:lnTo>
                      <a:close/>
                      <a:moveTo>
                        <a:pt x="659206" y="6706"/>
                      </a:moveTo>
                      <a:cubicBezTo>
                        <a:pt x="661645" y="6706"/>
                        <a:pt x="663702" y="7544"/>
                        <a:pt x="665378" y="9220"/>
                      </a:cubicBezTo>
                      <a:cubicBezTo>
                        <a:pt x="667055" y="10897"/>
                        <a:pt x="667893" y="12954"/>
                        <a:pt x="667893" y="15393"/>
                      </a:cubicBezTo>
                      <a:cubicBezTo>
                        <a:pt x="667893" y="17729"/>
                        <a:pt x="667055" y="19736"/>
                        <a:pt x="665378" y="21412"/>
                      </a:cubicBezTo>
                      <a:cubicBezTo>
                        <a:pt x="663702" y="23089"/>
                        <a:pt x="661645" y="23927"/>
                        <a:pt x="659206" y="23927"/>
                      </a:cubicBezTo>
                      <a:cubicBezTo>
                        <a:pt x="656869" y="23927"/>
                        <a:pt x="654863" y="23063"/>
                        <a:pt x="653186" y="21336"/>
                      </a:cubicBezTo>
                      <a:cubicBezTo>
                        <a:pt x="651510" y="19609"/>
                        <a:pt x="650672" y="17628"/>
                        <a:pt x="650672" y="15393"/>
                      </a:cubicBezTo>
                      <a:cubicBezTo>
                        <a:pt x="650672" y="13056"/>
                        <a:pt x="651510" y="11024"/>
                        <a:pt x="653186" y="9297"/>
                      </a:cubicBezTo>
                      <a:cubicBezTo>
                        <a:pt x="654863" y="7569"/>
                        <a:pt x="656869" y="6706"/>
                        <a:pt x="659206" y="6706"/>
                      </a:cubicBezTo>
                      <a:close/>
                      <a:moveTo>
                        <a:pt x="573710" y="4115"/>
                      </a:moveTo>
                      <a:lnTo>
                        <a:pt x="587121" y="4115"/>
                      </a:lnTo>
                      <a:lnTo>
                        <a:pt x="600227" y="15393"/>
                      </a:lnTo>
                      <a:lnTo>
                        <a:pt x="613943" y="4115"/>
                      </a:lnTo>
                      <a:lnTo>
                        <a:pt x="627659" y="4115"/>
                      </a:lnTo>
                      <a:lnTo>
                        <a:pt x="605561" y="23317"/>
                      </a:lnTo>
                      <a:lnTo>
                        <a:pt x="595351" y="23317"/>
                      </a:lnTo>
                      <a:close/>
                      <a:moveTo>
                        <a:pt x="127025" y="0"/>
                      </a:moveTo>
                      <a:lnTo>
                        <a:pt x="143027" y="0"/>
                      </a:lnTo>
                      <a:lnTo>
                        <a:pt x="121082" y="22860"/>
                      </a:lnTo>
                      <a:lnTo>
                        <a:pt x="110871" y="22860"/>
                      </a:lnTo>
                      <a:close/>
                    </a:path>
                  </a:pathLst>
                </a:custGeom>
                <a:solidFill>
                  <a:schemeClr val="tx1">
                    <a:lumMod val="50000"/>
                    <a:lumOff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srgbClr val="000000">
                        <a:lumMod val="75000"/>
                        <a:lumOff val="25000"/>
                      </a:srgbClr>
                    </a:solidFill>
                    <a:effectLst/>
                    <a:uLnTx/>
                    <a:uFillTx/>
                    <a:latin typeface="华文细黑" panose="02010600040101010101" pitchFamily="2" charset="-122"/>
                    <a:ea typeface="华文细黑" panose="02010600040101010101" pitchFamily="2" charset="-122"/>
                    <a:cs typeface="+mn-cs"/>
                  </a:endParaRPr>
                </a:p>
              </p:txBody>
            </p:sp>
          </p:grpSp>
          <p:cxnSp>
            <p:nvCxnSpPr>
              <p:cNvPr id="28" name="直接连接符 27">
                <a:extLst>
                  <a:ext uri="{FF2B5EF4-FFF2-40B4-BE49-F238E27FC236}">
                    <a16:creationId xmlns="" xmlns:a16="http://schemas.microsoft.com/office/drawing/2014/main" id="{F644BDD9-F49F-4D0D-BF4A-26F9A83FEC3F}"/>
                  </a:ext>
                </a:extLst>
              </p:cNvPr>
              <p:cNvCxnSpPr>
                <a:cxnSpLocks/>
              </p:cNvCxnSpPr>
              <p:nvPr/>
            </p:nvCxnSpPr>
            <p:spPr>
              <a:xfrm>
                <a:off x="2659575" y="3871598"/>
                <a:ext cx="25948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 xmlns:a16="http://schemas.microsoft.com/office/drawing/2014/main" id="{2E1A9ACD-620C-4452-870A-8CEEC382E74C}"/>
                </a:ext>
              </a:extLst>
            </p:cNvPr>
            <p:cNvSpPr txBox="1"/>
            <p:nvPr/>
          </p:nvSpPr>
          <p:spPr>
            <a:xfrm>
              <a:off x="1735191" y="5504155"/>
              <a:ext cx="2108269" cy="245388"/>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900" b="0" i="1" u="none" strike="noStrike" kern="1200" cap="none" spc="100" normalizeH="0" baseline="0" noProof="0" dirty="0">
                  <a:ln>
                    <a:noFill/>
                  </a:ln>
                  <a:solidFill>
                    <a:srgbClr val="FFFFFF">
                      <a:lumMod val="75000"/>
                    </a:srgbClr>
                  </a:solidFill>
                  <a:effectLst/>
                  <a:uLnTx/>
                  <a:uFillTx/>
                  <a:latin typeface="微软雅黑 Light" panose="020B0502040204020203" pitchFamily="34" charset="-122"/>
                  <a:ea typeface="微软雅黑 Light" panose="020B0502040204020203" pitchFamily="34" charset="-122"/>
                  <a:cs typeface="+mn-cs"/>
                </a:rPr>
                <a:t>*</a:t>
              </a:r>
              <a:r>
                <a:rPr kumimoji="0" lang="zh-CN" altLang="en-US" sz="900" b="0" i="1" u="none" strike="noStrike" kern="1200" cap="none" spc="100" normalizeH="0" baseline="0" noProof="0" dirty="0">
                  <a:ln>
                    <a:noFill/>
                  </a:ln>
                  <a:solidFill>
                    <a:srgbClr val="FFFFFF">
                      <a:lumMod val="75000"/>
                    </a:srgbClr>
                  </a:solidFill>
                  <a:effectLst/>
                  <a:uLnTx/>
                  <a:uFillTx/>
                  <a:latin typeface="微软雅黑 Light" panose="020B0502040204020203" pitchFamily="34" charset="-122"/>
                  <a:ea typeface="微软雅黑 Light" panose="020B0502040204020203" pitchFamily="34" charset="-122"/>
                  <a:cs typeface="+mn-cs"/>
                </a:rPr>
                <a:t>史上最容易被念错名字的设计师</a:t>
              </a:r>
              <a:r>
                <a:rPr kumimoji="0" lang="en-US" altLang="zh-CN" sz="900" b="0" i="1" u="none" strike="noStrike" kern="1200" cap="none" spc="100" normalizeH="0" baseline="0" noProof="0" dirty="0">
                  <a:ln>
                    <a:noFill/>
                  </a:ln>
                  <a:solidFill>
                    <a:srgbClr val="FFFFFF">
                      <a:lumMod val="75000"/>
                    </a:srgbClr>
                  </a:solidFill>
                  <a:effectLst/>
                  <a:uLnTx/>
                  <a:uFillTx/>
                  <a:latin typeface="微软雅黑 Light" panose="020B0502040204020203" pitchFamily="34" charset="-122"/>
                  <a:ea typeface="微软雅黑 Light" panose="020B0502040204020203" pitchFamily="34" charset="-122"/>
                  <a:cs typeface="+mn-cs"/>
                </a:rPr>
                <a:t>*</a:t>
              </a:r>
            </a:p>
          </p:txBody>
        </p:sp>
      </p:grpSp>
      <p:grpSp>
        <p:nvGrpSpPr>
          <p:cNvPr id="3" name="组合 2">
            <a:extLst>
              <a:ext uri="{FF2B5EF4-FFF2-40B4-BE49-F238E27FC236}">
                <a16:creationId xmlns="" xmlns:a16="http://schemas.microsoft.com/office/drawing/2014/main" id="{DDD8E5D3-C2E6-4928-B7E6-194592E02625}"/>
              </a:ext>
            </a:extLst>
          </p:cNvPr>
          <p:cNvGrpSpPr/>
          <p:nvPr/>
        </p:nvGrpSpPr>
        <p:grpSpPr>
          <a:xfrm>
            <a:off x="8898835" y="2368800"/>
            <a:ext cx="2032354" cy="2625471"/>
            <a:chOff x="8702008" y="2368800"/>
            <a:chExt cx="2032354" cy="2625471"/>
          </a:xfrm>
        </p:grpSpPr>
        <p:sp>
          <p:nvSpPr>
            <p:cNvPr id="45" name="矩形 44">
              <a:extLst>
                <a:ext uri="{FF2B5EF4-FFF2-40B4-BE49-F238E27FC236}">
                  <a16:creationId xmlns="" xmlns:a16="http://schemas.microsoft.com/office/drawing/2014/main" id="{BDE79A9D-5842-4EA8-95F2-EBFA255ACAA9}"/>
                </a:ext>
              </a:extLst>
            </p:cNvPr>
            <p:cNvSpPr/>
            <p:nvPr/>
          </p:nvSpPr>
          <p:spPr>
            <a:xfrm>
              <a:off x="8878213" y="2545365"/>
              <a:ext cx="1679944" cy="167994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cs typeface="+mn-cs"/>
              </a:endParaRPr>
            </a:p>
          </p:txBody>
        </p:sp>
        <p:pic>
          <p:nvPicPr>
            <p:cNvPr id="50" name="图片 49">
              <a:extLst>
                <a:ext uri="{FF2B5EF4-FFF2-40B4-BE49-F238E27FC236}">
                  <a16:creationId xmlns="" xmlns:a16="http://schemas.microsoft.com/office/drawing/2014/main" id="{43322164-0521-42BB-8CBA-680EB7734771}"/>
                </a:ext>
              </a:extLst>
            </p:cNvPr>
            <p:cNvPicPr>
              <a:picLocks/>
            </p:cNvPicPr>
            <p:nvPr/>
          </p:nvPicPr>
          <p:blipFill>
            <a:blip r:embed="rId7">
              <a:clrChange>
                <a:clrFrom>
                  <a:srgbClr val="FFFFFF"/>
                </a:clrFrom>
                <a:clrTo>
                  <a:srgbClr val="FFFFFF">
                    <a:alpha val="0"/>
                  </a:srgbClr>
                </a:clrTo>
              </a:clrChange>
            </a:blip>
            <a:srcRect l="68911" t="41606" r="9386" b="25590"/>
            <a:stretch>
              <a:fillRect/>
            </a:stretch>
          </p:blipFill>
          <p:spPr>
            <a:xfrm>
              <a:off x="8952886" y="2611581"/>
              <a:ext cx="1557268" cy="1567623"/>
            </a:xfrm>
            <a:custGeom>
              <a:avLst/>
              <a:gdLst>
                <a:gd name="connsiteX0" fmla="*/ 0 w 1624584"/>
                <a:gd name="connsiteY0" fmla="*/ 0 h 1627632"/>
                <a:gd name="connsiteX1" fmla="*/ 1624584 w 1624584"/>
                <a:gd name="connsiteY1" fmla="*/ 0 h 1627632"/>
                <a:gd name="connsiteX2" fmla="*/ 1624584 w 1624584"/>
                <a:gd name="connsiteY2" fmla="*/ 1627632 h 1627632"/>
                <a:gd name="connsiteX3" fmla="*/ 0 w 1624584"/>
                <a:gd name="connsiteY3" fmla="*/ 1627632 h 1627632"/>
              </a:gdLst>
              <a:ahLst/>
              <a:cxnLst>
                <a:cxn ang="0">
                  <a:pos x="connsiteX0" y="connsiteY0"/>
                </a:cxn>
                <a:cxn ang="0">
                  <a:pos x="connsiteX1" y="connsiteY1"/>
                </a:cxn>
                <a:cxn ang="0">
                  <a:pos x="connsiteX2" y="connsiteY2"/>
                </a:cxn>
                <a:cxn ang="0">
                  <a:pos x="connsiteX3" y="connsiteY3"/>
                </a:cxn>
              </a:cxnLst>
              <a:rect l="l" t="t" r="r" b="b"/>
              <a:pathLst>
                <a:path w="1624584" h="1627632">
                  <a:moveTo>
                    <a:pt x="0" y="0"/>
                  </a:moveTo>
                  <a:lnTo>
                    <a:pt x="1624584" y="0"/>
                  </a:lnTo>
                  <a:lnTo>
                    <a:pt x="1624584" y="1627632"/>
                  </a:lnTo>
                  <a:lnTo>
                    <a:pt x="0" y="1627632"/>
                  </a:lnTo>
                  <a:close/>
                </a:path>
              </a:pathLst>
            </a:custGeom>
          </p:spPr>
        </p:pic>
        <p:sp>
          <p:nvSpPr>
            <p:cNvPr id="47" name="文本框 46">
              <a:extLst>
                <a:ext uri="{FF2B5EF4-FFF2-40B4-BE49-F238E27FC236}">
                  <a16:creationId xmlns="" xmlns:a16="http://schemas.microsoft.com/office/drawing/2014/main" id="{E2876606-62C8-4307-9E80-D61177DBBC6B}"/>
                </a:ext>
              </a:extLst>
            </p:cNvPr>
            <p:cNvSpPr txBox="1"/>
            <p:nvPr/>
          </p:nvSpPr>
          <p:spPr>
            <a:xfrm>
              <a:off x="8702008" y="4406802"/>
              <a:ext cx="2032354" cy="587469"/>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也可能</a:t>
              </a:r>
              <a:endPar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是这个二维码</a:t>
              </a:r>
            </a:p>
          </p:txBody>
        </p:sp>
        <p:sp>
          <p:nvSpPr>
            <p:cNvPr id="57" name="文本框 56">
              <a:extLst>
                <a:ext uri="{FF2B5EF4-FFF2-40B4-BE49-F238E27FC236}">
                  <a16:creationId xmlns="" xmlns:a16="http://schemas.microsoft.com/office/drawing/2014/main" id="{8FEAA305-E960-48BC-B56C-48F2DE3D4169}"/>
                </a:ext>
              </a:extLst>
            </p:cNvPr>
            <p:cNvSpPr txBox="1"/>
            <p:nvPr/>
          </p:nvSpPr>
          <p:spPr>
            <a:xfrm>
              <a:off x="9498401" y="2368800"/>
              <a:ext cx="439568" cy="109574"/>
            </a:xfrm>
            <a:custGeom>
              <a:avLst/>
              <a:gdLst/>
              <a:ahLst/>
              <a:cxnLst/>
              <a:rect l="l" t="t" r="r" b="b"/>
              <a:pathLst>
                <a:path w="589517" h="146954">
                  <a:moveTo>
                    <a:pt x="541446" y="58940"/>
                  </a:moveTo>
                  <a:cubicBezTo>
                    <a:pt x="531725" y="58940"/>
                    <a:pt x="524053" y="62269"/>
                    <a:pt x="518426" y="68926"/>
                  </a:cubicBezTo>
                  <a:cubicBezTo>
                    <a:pt x="512800" y="75583"/>
                    <a:pt x="509987" y="84714"/>
                    <a:pt x="509987" y="96319"/>
                  </a:cubicBezTo>
                  <a:cubicBezTo>
                    <a:pt x="509987" y="107572"/>
                    <a:pt x="512830" y="116438"/>
                    <a:pt x="518515" y="122918"/>
                  </a:cubicBezTo>
                  <a:cubicBezTo>
                    <a:pt x="524200" y="129398"/>
                    <a:pt x="531843" y="132638"/>
                    <a:pt x="541446" y="132638"/>
                  </a:cubicBezTo>
                  <a:cubicBezTo>
                    <a:pt x="551343" y="132638"/>
                    <a:pt x="558884" y="129472"/>
                    <a:pt x="564068" y="123139"/>
                  </a:cubicBezTo>
                  <a:cubicBezTo>
                    <a:pt x="569252" y="116806"/>
                    <a:pt x="571844" y="107719"/>
                    <a:pt x="571844" y="95878"/>
                  </a:cubicBezTo>
                  <a:cubicBezTo>
                    <a:pt x="571844" y="83978"/>
                    <a:pt x="569252" y="74846"/>
                    <a:pt x="564068" y="68484"/>
                  </a:cubicBezTo>
                  <a:cubicBezTo>
                    <a:pt x="558884" y="62122"/>
                    <a:pt x="551343" y="58940"/>
                    <a:pt x="541446" y="58940"/>
                  </a:cubicBezTo>
                  <a:close/>
                  <a:moveTo>
                    <a:pt x="421509" y="58940"/>
                  </a:moveTo>
                  <a:cubicBezTo>
                    <a:pt x="413026" y="58940"/>
                    <a:pt x="406030" y="61974"/>
                    <a:pt x="400522" y="68042"/>
                  </a:cubicBezTo>
                  <a:cubicBezTo>
                    <a:pt x="395014" y="74110"/>
                    <a:pt x="392260" y="81827"/>
                    <a:pt x="392260" y="91194"/>
                  </a:cubicBezTo>
                  <a:lnTo>
                    <a:pt x="392260" y="104449"/>
                  </a:lnTo>
                  <a:cubicBezTo>
                    <a:pt x="392260" y="112343"/>
                    <a:pt x="394822" y="119015"/>
                    <a:pt x="399948" y="124464"/>
                  </a:cubicBezTo>
                  <a:cubicBezTo>
                    <a:pt x="405073" y="129914"/>
                    <a:pt x="411494" y="132638"/>
                    <a:pt x="419211" y="132638"/>
                  </a:cubicBezTo>
                  <a:cubicBezTo>
                    <a:pt x="428402" y="132638"/>
                    <a:pt x="435589" y="129104"/>
                    <a:pt x="440773" y="122034"/>
                  </a:cubicBezTo>
                  <a:cubicBezTo>
                    <a:pt x="445957" y="114965"/>
                    <a:pt x="448549" y="105186"/>
                    <a:pt x="448549" y="92696"/>
                  </a:cubicBezTo>
                  <a:cubicBezTo>
                    <a:pt x="448549" y="82387"/>
                    <a:pt x="446134" y="74184"/>
                    <a:pt x="441303" y="68086"/>
                  </a:cubicBezTo>
                  <a:cubicBezTo>
                    <a:pt x="436473" y="61989"/>
                    <a:pt x="429874" y="58940"/>
                    <a:pt x="421509" y="58940"/>
                  </a:cubicBezTo>
                  <a:close/>
                  <a:moveTo>
                    <a:pt x="242194" y="58587"/>
                  </a:moveTo>
                  <a:cubicBezTo>
                    <a:pt x="235302" y="58587"/>
                    <a:pt x="229337" y="61150"/>
                    <a:pt x="224300" y="66275"/>
                  </a:cubicBezTo>
                  <a:cubicBezTo>
                    <a:pt x="219263" y="71400"/>
                    <a:pt x="216097" y="78086"/>
                    <a:pt x="214801" y="86334"/>
                  </a:cubicBezTo>
                  <a:lnTo>
                    <a:pt x="265877" y="86334"/>
                  </a:lnTo>
                  <a:cubicBezTo>
                    <a:pt x="265818" y="77497"/>
                    <a:pt x="263726" y="70664"/>
                    <a:pt x="259603" y="65833"/>
                  </a:cubicBezTo>
                  <a:cubicBezTo>
                    <a:pt x="255479" y="61002"/>
                    <a:pt x="249676" y="58587"/>
                    <a:pt x="242194" y="58587"/>
                  </a:cubicBezTo>
                  <a:close/>
                  <a:moveTo>
                    <a:pt x="317790" y="46923"/>
                  </a:moveTo>
                  <a:lnTo>
                    <a:pt x="335110" y="46923"/>
                  </a:lnTo>
                  <a:lnTo>
                    <a:pt x="335110" y="144656"/>
                  </a:lnTo>
                  <a:lnTo>
                    <a:pt x="317790" y="144656"/>
                  </a:lnTo>
                  <a:close/>
                  <a:moveTo>
                    <a:pt x="542506" y="44625"/>
                  </a:moveTo>
                  <a:cubicBezTo>
                    <a:pt x="557175" y="44625"/>
                    <a:pt x="568678" y="49117"/>
                    <a:pt x="577013" y="58101"/>
                  </a:cubicBezTo>
                  <a:cubicBezTo>
                    <a:pt x="585349" y="67085"/>
                    <a:pt x="589517" y="79500"/>
                    <a:pt x="589517" y="95347"/>
                  </a:cubicBezTo>
                  <a:cubicBezTo>
                    <a:pt x="589517" y="110782"/>
                    <a:pt x="585070" y="123242"/>
                    <a:pt x="576174" y="132727"/>
                  </a:cubicBezTo>
                  <a:cubicBezTo>
                    <a:pt x="567278" y="142211"/>
                    <a:pt x="555349" y="146954"/>
                    <a:pt x="540385" y="146954"/>
                  </a:cubicBezTo>
                  <a:cubicBezTo>
                    <a:pt x="525776" y="146954"/>
                    <a:pt x="514111" y="142359"/>
                    <a:pt x="505392" y="133168"/>
                  </a:cubicBezTo>
                  <a:cubicBezTo>
                    <a:pt x="496673" y="123978"/>
                    <a:pt x="492314" y="111872"/>
                    <a:pt x="492314" y="96850"/>
                  </a:cubicBezTo>
                  <a:cubicBezTo>
                    <a:pt x="492314" y="80708"/>
                    <a:pt x="496821" y="67969"/>
                    <a:pt x="505834" y="58631"/>
                  </a:cubicBezTo>
                  <a:cubicBezTo>
                    <a:pt x="514847" y="49294"/>
                    <a:pt x="527072" y="44625"/>
                    <a:pt x="542506" y="44625"/>
                  </a:cubicBezTo>
                  <a:close/>
                  <a:moveTo>
                    <a:pt x="242459" y="44625"/>
                  </a:moveTo>
                  <a:cubicBezTo>
                    <a:pt x="255243" y="44625"/>
                    <a:pt x="265229" y="48734"/>
                    <a:pt x="272416" y="56952"/>
                  </a:cubicBezTo>
                  <a:cubicBezTo>
                    <a:pt x="279603" y="65170"/>
                    <a:pt x="283197" y="76673"/>
                    <a:pt x="283197" y="91459"/>
                  </a:cubicBezTo>
                  <a:lnTo>
                    <a:pt x="283197" y="100208"/>
                  </a:lnTo>
                  <a:lnTo>
                    <a:pt x="214801" y="100208"/>
                  </a:lnTo>
                  <a:cubicBezTo>
                    <a:pt x="215095" y="110635"/>
                    <a:pt x="217952" y="118691"/>
                    <a:pt x="223372" y="124376"/>
                  </a:cubicBezTo>
                  <a:cubicBezTo>
                    <a:pt x="228792" y="130061"/>
                    <a:pt x="236362" y="132903"/>
                    <a:pt x="246083" y="132903"/>
                  </a:cubicBezTo>
                  <a:cubicBezTo>
                    <a:pt x="257040" y="132903"/>
                    <a:pt x="267084" y="129398"/>
                    <a:pt x="276216" y="122388"/>
                  </a:cubicBezTo>
                  <a:lnTo>
                    <a:pt x="276216" y="137852"/>
                  </a:lnTo>
                  <a:cubicBezTo>
                    <a:pt x="267615" y="143920"/>
                    <a:pt x="256215" y="146954"/>
                    <a:pt x="242018" y="146954"/>
                  </a:cubicBezTo>
                  <a:cubicBezTo>
                    <a:pt x="227879" y="146954"/>
                    <a:pt x="216848" y="142476"/>
                    <a:pt x="208924" y="133522"/>
                  </a:cubicBezTo>
                  <a:cubicBezTo>
                    <a:pt x="201001" y="124567"/>
                    <a:pt x="197039" y="112137"/>
                    <a:pt x="197039" y="96231"/>
                  </a:cubicBezTo>
                  <a:cubicBezTo>
                    <a:pt x="197039" y="81268"/>
                    <a:pt x="201384" y="68926"/>
                    <a:pt x="210073" y="59205"/>
                  </a:cubicBezTo>
                  <a:cubicBezTo>
                    <a:pt x="218763" y="49485"/>
                    <a:pt x="229558" y="44625"/>
                    <a:pt x="242459" y="44625"/>
                  </a:cubicBezTo>
                  <a:close/>
                  <a:moveTo>
                    <a:pt x="0" y="7776"/>
                  </a:moveTo>
                  <a:lnTo>
                    <a:pt x="19529" y="7776"/>
                  </a:lnTo>
                  <a:lnTo>
                    <a:pt x="47453" y="111165"/>
                  </a:lnTo>
                  <a:cubicBezTo>
                    <a:pt x="48690" y="115819"/>
                    <a:pt x="49426" y="120503"/>
                    <a:pt x="49662" y="125215"/>
                  </a:cubicBezTo>
                  <a:lnTo>
                    <a:pt x="50192" y="125215"/>
                  </a:lnTo>
                  <a:cubicBezTo>
                    <a:pt x="50487" y="121681"/>
                    <a:pt x="51459" y="116997"/>
                    <a:pt x="53108" y="111165"/>
                  </a:cubicBezTo>
                  <a:lnTo>
                    <a:pt x="82711" y="7776"/>
                  </a:lnTo>
                  <a:lnTo>
                    <a:pt x="100119" y="7776"/>
                  </a:lnTo>
                  <a:lnTo>
                    <a:pt x="128397" y="111960"/>
                  </a:lnTo>
                  <a:cubicBezTo>
                    <a:pt x="129339" y="115377"/>
                    <a:pt x="130105" y="119737"/>
                    <a:pt x="130694" y="125039"/>
                  </a:cubicBezTo>
                  <a:lnTo>
                    <a:pt x="131048" y="125039"/>
                  </a:lnTo>
                  <a:cubicBezTo>
                    <a:pt x="131342" y="121209"/>
                    <a:pt x="132197" y="116732"/>
                    <a:pt x="133610" y="111607"/>
                  </a:cubicBezTo>
                  <a:lnTo>
                    <a:pt x="160474" y="7776"/>
                  </a:lnTo>
                  <a:lnTo>
                    <a:pt x="179473" y="7776"/>
                  </a:lnTo>
                  <a:lnTo>
                    <a:pt x="141121" y="144656"/>
                  </a:lnTo>
                  <a:lnTo>
                    <a:pt x="120532" y="144656"/>
                  </a:lnTo>
                  <a:lnTo>
                    <a:pt x="92962" y="46039"/>
                  </a:lnTo>
                  <a:cubicBezTo>
                    <a:pt x="91725" y="41562"/>
                    <a:pt x="90988" y="36849"/>
                    <a:pt x="90753" y="31900"/>
                  </a:cubicBezTo>
                  <a:lnTo>
                    <a:pt x="90399" y="31900"/>
                  </a:lnTo>
                  <a:cubicBezTo>
                    <a:pt x="90046" y="36790"/>
                    <a:pt x="89221" y="41444"/>
                    <a:pt x="87925" y="45862"/>
                  </a:cubicBezTo>
                  <a:lnTo>
                    <a:pt x="60089" y="144656"/>
                  </a:lnTo>
                  <a:lnTo>
                    <a:pt x="39677" y="144656"/>
                  </a:lnTo>
                  <a:close/>
                  <a:moveTo>
                    <a:pt x="326627" y="1590"/>
                  </a:moveTo>
                  <a:cubicBezTo>
                    <a:pt x="329749" y="1590"/>
                    <a:pt x="332385" y="2621"/>
                    <a:pt x="334535" y="4683"/>
                  </a:cubicBezTo>
                  <a:cubicBezTo>
                    <a:pt x="336685" y="6745"/>
                    <a:pt x="337761" y="9337"/>
                    <a:pt x="337761" y="12459"/>
                  </a:cubicBezTo>
                  <a:cubicBezTo>
                    <a:pt x="337761" y="15523"/>
                    <a:pt x="336685" y="18071"/>
                    <a:pt x="334535" y="20103"/>
                  </a:cubicBezTo>
                  <a:cubicBezTo>
                    <a:pt x="332385" y="22136"/>
                    <a:pt x="329749" y="23152"/>
                    <a:pt x="326627" y="23152"/>
                  </a:cubicBezTo>
                  <a:cubicBezTo>
                    <a:pt x="323504" y="23152"/>
                    <a:pt x="320912" y="22136"/>
                    <a:pt x="318850" y="20103"/>
                  </a:cubicBezTo>
                  <a:cubicBezTo>
                    <a:pt x="316788" y="18071"/>
                    <a:pt x="315757" y="15523"/>
                    <a:pt x="315757" y="12459"/>
                  </a:cubicBezTo>
                  <a:cubicBezTo>
                    <a:pt x="315757" y="9396"/>
                    <a:pt x="316803" y="6819"/>
                    <a:pt x="318894" y="4727"/>
                  </a:cubicBezTo>
                  <a:cubicBezTo>
                    <a:pt x="320986" y="2636"/>
                    <a:pt x="323563" y="1590"/>
                    <a:pt x="326627" y="1590"/>
                  </a:cubicBezTo>
                  <a:close/>
                  <a:moveTo>
                    <a:pt x="375028" y="0"/>
                  </a:moveTo>
                  <a:lnTo>
                    <a:pt x="392348" y="0"/>
                  </a:lnTo>
                  <a:lnTo>
                    <a:pt x="392348" y="63801"/>
                  </a:lnTo>
                  <a:lnTo>
                    <a:pt x="392701" y="63801"/>
                  </a:lnTo>
                  <a:cubicBezTo>
                    <a:pt x="400360" y="51017"/>
                    <a:pt x="411553" y="44625"/>
                    <a:pt x="426281" y="44625"/>
                  </a:cubicBezTo>
                  <a:cubicBezTo>
                    <a:pt x="438534" y="44625"/>
                    <a:pt x="448269" y="48940"/>
                    <a:pt x="455486" y="57571"/>
                  </a:cubicBezTo>
                  <a:cubicBezTo>
                    <a:pt x="462703" y="66201"/>
                    <a:pt x="466311" y="77998"/>
                    <a:pt x="466311" y="92962"/>
                  </a:cubicBezTo>
                  <a:cubicBezTo>
                    <a:pt x="466311" y="109457"/>
                    <a:pt x="462261" y="122579"/>
                    <a:pt x="454161" y="132329"/>
                  </a:cubicBezTo>
                  <a:cubicBezTo>
                    <a:pt x="446060" y="142079"/>
                    <a:pt x="435265" y="146954"/>
                    <a:pt x="421774" y="146954"/>
                  </a:cubicBezTo>
                  <a:cubicBezTo>
                    <a:pt x="409049" y="146954"/>
                    <a:pt x="399359" y="141593"/>
                    <a:pt x="392701" y="130871"/>
                  </a:cubicBezTo>
                  <a:lnTo>
                    <a:pt x="392348" y="130871"/>
                  </a:lnTo>
                  <a:lnTo>
                    <a:pt x="392348" y="144656"/>
                  </a:lnTo>
                  <a:lnTo>
                    <a:pt x="375028" y="144656"/>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400" b="0" i="0" u="none" strike="noStrike" kern="1200" cap="none" spc="10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组合 6">
            <a:extLst>
              <a:ext uri="{FF2B5EF4-FFF2-40B4-BE49-F238E27FC236}">
                <a16:creationId xmlns="" xmlns:a16="http://schemas.microsoft.com/office/drawing/2014/main" id="{FA29DBCC-5D21-4073-8BD8-33DB3C45C1B0}"/>
              </a:ext>
            </a:extLst>
          </p:cNvPr>
          <p:cNvGrpSpPr/>
          <p:nvPr/>
        </p:nvGrpSpPr>
        <p:grpSpPr>
          <a:xfrm>
            <a:off x="1071398" y="2368800"/>
            <a:ext cx="2482288" cy="2625471"/>
            <a:chOff x="1071398" y="2368800"/>
            <a:chExt cx="2482288" cy="2625471"/>
          </a:xfrm>
        </p:grpSpPr>
        <p:grpSp>
          <p:nvGrpSpPr>
            <p:cNvPr id="4" name="组合 3">
              <a:extLst>
                <a:ext uri="{FF2B5EF4-FFF2-40B4-BE49-F238E27FC236}">
                  <a16:creationId xmlns="" xmlns:a16="http://schemas.microsoft.com/office/drawing/2014/main" id="{8914D94C-1A77-4D92-AA64-2AC760D90376}"/>
                </a:ext>
              </a:extLst>
            </p:cNvPr>
            <p:cNvGrpSpPr/>
            <p:nvPr/>
          </p:nvGrpSpPr>
          <p:grpSpPr>
            <a:xfrm>
              <a:off x="1071398" y="2368800"/>
              <a:ext cx="2482288" cy="2625471"/>
              <a:chOff x="6096000" y="2368800"/>
              <a:chExt cx="2482288" cy="2625471"/>
            </a:xfrm>
          </p:grpSpPr>
          <p:sp>
            <p:nvSpPr>
              <p:cNvPr id="41" name="矩形 40">
                <a:extLst>
                  <a:ext uri="{FF2B5EF4-FFF2-40B4-BE49-F238E27FC236}">
                    <a16:creationId xmlns="" xmlns:a16="http://schemas.microsoft.com/office/drawing/2014/main" id="{2F764E94-7C9E-42B1-ADE9-D409572265DF}"/>
                  </a:ext>
                </a:extLst>
              </p:cNvPr>
              <p:cNvSpPr/>
              <p:nvPr/>
            </p:nvSpPr>
            <p:spPr>
              <a:xfrm>
                <a:off x="6497172" y="2545365"/>
                <a:ext cx="1679944" cy="167994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cs typeface="+mn-cs"/>
                </a:endParaRPr>
              </a:p>
            </p:txBody>
          </p:sp>
          <p:pic>
            <p:nvPicPr>
              <p:cNvPr id="40" name="图片 39">
                <a:extLst>
                  <a:ext uri="{FF2B5EF4-FFF2-40B4-BE49-F238E27FC236}">
                    <a16:creationId xmlns="" xmlns:a16="http://schemas.microsoft.com/office/drawing/2014/main" id="{C8F8CEEA-09B7-4766-A6AA-34CFB2BF9CBC}"/>
                  </a:ext>
                </a:extLst>
              </p:cNvPr>
              <p:cNvPicPr>
                <a:picLocks noChangeAspect="1"/>
              </p:cNvPicPr>
              <p:nvPr/>
            </p:nvPicPr>
            <p:blipFill rotWithShape="1">
              <a:blip r:embed="rId7">
                <a:clrChange>
                  <a:clrFrom>
                    <a:srgbClr val="FFFFFF"/>
                  </a:clrFrom>
                  <a:clrTo>
                    <a:srgbClr val="FFFFFF">
                      <a:alpha val="0"/>
                    </a:srgbClr>
                  </a:clrTo>
                </a:clrChange>
              </a:blip>
              <a:srcRect l="9628" t="41986" r="69222" b="25833"/>
              <a:stretch/>
            </p:blipFill>
            <p:spPr>
              <a:xfrm>
                <a:off x="6580745" y="2623908"/>
                <a:ext cx="1512797" cy="1522856"/>
              </a:xfrm>
              <a:custGeom>
                <a:avLst/>
                <a:gdLst>
                  <a:gd name="connsiteX0" fmla="*/ 0 w 1624584"/>
                  <a:gd name="connsiteY0" fmla="*/ 0 h 1627632"/>
                  <a:gd name="connsiteX1" fmla="*/ 1624584 w 1624584"/>
                  <a:gd name="connsiteY1" fmla="*/ 0 h 1627632"/>
                  <a:gd name="connsiteX2" fmla="*/ 1624584 w 1624584"/>
                  <a:gd name="connsiteY2" fmla="*/ 1627632 h 1627632"/>
                  <a:gd name="connsiteX3" fmla="*/ 0 w 1624584"/>
                  <a:gd name="connsiteY3" fmla="*/ 1627632 h 1627632"/>
                </a:gdLst>
                <a:ahLst/>
                <a:cxnLst>
                  <a:cxn ang="0">
                    <a:pos x="connsiteX0" y="connsiteY0"/>
                  </a:cxn>
                  <a:cxn ang="0">
                    <a:pos x="connsiteX1" y="connsiteY1"/>
                  </a:cxn>
                  <a:cxn ang="0">
                    <a:pos x="connsiteX2" y="connsiteY2"/>
                  </a:cxn>
                  <a:cxn ang="0">
                    <a:pos x="connsiteX3" y="connsiteY3"/>
                  </a:cxn>
                </a:cxnLst>
                <a:rect l="l" t="t" r="r" b="b"/>
                <a:pathLst>
                  <a:path w="1624584" h="1627632">
                    <a:moveTo>
                      <a:pt x="0" y="0"/>
                    </a:moveTo>
                    <a:lnTo>
                      <a:pt x="1624584" y="0"/>
                    </a:lnTo>
                    <a:lnTo>
                      <a:pt x="1624584" y="1627632"/>
                    </a:lnTo>
                    <a:lnTo>
                      <a:pt x="0" y="1627632"/>
                    </a:lnTo>
                    <a:close/>
                  </a:path>
                </a:pathLst>
              </a:custGeom>
            </p:spPr>
          </p:pic>
          <p:sp>
            <p:nvSpPr>
              <p:cNvPr id="43" name="文本框 42">
                <a:extLst>
                  <a:ext uri="{FF2B5EF4-FFF2-40B4-BE49-F238E27FC236}">
                    <a16:creationId xmlns="" xmlns:a16="http://schemas.microsoft.com/office/drawing/2014/main" id="{883F3BA8-B943-46F6-86A9-C8438B9ED972}"/>
                  </a:ext>
                </a:extLst>
              </p:cNvPr>
              <p:cNvSpPr txBox="1"/>
              <p:nvPr/>
            </p:nvSpPr>
            <p:spPr>
              <a:xfrm>
                <a:off x="6096000" y="4406802"/>
                <a:ext cx="2482288" cy="587469"/>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你和我之间最远的距离</a:t>
                </a:r>
                <a:endParaRPr kumimoji="0" lang="en-US" altLang="zh-CN"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0000">
                        <a:lumMod val="75000"/>
                        <a:lumOff val="25000"/>
                      </a:srgbClr>
                    </a:solidFill>
                    <a:effectLst/>
                    <a:uLnTx/>
                    <a:uFillTx/>
                    <a:latin typeface="微软雅黑 Light" panose="020B0502040204020203" pitchFamily="34" charset="-122"/>
                    <a:ea typeface="微软雅黑 Light" panose="020B0502040204020203" pitchFamily="34" charset="-122"/>
                    <a:cs typeface="+mn-cs"/>
                  </a:rPr>
                  <a:t>就是这个二维码</a:t>
                </a:r>
              </a:p>
            </p:txBody>
          </p:sp>
          <p:sp>
            <p:nvSpPr>
              <p:cNvPr id="55" name="文本框 54">
                <a:extLst>
                  <a:ext uri="{FF2B5EF4-FFF2-40B4-BE49-F238E27FC236}">
                    <a16:creationId xmlns="" xmlns:a16="http://schemas.microsoft.com/office/drawing/2014/main" id="{3AEE4C40-5838-421D-B7E6-1D4E917275AD}"/>
                  </a:ext>
                </a:extLst>
              </p:cNvPr>
              <p:cNvSpPr txBox="1"/>
              <p:nvPr/>
            </p:nvSpPr>
            <p:spPr>
              <a:xfrm>
                <a:off x="7073299" y="2368800"/>
                <a:ext cx="527690" cy="109574"/>
              </a:xfrm>
              <a:custGeom>
                <a:avLst/>
                <a:gdLst/>
                <a:ahLst/>
                <a:cxnLst/>
                <a:rect l="l" t="t" r="r" b="b"/>
                <a:pathLst>
                  <a:path w="707701" h="146954">
                    <a:moveTo>
                      <a:pt x="600647" y="95613"/>
                    </a:moveTo>
                    <a:lnTo>
                      <a:pt x="577760" y="98705"/>
                    </a:lnTo>
                    <a:cubicBezTo>
                      <a:pt x="569748" y="99766"/>
                      <a:pt x="564225" y="101769"/>
                      <a:pt x="561191" y="104714"/>
                    </a:cubicBezTo>
                    <a:cubicBezTo>
                      <a:pt x="558157" y="107660"/>
                      <a:pt x="556640" y="111784"/>
                      <a:pt x="556640" y="117086"/>
                    </a:cubicBezTo>
                    <a:cubicBezTo>
                      <a:pt x="556640" y="121740"/>
                      <a:pt x="558289" y="125539"/>
                      <a:pt x="561589" y="128485"/>
                    </a:cubicBezTo>
                    <a:cubicBezTo>
                      <a:pt x="564888" y="131431"/>
                      <a:pt x="569247" y="132903"/>
                      <a:pt x="574667" y="132903"/>
                    </a:cubicBezTo>
                    <a:cubicBezTo>
                      <a:pt x="582208" y="132903"/>
                      <a:pt x="588423" y="130252"/>
                      <a:pt x="593312" y="124950"/>
                    </a:cubicBezTo>
                    <a:cubicBezTo>
                      <a:pt x="598202" y="119648"/>
                      <a:pt x="600647" y="112991"/>
                      <a:pt x="600647" y="104979"/>
                    </a:cubicBezTo>
                    <a:close/>
                    <a:moveTo>
                      <a:pt x="242194" y="58587"/>
                    </a:moveTo>
                    <a:cubicBezTo>
                      <a:pt x="235302" y="58587"/>
                      <a:pt x="229337" y="61150"/>
                      <a:pt x="224300" y="66275"/>
                    </a:cubicBezTo>
                    <a:cubicBezTo>
                      <a:pt x="219263" y="71400"/>
                      <a:pt x="216096" y="78086"/>
                      <a:pt x="214800" y="86334"/>
                    </a:cubicBezTo>
                    <a:lnTo>
                      <a:pt x="265876" y="86334"/>
                    </a:lnTo>
                    <a:cubicBezTo>
                      <a:pt x="265818" y="77497"/>
                      <a:pt x="263726" y="70664"/>
                      <a:pt x="259602" y="65833"/>
                    </a:cubicBezTo>
                    <a:cubicBezTo>
                      <a:pt x="255479" y="61002"/>
                      <a:pt x="249676" y="58587"/>
                      <a:pt x="242194" y="58587"/>
                    </a:cubicBezTo>
                    <a:close/>
                    <a:moveTo>
                      <a:pt x="582443" y="44625"/>
                    </a:moveTo>
                    <a:cubicBezTo>
                      <a:pt x="606008" y="44625"/>
                      <a:pt x="617790" y="56996"/>
                      <a:pt x="617790" y="81739"/>
                    </a:cubicBezTo>
                    <a:lnTo>
                      <a:pt x="617790" y="144656"/>
                    </a:lnTo>
                    <a:lnTo>
                      <a:pt x="600647" y="144656"/>
                    </a:lnTo>
                    <a:lnTo>
                      <a:pt x="600647" y="129545"/>
                    </a:lnTo>
                    <a:lnTo>
                      <a:pt x="600205" y="129545"/>
                    </a:lnTo>
                    <a:cubicBezTo>
                      <a:pt x="593430" y="141151"/>
                      <a:pt x="583445" y="146954"/>
                      <a:pt x="570249" y="146954"/>
                    </a:cubicBezTo>
                    <a:cubicBezTo>
                      <a:pt x="560764" y="146954"/>
                      <a:pt x="553223" y="144391"/>
                      <a:pt x="547627" y="139266"/>
                    </a:cubicBezTo>
                    <a:cubicBezTo>
                      <a:pt x="542030" y="134140"/>
                      <a:pt x="539232" y="127218"/>
                      <a:pt x="539232" y="118500"/>
                    </a:cubicBezTo>
                    <a:cubicBezTo>
                      <a:pt x="539232" y="100237"/>
                      <a:pt x="550042" y="89604"/>
                      <a:pt x="571662" y="86599"/>
                    </a:cubicBezTo>
                    <a:lnTo>
                      <a:pt x="600647" y="82534"/>
                    </a:lnTo>
                    <a:cubicBezTo>
                      <a:pt x="600647" y="66569"/>
                      <a:pt x="594049" y="58587"/>
                      <a:pt x="580853" y="58587"/>
                    </a:cubicBezTo>
                    <a:cubicBezTo>
                      <a:pt x="569129" y="58587"/>
                      <a:pt x="558437" y="62534"/>
                      <a:pt x="548775" y="70428"/>
                    </a:cubicBezTo>
                    <a:lnTo>
                      <a:pt x="548775" y="53727"/>
                    </a:lnTo>
                    <a:cubicBezTo>
                      <a:pt x="558496" y="47659"/>
                      <a:pt x="569718" y="44625"/>
                      <a:pt x="582443" y="44625"/>
                    </a:cubicBezTo>
                    <a:close/>
                    <a:moveTo>
                      <a:pt x="362503" y="44625"/>
                    </a:moveTo>
                    <a:cubicBezTo>
                      <a:pt x="371458" y="44625"/>
                      <a:pt x="379116" y="46216"/>
                      <a:pt x="385478" y="49397"/>
                    </a:cubicBezTo>
                    <a:lnTo>
                      <a:pt x="385478" y="66540"/>
                    </a:lnTo>
                    <a:cubicBezTo>
                      <a:pt x="378586" y="61474"/>
                      <a:pt x="370927" y="58940"/>
                      <a:pt x="362503" y="58940"/>
                    </a:cubicBezTo>
                    <a:cubicBezTo>
                      <a:pt x="352606" y="58940"/>
                      <a:pt x="344550" y="62372"/>
                      <a:pt x="338335" y="69235"/>
                    </a:cubicBezTo>
                    <a:cubicBezTo>
                      <a:pt x="332120" y="76098"/>
                      <a:pt x="329012" y="85244"/>
                      <a:pt x="329012" y="96673"/>
                    </a:cubicBezTo>
                    <a:cubicBezTo>
                      <a:pt x="329012" y="107925"/>
                      <a:pt x="331943" y="116732"/>
                      <a:pt x="337805" y="123095"/>
                    </a:cubicBezTo>
                    <a:cubicBezTo>
                      <a:pt x="343666" y="129457"/>
                      <a:pt x="351575" y="132638"/>
                      <a:pt x="361531" y="132638"/>
                    </a:cubicBezTo>
                    <a:cubicBezTo>
                      <a:pt x="369955" y="132638"/>
                      <a:pt x="377908" y="129869"/>
                      <a:pt x="385390" y="124332"/>
                    </a:cubicBezTo>
                    <a:lnTo>
                      <a:pt x="385390" y="140238"/>
                    </a:lnTo>
                    <a:cubicBezTo>
                      <a:pt x="377908" y="144715"/>
                      <a:pt x="368895" y="146954"/>
                      <a:pt x="358350" y="146954"/>
                    </a:cubicBezTo>
                    <a:cubicBezTo>
                      <a:pt x="344211" y="146954"/>
                      <a:pt x="332841" y="142417"/>
                      <a:pt x="324240" y="133345"/>
                    </a:cubicBezTo>
                    <a:cubicBezTo>
                      <a:pt x="315639" y="124273"/>
                      <a:pt x="311339" y="112520"/>
                      <a:pt x="311339" y="98087"/>
                    </a:cubicBezTo>
                    <a:cubicBezTo>
                      <a:pt x="311339" y="82063"/>
                      <a:pt x="315978" y="69147"/>
                      <a:pt x="325256" y="59338"/>
                    </a:cubicBezTo>
                    <a:cubicBezTo>
                      <a:pt x="334535" y="49529"/>
                      <a:pt x="346951" y="44625"/>
                      <a:pt x="362503" y="44625"/>
                    </a:cubicBezTo>
                    <a:close/>
                    <a:moveTo>
                      <a:pt x="242459" y="44625"/>
                    </a:moveTo>
                    <a:cubicBezTo>
                      <a:pt x="255243" y="44625"/>
                      <a:pt x="265228" y="48734"/>
                      <a:pt x="272416" y="56952"/>
                    </a:cubicBezTo>
                    <a:cubicBezTo>
                      <a:pt x="279603" y="65170"/>
                      <a:pt x="283196" y="76673"/>
                      <a:pt x="283196" y="91459"/>
                    </a:cubicBezTo>
                    <a:lnTo>
                      <a:pt x="283196" y="100208"/>
                    </a:lnTo>
                    <a:lnTo>
                      <a:pt x="214800" y="100208"/>
                    </a:lnTo>
                    <a:cubicBezTo>
                      <a:pt x="215095" y="110635"/>
                      <a:pt x="217952" y="118691"/>
                      <a:pt x="223372" y="124376"/>
                    </a:cubicBezTo>
                    <a:cubicBezTo>
                      <a:pt x="228792" y="130061"/>
                      <a:pt x="236362" y="132903"/>
                      <a:pt x="246082" y="132903"/>
                    </a:cubicBezTo>
                    <a:cubicBezTo>
                      <a:pt x="257040" y="132903"/>
                      <a:pt x="267084" y="129398"/>
                      <a:pt x="276215" y="122388"/>
                    </a:cubicBezTo>
                    <a:lnTo>
                      <a:pt x="276215" y="137852"/>
                    </a:lnTo>
                    <a:cubicBezTo>
                      <a:pt x="267614" y="143920"/>
                      <a:pt x="256215" y="146954"/>
                      <a:pt x="242017" y="146954"/>
                    </a:cubicBezTo>
                    <a:cubicBezTo>
                      <a:pt x="227879" y="146954"/>
                      <a:pt x="216848" y="142476"/>
                      <a:pt x="208924" y="133522"/>
                    </a:cubicBezTo>
                    <a:cubicBezTo>
                      <a:pt x="201001" y="124567"/>
                      <a:pt x="197039" y="112137"/>
                      <a:pt x="197039" y="96231"/>
                    </a:cubicBezTo>
                    <a:cubicBezTo>
                      <a:pt x="197039" y="81268"/>
                      <a:pt x="201383" y="68926"/>
                      <a:pt x="210073" y="59205"/>
                    </a:cubicBezTo>
                    <a:cubicBezTo>
                      <a:pt x="218762" y="49485"/>
                      <a:pt x="229558" y="44625"/>
                      <a:pt x="242459" y="44625"/>
                    </a:cubicBezTo>
                    <a:close/>
                    <a:moveTo>
                      <a:pt x="683400" y="17938"/>
                    </a:moveTo>
                    <a:lnTo>
                      <a:pt x="683400" y="46923"/>
                    </a:lnTo>
                    <a:lnTo>
                      <a:pt x="707701" y="46923"/>
                    </a:lnTo>
                    <a:lnTo>
                      <a:pt x="707701" y="61238"/>
                    </a:lnTo>
                    <a:lnTo>
                      <a:pt x="683400" y="61238"/>
                    </a:lnTo>
                    <a:lnTo>
                      <a:pt x="683400" y="114611"/>
                    </a:lnTo>
                    <a:cubicBezTo>
                      <a:pt x="683400" y="121033"/>
                      <a:pt x="684490" y="125628"/>
                      <a:pt x="686669" y="128397"/>
                    </a:cubicBezTo>
                    <a:cubicBezTo>
                      <a:pt x="688849" y="131165"/>
                      <a:pt x="692472" y="132550"/>
                      <a:pt x="697538" y="132550"/>
                    </a:cubicBezTo>
                    <a:cubicBezTo>
                      <a:pt x="701427" y="132550"/>
                      <a:pt x="704814" y="131460"/>
                      <a:pt x="707701" y="129280"/>
                    </a:cubicBezTo>
                    <a:lnTo>
                      <a:pt x="707701" y="143684"/>
                    </a:lnTo>
                    <a:cubicBezTo>
                      <a:pt x="703930" y="145746"/>
                      <a:pt x="698835" y="146777"/>
                      <a:pt x="692413" y="146777"/>
                    </a:cubicBezTo>
                    <a:cubicBezTo>
                      <a:pt x="674917" y="146777"/>
                      <a:pt x="666168" y="137086"/>
                      <a:pt x="666168" y="117704"/>
                    </a:cubicBezTo>
                    <a:lnTo>
                      <a:pt x="666168" y="61238"/>
                    </a:lnTo>
                    <a:lnTo>
                      <a:pt x="649379" y="61238"/>
                    </a:lnTo>
                    <a:lnTo>
                      <a:pt x="649379" y="46923"/>
                    </a:lnTo>
                    <a:lnTo>
                      <a:pt x="666168" y="46923"/>
                    </a:lnTo>
                    <a:lnTo>
                      <a:pt x="666168" y="23417"/>
                    </a:lnTo>
                    <a:close/>
                    <a:moveTo>
                      <a:pt x="0" y="7776"/>
                    </a:moveTo>
                    <a:lnTo>
                      <a:pt x="19529" y="7776"/>
                    </a:lnTo>
                    <a:lnTo>
                      <a:pt x="47453" y="111165"/>
                    </a:lnTo>
                    <a:cubicBezTo>
                      <a:pt x="48690" y="115819"/>
                      <a:pt x="49426" y="120503"/>
                      <a:pt x="49662" y="125215"/>
                    </a:cubicBezTo>
                    <a:lnTo>
                      <a:pt x="50192" y="125215"/>
                    </a:lnTo>
                    <a:cubicBezTo>
                      <a:pt x="50486" y="121681"/>
                      <a:pt x="51459" y="116997"/>
                      <a:pt x="53108" y="111165"/>
                    </a:cubicBezTo>
                    <a:lnTo>
                      <a:pt x="82711" y="7776"/>
                    </a:lnTo>
                    <a:lnTo>
                      <a:pt x="100119" y="7776"/>
                    </a:lnTo>
                    <a:lnTo>
                      <a:pt x="128396" y="111960"/>
                    </a:lnTo>
                    <a:cubicBezTo>
                      <a:pt x="129339" y="115377"/>
                      <a:pt x="130105" y="119737"/>
                      <a:pt x="130694" y="125039"/>
                    </a:cubicBezTo>
                    <a:lnTo>
                      <a:pt x="131047" y="125039"/>
                    </a:lnTo>
                    <a:cubicBezTo>
                      <a:pt x="131342" y="121209"/>
                      <a:pt x="132196" y="116732"/>
                      <a:pt x="133610" y="111607"/>
                    </a:cubicBezTo>
                    <a:lnTo>
                      <a:pt x="160474" y="7776"/>
                    </a:lnTo>
                    <a:lnTo>
                      <a:pt x="179472" y="7776"/>
                    </a:lnTo>
                    <a:lnTo>
                      <a:pt x="141121" y="144656"/>
                    </a:lnTo>
                    <a:lnTo>
                      <a:pt x="120532" y="144656"/>
                    </a:lnTo>
                    <a:lnTo>
                      <a:pt x="92961" y="46039"/>
                    </a:lnTo>
                    <a:cubicBezTo>
                      <a:pt x="91724" y="41562"/>
                      <a:pt x="90988" y="36849"/>
                      <a:pt x="90752" y="31900"/>
                    </a:cubicBezTo>
                    <a:lnTo>
                      <a:pt x="90399" y="31900"/>
                    </a:lnTo>
                    <a:cubicBezTo>
                      <a:pt x="90045" y="36790"/>
                      <a:pt x="89221" y="41444"/>
                      <a:pt x="87924" y="45862"/>
                    </a:cubicBezTo>
                    <a:lnTo>
                      <a:pt x="60089" y="144656"/>
                    </a:lnTo>
                    <a:lnTo>
                      <a:pt x="39676" y="144656"/>
                    </a:lnTo>
                    <a:close/>
                    <a:moveTo>
                      <a:pt x="422653" y="0"/>
                    </a:moveTo>
                    <a:lnTo>
                      <a:pt x="439973" y="0"/>
                    </a:lnTo>
                    <a:lnTo>
                      <a:pt x="439973" y="63005"/>
                    </a:lnTo>
                    <a:lnTo>
                      <a:pt x="440326" y="63005"/>
                    </a:lnTo>
                    <a:cubicBezTo>
                      <a:pt x="447808" y="50752"/>
                      <a:pt x="458441" y="44625"/>
                      <a:pt x="472227" y="44625"/>
                    </a:cubicBezTo>
                    <a:cubicBezTo>
                      <a:pt x="494201" y="44625"/>
                      <a:pt x="505187" y="57909"/>
                      <a:pt x="505187" y="84478"/>
                    </a:cubicBezTo>
                    <a:lnTo>
                      <a:pt x="505187" y="144656"/>
                    </a:lnTo>
                    <a:lnTo>
                      <a:pt x="487956" y="144656"/>
                    </a:lnTo>
                    <a:lnTo>
                      <a:pt x="487956" y="88455"/>
                    </a:lnTo>
                    <a:cubicBezTo>
                      <a:pt x="487956" y="68779"/>
                      <a:pt x="480651" y="58940"/>
                      <a:pt x="466041" y="58940"/>
                    </a:cubicBezTo>
                    <a:cubicBezTo>
                      <a:pt x="458559" y="58940"/>
                      <a:pt x="452344" y="61812"/>
                      <a:pt x="447396" y="67556"/>
                    </a:cubicBezTo>
                    <a:cubicBezTo>
                      <a:pt x="442447" y="73300"/>
                      <a:pt x="439973" y="80531"/>
                      <a:pt x="439973" y="89250"/>
                    </a:cubicBezTo>
                    <a:lnTo>
                      <a:pt x="439973" y="144656"/>
                    </a:lnTo>
                    <a:lnTo>
                      <a:pt x="422653" y="144656"/>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400" b="0" i="0" u="none" strike="noStrike" kern="1200" cap="none" spc="100" normalizeH="0" baseline="0" noProof="0" dirty="0">
                  <a:ln>
                    <a:noFill/>
                  </a:ln>
                  <a:solidFill>
                    <a:srgbClr val="FFFFFF">
                      <a:lumMod val="65000"/>
                    </a:srgbClr>
                  </a:solidFill>
                  <a:effectLst/>
                  <a:uLnTx/>
                  <a:uFillTx/>
                  <a:latin typeface="微软雅黑" panose="020B0503020204020204" pitchFamily="34" charset="-122"/>
                  <a:ea typeface="微软雅黑" panose="020B0503020204020204" pitchFamily="34" charset="-122"/>
                  <a:cs typeface="+mn-cs"/>
                </a:endParaRPr>
              </a:p>
            </p:txBody>
          </p:sp>
        </p:grpSp>
        <p:pic>
          <p:nvPicPr>
            <p:cNvPr id="6" name="图片 5" descr="一些文字和图案&#10;&#10;描述已自动生成">
              <a:extLst>
                <a:ext uri="{FF2B5EF4-FFF2-40B4-BE49-F238E27FC236}">
                  <a16:creationId xmlns="" xmlns:a16="http://schemas.microsoft.com/office/drawing/2014/main" id="{068D2924-8CE3-4CD8-B916-A16475DB9A6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259" t="3259" r="3259" b="3259"/>
            <a:stretch/>
          </p:blipFill>
          <p:spPr>
            <a:xfrm>
              <a:off x="1537364" y="2623908"/>
              <a:ext cx="1526072" cy="1526070"/>
            </a:xfrm>
            <a:prstGeom prst="rect">
              <a:avLst/>
            </a:prstGeom>
          </p:spPr>
        </p:pic>
      </p:grpSp>
    </p:spTree>
    <p:extLst>
      <p:ext uri="{BB962C8B-B14F-4D97-AF65-F5344CB8AC3E}">
        <p14:creationId xmlns:p14="http://schemas.microsoft.com/office/powerpoint/2010/main" val="3170577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iterate type="lt">
                                    <p:tmPct val="1786"/>
                                  </p:iterate>
                                  <p:childTnLst>
                                    <p:set>
                                      <p:cBhvr>
                                        <p:cTn id="6" dur="1" fill="hold">
                                          <p:stCondLst>
                                            <p:cond delay="0"/>
                                          </p:stCondLst>
                                        </p:cTn>
                                        <p:tgtEl>
                                          <p:spTgt spid="34"/>
                                        </p:tgtEl>
                                        <p:attrNameLst>
                                          <p:attrName>style.visibility</p:attrName>
                                        </p:attrNameLst>
                                      </p:cBhvr>
                                      <p:to>
                                        <p:strVal val="visible"/>
                                      </p:to>
                                    </p:set>
                                    <p:anim to="" calcmode="lin" valueType="num">
                                      <p:cBhvr>
                                        <p:cTn id="7" dur="700" fill="hold">
                                          <p:stCondLst>
                                            <p:cond delay="0"/>
                                          </p:stCondLst>
                                        </p:cTn>
                                        <p:tgtEl>
                                          <p:spTgt spid="34"/>
                                        </p:tgtEl>
                                        <p:attrNameLst>
                                          <p:attrName>ppt_y</p:attrName>
                                        </p:attrNameLst>
                                      </p:cBhvr>
                                      <p:tavLst>
                                        <p:tav tm="0" fmla="#ppt_y+(8/9)*(#ppt_y-(#ppt_y+0.1))*((1.5-1.5*$)^2-(1.5-1.5*$)^3)">
                                          <p:val>
                                            <p:strVal val="0"/>
                                          </p:val>
                                        </p:tav>
                                        <p:tav tm="100000">
                                          <p:val>
                                            <p:strVal val="1"/>
                                          </p:val>
                                        </p:tav>
                                      </p:tavLst>
                                    </p:anim>
                                    <p:anim to="" calcmode="lin" valueType="num">
                                      <p:cBhvr>
                                        <p:cTn id="8" dur="700" fill="hold">
                                          <p:stCondLst>
                                            <p:cond delay="0"/>
                                          </p:stCondLst>
                                        </p:cTn>
                                        <p:tgtEl>
                                          <p:spTgt spid="34"/>
                                        </p:tgtEl>
                                        <p:attrNameLst>
                                          <p:attrName>style.opacity</p:attrName>
                                        </p:attrNameLst>
                                      </p:cBhvr>
                                      <p:tavLst>
                                        <p:tav tm="0" fmla="1+(8/9)*(1-0)*((1.5-1.5*$)^2-(1.5-1.5*$)^3)">
                                          <p:val>
                                            <p:strVal val="0"/>
                                          </p:val>
                                        </p:tav>
                                        <p:tav tm="100000">
                                          <p:val>
                                            <p:strVal val="1"/>
                                          </p:val>
                                        </p:tav>
                                      </p:tavLst>
                                    </p:anim>
                                  </p:childTnLst>
                                </p:cTn>
                              </p:par>
                              <p:par>
                                <p:cTn id="9" presetID="2" presetClass="entr" presetSubtype="2" decel="100000"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屏幕截图&#10;&#10;描述已自动生成">
            <a:extLst>
              <a:ext uri="{FF2B5EF4-FFF2-40B4-BE49-F238E27FC236}">
                <a16:creationId xmlns="" xmlns:a16="http://schemas.microsoft.com/office/drawing/2014/main" id="{BDE66E43-3956-4B72-80B3-EC1E7FC965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13" y="9727"/>
            <a:ext cx="12159574" cy="6838545"/>
          </a:xfrm>
          <a:prstGeom prst="rect">
            <a:avLst/>
          </a:prstGeom>
        </p:spPr>
      </p:pic>
    </p:spTree>
    <p:extLst>
      <p:ext uri="{BB962C8B-B14F-4D97-AF65-F5344CB8AC3E}">
        <p14:creationId xmlns:p14="http://schemas.microsoft.com/office/powerpoint/2010/main" val="6356160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3694" y="3112254"/>
            <a:ext cx="5035353" cy="1200329"/>
          </a:xfrm>
          <a:prstGeom prst="rect">
            <a:avLst/>
          </a:prstGeom>
        </p:spPr>
        <p:txBody>
          <a:bodyPr wrap="none">
            <a:spAutoFit/>
          </a:bodyPr>
          <a:lstStyle/>
          <a:p>
            <a:r>
              <a:rPr lang="zh-CN" altLang="en-US" dirty="0">
                <a:latin typeface="汉仪雅酷黑 45W" panose="020B0404020202020204" pitchFamily="34" charset="-122"/>
                <a:ea typeface="汉仪雅酷黑 45W" panose="020B0404020202020204" pitchFamily="34" charset="-122"/>
              </a:rPr>
              <a:t>芃苇</a:t>
            </a:r>
            <a:r>
              <a:rPr lang="zh-CN" altLang="en-US" dirty="0" smtClean="0">
                <a:latin typeface="汉仪雅酷黑 45W" panose="020B0404020202020204" pitchFamily="34" charset="-122"/>
                <a:ea typeface="汉仪雅酷黑 45W" panose="020B0404020202020204" pitchFamily="34" charset="-122"/>
              </a:rPr>
              <a:t>   作品</a:t>
            </a:r>
            <a:endParaRPr lang="en-US" altLang="zh-CN" dirty="0" smtClean="0">
              <a:latin typeface="汉仪雅酷黑 45W" panose="020B0404020202020204" pitchFamily="34" charset="-122"/>
              <a:ea typeface="汉仪雅酷黑 45W" panose="020B0404020202020204" pitchFamily="34" charset="-122"/>
            </a:endParaRPr>
          </a:p>
          <a:p>
            <a:endParaRPr lang="en-US" altLang="zh-CN" dirty="0">
              <a:ea typeface="汉仪雅酷黑 45W" panose="020B0404020202020204" pitchFamily="34" charset="-122"/>
            </a:endParaRPr>
          </a:p>
          <a:p>
            <a:r>
              <a:rPr lang="en-US" altLang="zh-CN" dirty="0" smtClean="0">
                <a:ea typeface="汉仪雅酷黑 45W" panose="020B0404020202020204" pitchFamily="34" charset="-122"/>
              </a:rPr>
              <a:t>51PPT</a:t>
            </a:r>
            <a:r>
              <a:rPr lang="zh-CN" altLang="en-US" dirty="0" smtClean="0">
                <a:ea typeface="汉仪雅酷黑 45W" panose="020B0404020202020204" pitchFamily="34" charset="-122"/>
              </a:rPr>
              <a:t>模板网   </a:t>
            </a:r>
            <a:r>
              <a:rPr lang="en-US" altLang="zh-CN" dirty="0" smtClean="0">
                <a:ea typeface="汉仪雅酷黑 45W" panose="020B0404020202020204" pitchFamily="34" charset="-122"/>
                <a:hlinkClick r:id="rId2"/>
              </a:rPr>
              <a:t>www.51pptmoban.com</a:t>
            </a:r>
            <a:r>
              <a:rPr lang="en-US" altLang="zh-CN" dirty="0" smtClean="0">
                <a:ea typeface="汉仪雅酷黑 45W" panose="020B0404020202020204" pitchFamily="34" charset="-122"/>
              </a:rPr>
              <a:t>  </a:t>
            </a:r>
            <a:r>
              <a:rPr lang="zh-CN" altLang="en-US" dirty="0" smtClean="0">
                <a:ea typeface="汉仪雅酷黑 45W" panose="020B0404020202020204" pitchFamily="34" charset="-122"/>
              </a:rPr>
              <a:t>授权发布</a:t>
            </a:r>
            <a:endParaRPr lang="en-US" altLang="zh-CN" dirty="0" smtClean="0">
              <a:ea typeface="汉仪雅酷黑 45W" panose="020B0404020202020204" pitchFamily="34" charset="-122"/>
            </a:endParaRPr>
          </a:p>
          <a:p>
            <a:endParaRPr lang="zh-CN" altLang="en-US" dirty="0"/>
          </a:p>
        </p:txBody>
      </p:sp>
      <p:pic>
        <p:nvPicPr>
          <p:cNvPr id="4" name="图片 3"/>
          <p:cNvPicPr>
            <a:picLocks noChangeAspect="1"/>
          </p:cNvPicPr>
          <p:nvPr/>
        </p:nvPicPr>
        <p:blipFill>
          <a:blip r:embed="rId3"/>
          <a:stretch>
            <a:fillRect/>
          </a:stretch>
        </p:blipFill>
        <p:spPr>
          <a:xfrm>
            <a:off x="815407" y="2448560"/>
            <a:ext cx="2089433" cy="478496"/>
          </a:xfrm>
          <a:prstGeom prst="rect">
            <a:avLst/>
          </a:prstGeom>
        </p:spPr>
      </p:pic>
    </p:spTree>
    <p:extLst>
      <p:ext uri="{BB962C8B-B14F-4D97-AF65-F5344CB8AC3E}">
        <p14:creationId xmlns:p14="http://schemas.microsoft.com/office/powerpoint/2010/main" val="20502930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descr="图片包含 黑色&#10;&#10;描述已自动生成">
            <a:extLst>
              <a:ext uri="{FF2B5EF4-FFF2-40B4-BE49-F238E27FC236}">
                <a16:creationId xmlns="" xmlns:a16="http://schemas.microsoft.com/office/drawing/2014/main" id="{9BF1902C-A595-445E-A09E-D92CB8394D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2" name="椭圆 71">
            <a:extLst>
              <a:ext uri="{FF2B5EF4-FFF2-40B4-BE49-F238E27FC236}">
                <a16:creationId xmlns="" xmlns:a16="http://schemas.microsoft.com/office/drawing/2014/main" id="{9857E7FF-D63E-49EB-9A3A-5F110240E88B}"/>
              </a:ext>
            </a:extLst>
          </p:cNvPr>
          <p:cNvSpPr/>
          <p:nvPr/>
        </p:nvSpPr>
        <p:spPr>
          <a:xfrm rot="16200000">
            <a:off x="2629855" y="-37145"/>
            <a:ext cx="6932292" cy="6932292"/>
          </a:xfrm>
          <a:prstGeom prst="ellipse">
            <a:avLst/>
          </a:prstGeom>
          <a:gradFill>
            <a:gsLst>
              <a:gs pos="100000">
                <a:srgbClr val="10D5AB">
                  <a:alpha val="17000"/>
                </a:srgbClr>
              </a:gs>
              <a:gs pos="95000">
                <a:srgbClr val="10D5AB">
                  <a:alpha val="17000"/>
                </a:srgbClr>
              </a:gs>
              <a:gs pos="84000">
                <a:srgbClr val="10D5AB">
                  <a:alpha val="0"/>
                </a:srgbClr>
              </a:gs>
            </a:gsLst>
            <a:path path="circle">
              <a:fillToRect l="50000" t="50000" r="50000" b="50000"/>
            </a:path>
          </a:gradFill>
          <a:ln>
            <a:gradFill flip="none" rotWithShape="1">
              <a:gsLst>
                <a:gs pos="0">
                  <a:schemeClr val="bg1">
                    <a:alpha val="0"/>
                  </a:schemeClr>
                </a:gs>
                <a:gs pos="49300">
                  <a:srgbClr val="5EE0F7"/>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4" name="椭圆 73">
            <a:extLst>
              <a:ext uri="{FF2B5EF4-FFF2-40B4-BE49-F238E27FC236}">
                <a16:creationId xmlns="" xmlns:a16="http://schemas.microsoft.com/office/drawing/2014/main" id="{713C799D-797C-44E6-95B8-1667CAD55D01}"/>
              </a:ext>
            </a:extLst>
          </p:cNvPr>
          <p:cNvSpPr/>
          <p:nvPr/>
        </p:nvSpPr>
        <p:spPr>
          <a:xfrm rot="16200000">
            <a:off x="131180" y="-2535819"/>
            <a:ext cx="11929640" cy="11929640"/>
          </a:xfrm>
          <a:prstGeom prst="ellipse">
            <a:avLst/>
          </a:prstGeom>
          <a:gradFill>
            <a:gsLst>
              <a:gs pos="100000">
                <a:srgbClr val="10D5AB">
                  <a:alpha val="17000"/>
                </a:srgbClr>
              </a:gs>
              <a:gs pos="95000">
                <a:srgbClr val="10D5AB">
                  <a:alpha val="17000"/>
                </a:srgbClr>
              </a:gs>
              <a:gs pos="84000">
                <a:srgbClr val="10D5AB">
                  <a:alpha val="0"/>
                </a:srgbClr>
              </a:gs>
            </a:gsLst>
            <a:path path="circle">
              <a:fillToRect l="50000" t="50000" r="50000" b="50000"/>
            </a:path>
          </a:gradFill>
          <a:ln>
            <a:gradFill flip="none" rotWithShape="1">
              <a:gsLst>
                <a:gs pos="0">
                  <a:schemeClr val="bg1">
                    <a:alpha val="0"/>
                  </a:schemeClr>
                </a:gs>
                <a:gs pos="49300">
                  <a:srgbClr val="5EE0F7"/>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椭圆 14">
            <a:extLst>
              <a:ext uri="{FF2B5EF4-FFF2-40B4-BE49-F238E27FC236}">
                <a16:creationId xmlns="" xmlns:a16="http://schemas.microsoft.com/office/drawing/2014/main" id="{83237345-C3A2-4578-86BC-B68BC1B942DC}"/>
              </a:ext>
            </a:extLst>
          </p:cNvPr>
          <p:cNvSpPr/>
          <p:nvPr/>
        </p:nvSpPr>
        <p:spPr>
          <a:xfrm rot="16200000">
            <a:off x="3390900" y="723900"/>
            <a:ext cx="5410200" cy="5410200"/>
          </a:xfrm>
          <a:prstGeom prst="ellipse">
            <a:avLst/>
          </a:prstGeom>
          <a:gradFill>
            <a:gsLst>
              <a:gs pos="100000">
                <a:schemeClr val="bg1">
                  <a:alpha val="5000"/>
                </a:schemeClr>
              </a:gs>
              <a:gs pos="83000">
                <a:schemeClr val="bg1">
                  <a:alpha val="8000"/>
                </a:schemeClr>
              </a:gs>
              <a:gs pos="54000">
                <a:schemeClr val="bg1">
                  <a:alpha val="0"/>
                </a:schemeClr>
              </a:gs>
            </a:gsLst>
            <a:path path="circle">
              <a:fillToRect l="50000" t="50000" r="50000" b="50000"/>
            </a:path>
          </a:gradFill>
          <a:ln>
            <a:gradFill flip="none" rotWithShape="1">
              <a:gsLst>
                <a:gs pos="0">
                  <a:schemeClr val="bg1">
                    <a:alpha val="0"/>
                  </a:schemeClr>
                </a:gs>
                <a:gs pos="49300">
                  <a:srgbClr val="5EE0F7"/>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8" name="组合 37">
            <a:extLst>
              <a:ext uri="{FF2B5EF4-FFF2-40B4-BE49-F238E27FC236}">
                <a16:creationId xmlns="" xmlns:a16="http://schemas.microsoft.com/office/drawing/2014/main" id="{13F41A24-1F79-4BFA-A56B-EC6A08249EA1}"/>
              </a:ext>
            </a:extLst>
          </p:cNvPr>
          <p:cNvGrpSpPr/>
          <p:nvPr/>
        </p:nvGrpSpPr>
        <p:grpSpPr>
          <a:xfrm>
            <a:off x="4227431" y="2873131"/>
            <a:ext cx="3807939" cy="841113"/>
            <a:chOff x="4434537" y="3000593"/>
            <a:chExt cx="3807939" cy="841113"/>
          </a:xfrm>
        </p:grpSpPr>
        <p:sp>
          <p:nvSpPr>
            <p:cNvPr id="39" name="矩形 38">
              <a:extLst>
                <a:ext uri="{FF2B5EF4-FFF2-40B4-BE49-F238E27FC236}">
                  <a16:creationId xmlns="" xmlns:a16="http://schemas.microsoft.com/office/drawing/2014/main" id="{B95CCC91-1E2A-4899-A272-A156DA7E6C74}"/>
                </a:ext>
              </a:extLst>
            </p:cNvPr>
            <p:cNvSpPr/>
            <p:nvPr/>
          </p:nvSpPr>
          <p:spPr>
            <a:xfrm>
              <a:off x="7076644" y="3519484"/>
              <a:ext cx="811963" cy="45719"/>
            </a:xfrm>
            <a:prstGeom prst="rect">
              <a:avLst/>
            </a:prstGeom>
            <a:solidFill>
              <a:srgbClr val="FB4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矩形 41">
              <a:extLst>
                <a:ext uri="{FF2B5EF4-FFF2-40B4-BE49-F238E27FC236}">
                  <a16:creationId xmlns="" xmlns:a16="http://schemas.microsoft.com/office/drawing/2014/main" id="{1B058971-EBF6-456D-8F48-0D89DC4170C3}"/>
                </a:ext>
              </a:extLst>
            </p:cNvPr>
            <p:cNvSpPr/>
            <p:nvPr/>
          </p:nvSpPr>
          <p:spPr>
            <a:xfrm>
              <a:off x="6134937" y="3788244"/>
              <a:ext cx="989763" cy="461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矩形 42">
              <a:extLst>
                <a:ext uri="{FF2B5EF4-FFF2-40B4-BE49-F238E27FC236}">
                  <a16:creationId xmlns="" xmlns:a16="http://schemas.microsoft.com/office/drawing/2014/main" id="{91BA2818-4EFE-4637-BEC7-C2A7F2014044}"/>
                </a:ext>
              </a:extLst>
            </p:cNvPr>
            <p:cNvSpPr/>
            <p:nvPr/>
          </p:nvSpPr>
          <p:spPr>
            <a:xfrm>
              <a:off x="4848245" y="3016666"/>
              <a:ext cx="96501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矩形 44">
              <a:extLst>
                <a:ext uri="{FF2B5EF4-FFF2-40B4-BE49-F238E27FC236}">
                  <a16:creationId xmlns="" xmlns:a16="http://schemas.microsoft.com/office/drawing/2014/main" id="{E862EB8C-B657-4380-A6A8-7DBE24B9927E}"/>
                </a:ext>
              </a:extLst>
            </p:cNvPr>
            <p:cNvSpPr/>
            <p:nvPr/>
          </p:nvSpPr>
          <p:spPr>
            <a:xfrm>
              <a:off x="4521203" y="3676322"/>
              <a:ext cx="811963" cy="45719"/>
            </a:xfrm>
            <a:prstGeom prst="rect">
              <a:avLst/>
            </a:prstGeom>
            <a:solidFill>
              <a:srgbClr val="FB4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 name="矩形 45">
              <a:extLst>
                <a:ext uri="{FF2B5EF4-FFF2-40B4-BE49-F238E27FC236}">
                  <a16:creationId xmlns="" xmlns:a16="http://schemas.microsoft.com/office/drawing/2014/main" id="{D5019F22-2A30-4FD9-BA72-620D2D31271C}"/>
                </a:ext>
              </a:extLst>
            </p:cNvPr>
            <p:cNvSpPr/>
            <p:nvPr/>
          </p:nvSpPr>
          <p:spPr>
            <a:xfrm>
              <a:off x="7589371" y="3129819"/>
              <a:ext cx="167183" cy="45719"/>
            </a:xfrm>
            <a:prstGeom prst="rect">
              <a:avLst/>
            </a:prstGeom>
            <a:solidFill>
              <a:srgbClr val="FB4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7" name="矩形 46">
              <a:extLst>
                <a:ext uri="{FF2B5EF4-FFF2-40B4-BE49-F238E27FC236}">
                  <a16:creationId xmlns="" xmlns:a16="http://schemas.microsoft.com/office/drawing/2014/main" id="{F3F581B6-9E4C-41D1-A1B1-37693277B585}"/>
                </a:ext>
              </a:extLst>
            </p:cNvPr>
            <p:cNvSpPr/>
            <p:nvPr/>
          </p:nvSpPr>
          <p:spPr>
            <a:xfrm>
              <a:off x="4579415" y="3095420"/>
              <a:ext cx="639263" cy="45719"/>
            </a:xfrm>
            <a:prstGeom prst="rect">
              <a:avLst/>
            </a:prstGeom>
            <a:solidFill>
              <a:srgbClr val="5EE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矩形 47">
              <a:extLst>
                <a:ext uri="{FF2B5EF4-FFF2-40B4-BE49-F238E27FC236}">
                  <a16:creationId xmlns="" xmlns:a16="http://schemas.microsoft.com/office/drawing/2014/main" id="{9928D0F5-E4D6-451C-A491-36DAF62C472F}"/>
                </a:ext>
              </a:extLst>
            </p:cNvPr>
            <p:cNvSpPr/>
            <p:nvPr/>
          </p:nvSpPr>
          <p:spPr>
            <a:xfrm>
              <a:off x="7482626" y="3667979"/>
              <a:ext cx="424126" cy="46025"/>
            </a:xfrm>
            <a:prstGeom prst="rect">
              <a:avLst/>
            </a:prstGeom>
            <a:solidFill>
              <a:srgbClr val="5EE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9" name="矩形 48">
              <a:extLst>
                <a:ext uri="{FF2B5EF4-FFF2-40B4-BE49-F238E27FC236}">
                  <a16:creationId xmlns="" xmlns:a16="http://schemas.microsoft.com/office/drawing/2014/main" id="{1FAA1B9D-AE70-4085-8263-49A9FBF2CC7B}"/>
                </a:ext>
              </a:extLst>
            </p:cNvPr>
            <p:cNvSpPr/>
            <p:nvPr/>
          </p:nvSpPr>
          <p:spPr>
            <a:xfrm flipV="1">
              <a:off x="4726609" y="3165944"/>
              <a:ext cx="200575" cy="45719"/>
            </a:xfrm>
            <a:prstGeom prst="rect">
              <a:avLst/>
            </a:prstGeom>
            <a:solidFill>
              <a:srgbClr val="FB4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矩形 49">
              <a:extLst>
                <a:ext uri="{FF2B5EF4-FFF2-40B4-BE49-F238E27FC236}">
                  <a16:creationId xmlns="" xmlns:a16="http://schemas.microsoft.com/office/drawing/2014/main" id="{3E942DF1-0C37-46F8-8BAC-EEB2A1E794AB}"/>
                </a:ext>
              </a:extLst>
            </p:cNvPr>
            <p:cNvSpPr/>
            <p:nvPr/>
          </p:nvSpPr>
          <p:spPr>
            <a:xfrm flipV="1">
              <a:off x="7268215" y="3666411"/>
              <a:ext cx="97426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51" name="组合 50">
              <a:extLst>
                <a:ext uri="{FF2B5EF4-FFF2-40B4-BE49-F238E27FC236}">
                  <a16:creationId xmlns="" xmlns:a16="http://schemas.microsoft.com/office/drawing/2014/main" id="{594BAD2C-FB7A-4E21-98AC-08C786B0C119}"/>
                </a:ext>
              </a:extLst>
            </p:cNvPr>
            <p:cNvGrpSpPr/>
            <p:nvPr/>
          </p:nvGrpSpPr>
          <p:grpSpPr>
            <a:xfrm>
              <a:off x="4605338" y="3041487"/>
              <a:ext cx="3332258" cy="800219"/>
              <a:chOff x="4605338" y="3041487"/>
              <a:chExt cx="3332258" cy="800219"/>
            </a:xfrm>
          </p:grpSpPr>
          <p:sp>
            <p:nvSpPr>
              <p:cNvPr id="62" name="任意多边形: 形状 61">
                <a:extLst>
                  <a:ext uri="{FF2B5EF4-FFF2-40B4-BE49-F238E27FC236}">
                    <a16:creationId xmlns="" xmlns:a16="http://schemas.microsoft.com/office/drawing/2014/main" id="{AC9EECC3-6F8E-4A43-A79E-8F3B87981A2A}"/>
                  </a:ext>
                </a:extLst>
              </p:cNvPr>
              <p:cNvSpPr/>
              <p:nvPr/>
            </p:nvSpPr>
            <p:spPr>
              <a:xfrm>
                <a:off x="4605338" y="3062011"/>
                <a:ext cx="3332258" cy="732031"/>
              </a:xfrm>
              <a:custGeom>
                <a:avLst/>
                <a:gdLst>
                  <a:gd name="connsiteX0" fmla="*/ 0 w 2912962"/>
                  <a:gd name="connsiteY0" fmla="*/ 0 h 1037079"/>
                  <a:gd name="connsiteX1" fmla="*/ 2410663 w 2912962"/>
                  <a:gd name="connsiteY1" fmla="*/ 0 h 1037079"/>
                  <a:gd name="connsiteX2" fmla="*/ 2410663 w 2912962"/>
                  <a:gd name="connsiteY2" fmla="*/ 90573 h 1037079"/>
                  <a:gd name="connsiteX3" fmla="*/ 2698140 w 2912962"/>
                  <a:gd name="connsiteY3" fmla="*/ 90573 h 1037079"/>
                  <a:gd name="connsiteX4" fmla="*/ 2698140 w 2912962"/>
                  <a:gd name="connsiteY4" fmla="*/ 0 h 1037079"/>
                  <a:gd name="connsiteX5" fmla="*/ 2912962 w 2912962"/>
                  <a:gd name="connsiteY5" fmla="*/ 0 h 1037079"/>
                  <a:gd name="connsiteX6" fmla="*/ 2912962 w 2912962"/>
                  <a:gd name="connsiteY6" fmla="*/ 1037079 h 1037079"/>
                  <a:gd name="connsiteX7" fmla="*/ 0 w 2912962"/>
                  <a:gd name="connsiteY7" fmla="*/ 1037079 h 1037079"/>
                  <a:gd name="connsiteX8" fmla="*/ 0 w 2912962"/>
                  <a:gd name="connsiteY8" fmla="*/ 744474 h 1037079"/>
                  <a:gd name="connsiteX9" fmla="*/ 199731 w 2912962"/>
                  <a:gd name="connsiteY9" fmla="*/ 744474 h 1037079"/>
                  <a:gd name="connsiteX10" fmla="*/ 199731 w 2912962"/>
                  <a:gd name="connsiteY10" fmla="*/ 620898 h 1037079"/>
                  <a:gd name="connsiteX11" fmla="*/ 0 w 2912962"/>
                  <a:gd name="connsiteY11" fmla="*/ 620898 h 1037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12962" h="1037079">
                    <a:moveTo>
                      <a:pt x="0" y="0"/>
                    </a:moveTo>
                    <a:lnTo>
                      <a:pt x="2410663" y="0"/>
                    </a:lnTo>
                    <a:lnTo>
                      <a:pt x="2410663" y="90573"/>
                    </a:lnTo>
                    <a:lnTo>
                      <a:pt x="2698140" y="90573"/>
                    </a:lnTo>
                    <a:lnTo>
                      <a:pt x="2698140" y="0"/>
                    </a:lnTo>
                    <a:lnTo>
                      <a:pt x="2912962" y="0"/>
                    </a:lnTo>
                    <a:lnTo>
                      <a:pt x="2912962" y="1037079"/>
                    </a:lnTo>
                    <a:lnTo>
                      <a:pt x="0" y="1037079"/>
                    </a:lnTo>
                    <a:lnTo>
                      <a:pt x="0" y="744474"/>
                    </a:lnTo>
                    <a:lnTo>
                      <a:pt x="199731" y="744474"/>
                    </a:lnTo>
                    <a:lnTo>
                      <a:pt x="199731" y="620898"/>
                    </a:lnTo>
                    <a:lnTo>
                      <a:pt x="0" y="6208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3" name="矩形 62">
                <a:extLst>
                  <a:ext uri="{FF2B5EF4-FFF2-40B4-BE49-F238E27FC236}">
                    <a16:creationId xmlns="" xmlns:a16="http://schemas.microsoft.com/office/drawing/2014/main" id="{163E9AAA-0C4E-4D56-93CA-D23E43B39E5C}"/>
                  </a:ext>
                </a:extLst>
              </p:cNvPr>
              <p:cNvSpPr/>
              <p:nvPr/>
            </p:nvSpPr>
            <p:spPr>
              <a:xfrm>
                <a:off x="5072641" y="3041487"/>
                <a:ext cx="2331135" cy="80021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1"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病毒式增长</a:t>
                </a:r>
                <a:endParaRPr kumimoji="0" lang="en-US" altLang="zh-CN" b="1" i="1"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1"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核心六要素</a:t>
                </a:r>
              </a:p>
            </p:txBody>
          </p:sp>
        </p:grpSp>
        <p:sp>
          <p:nvSpPr>
            <p:cNvPr id="52" name="矩形 51">
              <a:extLst>
                <a:ext uri="{FF2B5EF4-FFF2-40B4-BE49-F238E27FC236}">
                  <a16:creationId xmlns="" xmlns:a16="http://schemas.microsoft.com/office/drawing/2014/main" id="{F3F0F2B5-A026-4826-91D8-A32EB18BED97}"/>
                </a:ext>
              </a:extLst>
            </p:cNvPr>
            <p:cNvSpPr/>
            <p:nvPr/>
          </p:nvSpPr>
          <p:spPr>
            <a:xfrm>
              <a:off x="4434537" y="3428026"/>
              <a:ext cx="639263" cy="45719"/>
            </a:xfrm>
            <a:prstGeom prst="rect">
              <a:avLst/>
            </a:prstGeom>
            <a:solidFill>
              <a:srgbClr val="5EE0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矩形 52">
              <a:extLst>
                <a:ext uri="{FF2B5EF4-FFF2-40B4-BE49-F238E27FC236}">
                  <a16:creationId xmlns="" xmlns:a16="http://schemas.microsoft.com/office/drawing/2014/main" id="{C4DD4DAE-27DF-4846-9EE0-DF5E967C9E14}"/>
                </a:ext>
              </a:extLst>
            </p:cNvPr>
            <p:cNvSpPr/>
            <p:nvPr/>
          </p:nvSpPr>
          <p:spPr>
            <a:xfrm>
              <a:off x="5018526" y="3141139"/>
              <a:ext cx="255270" cy="876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矩形 53">
              <a:extLst>
                <a:ext uri="{FF2B5EF4-FFF2-40B4-BE49-F238E27FC236}">
                  <a16:creationId xmlns="" xmlns:a16="http://schemas.microsoft.com/office/drawing/2014/main" id="{A8F60515-A18F-4F72-9517-40E3F4F65178}"/>
                </a:ext>
              </a:extLst>
            </p:cNvPr>
            <p:cNvSpPr/>
            <p:nvPr/>
          </p:nvSpPr>
          <p:spPr>
            <a:xfrm>
              <a:off x="7695713" y="3650189"/>
              <a:ext cx="255270" cy="876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5" name="矩形 54">
              <a:extLst>
                <a:ext uri="{FF2B5EF4-FFF2-40B4-BE49-F238E27FC236}">
                  <a16:creationId xmlns="" xmlns:a16="http://schemas.microsoft.com/office/drawing/2014/main" id="{4AD36BDD-AEA5-49DF-8B0F-9FC9DED785A7}"/>
                </a:ext>
              </a:extLst>
            </p:cNvPr>
            <p:cNvSpPr/>
            <p:nvPr/>
          </p:nvSpPr>
          <p:spPr>
            <a:xfrm>
              <a:off x="4470443" y="3219243"/>
              <a:ext cx="43513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矩形 55">
              <a:extLst>
                <a:ext uri="{FF2B5EF4-FFF2-40B4-BE49-F238E27FC236}">
                  <a16:creationId xmlns="" xmlns:a16="http://schemas.microsoft.com/office/drawing/2014/main" id="{8D301989-7000-4245-BD58-4063FF4FCE13}"/>
                </a:ext>
              </a:extLst>
            </p:cNvPr>
            <p:cNvSpPr/>
            <p:nvPr/>
          </p:nvSpPr>
          <p:spPr>
            <a:xfrm>
              <a:off x="4708842" y="3297997"/>
              <a:ext cx="43513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矩形 56">
              <a:extLst>
                <a:ext uri="{FF2B5EF4-FFF2-40B4-BE49-F238E27FC236}">
                  <a16:creationId xmlns="" xmlns:a16="http://schemas.microsoft.com/office/drawing/2014/main" id="{A9A12E51-69A0-4183-B3C9-4DF116ACDA72}"/>
                </a:ext>
              </a:extLst>
            </p:cNvPr>
            <p:cNvSpPr/>
            <p:nvPr/>
          </p:nvSpPr>
          <p:spPr>
            <a:xfrm flipV="1">
              <a:off x="6844299" y="3205162"/>
              <a:ext cx="97426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矩形 57">
              <a:extLst>
                <a:ext uri="{FF2B5EF4-FFF2-40B4-BE49-F238E27FC236}">
                  <a16:creationId xmlns="" xmlns:a16="http://schemas.microsoft.com/office/drawing/2014/main" id="{51E46CCA-81D5-43C4-9998-FC88417A33A3}"/>
                </a:ext>
              </a:extLst>
            </p:cNvPr>
            <p:cNvSpPr/>
            <p:nvPr/>
          </p:nvSpPr>
          <p:spPr>
            <a:xfrm>
              <a:off x="4791257" y="3000593"/>
              <a:ext cx="255270" cy="876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a:extLst>
                <a:ext uri="{FF2B5EF4-FFF2-40B4-BE49-F238E27FC236}">
                  <a16:creationId xmlns="" xmlns:a16="http://schemas.microsoft.com/office/drawing/2014/main" id="{C81BEF60-1FD4-46F5-8490-DD63CA732345}"/>
                </a:ext>
              </a:extLst>
            </p:cNvPr>
            <p:cNvSpPr/>
            <p:nvPr/>
          </p:nvSpPr>
          <p:spPr>
            <a:xfrm>
              <a:off x="7315566" y="3698408"/>
              <a:ext cx="25527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矩形 59">
              <a:extLst>
                <a:ext uri="{FF2B5EF4-FFF2-40B4-BE49-F238E27FC236}">
                  <a16:creationId xmlns="" xmlns:a16="http://schemas.microsoft.com/office/drawing/2014/main" id="{C8F45820-2683-4232-A75C-F64E4AA65A04}"/>
                </a:ext>
              </a:extLst>
            </p:cNvPr>
            <p:cNvSpPr/>
            <p:nvPr/>
          </p:nvSpPr>
          <p:spPr>
            <a:xfrm>
              <a:off x="7543178" y="3207052"/>
              <a:ext cx="84993"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矩形 60">
              <a:extLst>
                <a:ext uri="{FF2B5EF4-FFF2-40B4-BE49-F238E27FC236}">
                  <a16:creationId xmlns="" xmlns:a16="http://schemas.microsoft.com/office/drawing/2014/main" id="{F331A319-5676-42C8-A39F-16F329329F2D}"/>
                </a:ext>
              </a:extLst>
            </p:cNvPr>
            <p:cNvSpPr/>
            <p:nvPr/>
          </p:nvSpPr>
          <p:spPr>
            <a:xfrm>
              <a:off x="7543178" y="3428025"/>
              <a:ext cx="255270"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1" name="矩形 130">
              <a:extLst>
                <a:ext uri="{FF2B5EF4-FFF2-40B4-BE49-F238E27FC236}">
                  <a16:creationId xmlns="" xmlns:a16="http://schemas.microsoft.com/office/drawing/2014/main" id="{13B3814B-EC6F-4899-BA24-CAC4DD745FA1}"/>
                </a:ext>
              </a:extLst>
            </p:cNvPr>
            <p:cNvSpPr/>
            <p:nvPr/>
          </p:nvSpPr>
          <p:spPr>
            <a:xfrm flipV="1">
              <a:off x="7221525" y="3447202"/>
              <a:ext cx="97426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14" name="图片 13">
            <a:extLst>
              <a:ext uri="{FF2B5EF4-FFF2-40B4-BE49-F238E27FC236}">
                <a16:creationId xmlns="" xmlns:a16="http://schemas.microsoft.com/office/drawing/2014/main" id="{7D9ED8E1-8B50-4D2A-ABA7-19C4BBE426C8}"/>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409848">
            <a:off x="5423378" y="4590768"/>
            <a:ext cx="501405" cy="501405"/>
          </a:xfrm>
          <a:prstGeom prst="rect">
            <a:avLst/>
          </a:prstGeom>
        </p:spPr>
      </p:pic>
      <p:grpSp>
        <p:nvGrpSpPr>
          <p:cNvPr id="69" name="组合 68">
            <a:extLst>
              <a:ext uri="{FF2B5EF4-FFF2-40B4-BE49-F238E27FC236}">
                <a16:creationId xmlns="" xmlns:a16="http://schemas.microsoft.com/office/drawing/2014/main" id="{CD4C4CB8-2819-4A29-9165-2E29A55954E8}"/>
              </a:ext>
            </a:extLst>
          </p:cNvPr>
          <p:cNvGrpSpPr/>
          <p:nvPr/>
        </p:nvGrpSpPr>
        <p:grpSpPr>
          <a:xfrm>
            <a:off x="9002251" y="1816135"/>
            <a:ext cx="2490088" cy="758482"/>
            <a:chOff x="9121681" y="1816135"/>
            <a:chExt cx="2490088" cy="758482"/>
          </a:xfrm>
        </p:grpSpPr>
        <p:sp>
          <p:nvSpPr>
            <p:cNvPr id="79" name="椭圆 78">
              <a:extLst>
                <a:ext uri="{FF2B5EF4-FFF2-40B4-BE49-F238E27FC236}">
                  <a16:creationId xmlns="" xmlns:a16="http://schemas.microsoft.com/office/drawing/2014/main" id="{388AD14E-EE6D-43E2-8D89-49C2503A9450}"/>
                </a:ext>
              </a:extLst>
            </p:cNvPr>
            <p:cNvSpPr/>
            <p:nvPr/>
          </p:nvSpPr>
          <p:spPr>
            <a:xfrm rot="19626803">
              <a:off x="9121681" y="1816135"/>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Oval 9">
              <a:extLst>
                <a:ext uri="{FF2B5EF4-FFF2-40B4-BE49-F238E27FC236}">
                  <a16:creationId xmlns="" xmlns:a16="http://schemas.microsoft.com/office/drawing/2014/main" id="{9A06B2B7-E8E3-402F-A4FF-729000555CF5}"/>
                </a:ext>
              </a:extLst>
            </p:cNvPr>
            <p:cNvSpPr/>
            <p:nvPr/>
          </p:nvSpPr>
          <p:spPr>
            <a:xfrm>
              <a:off x="9330742" y="2025438"/>
              <a:ext cx="340360" cy="339876"/>
            </a:xfrm>
            <a:custGeom>
              <a:avLst/>
              <a:gdLst>
                <a:gd name="connsiteX0" fmla="*/ 181152 w 607302"/>
                <a:gd name="connsiteY0" fmla="*/ 307524 h 606439"/>
                <a:gd name="connsiteX1" fmla="*/ 191140 w 607302"/>
                <a:gd name="connsiteY1" fmla="*/ 311663 h 606439"/>
                <a:gd name="connsiteX2" fmla="*/ 267459 w 607302"/>
                <a:gd name="connsiteY2" fmla="*/ 387946 h 606439"/>
                <a:gd name="connsiteX3" fmla="*/ 267459 w 607302"/>
                <a:gd name="connsiteY3" fmla="*/ 407886 h 606439"/>
                <a:gd name="connsiteX4" fmla="*/ 260675 w 607302"/>
                <a:gd name="connsiteY4" fmla="*/ 414753 h 606439"/>
                <a:gd name="connsiteX5" fmla="*/ 246448 w 607302"/>
                <a:gd name="connsiteY5" fmla="*/ 418327 h 606439"/>
                <a:gd name="connsiteX6" fmla="*/ 145820 w 607302"/>
                <a:gd name="connsiteY6" fmla="*/ 387475 h 606439"/>
                <a:gd name="connsiteX7" fmla="*/ 188690 w 607302"/>
                <a:gd name="connsiteY7" fmla="*/ 428580 h 606439"/>
                <a:gd name="connsiteX8" fmla="*/ 207723 w 607302"/>
                <a:gd name="connsiteY8" fmla="*/ 447580 h 606439"/>
                <a:gd name="connsiteX9" fmla="*/ 211869 w 607302"/>
                <a:gd name="connsiteY9" fmla="*/ 457550 h 606439"/>
                <a:gd name="connsiteX10" fmla="*/ 207723 w 607302"/>
                <a:gd name="connsiteY10" fmla="*/ 467615 h 606439"/>
                <a:gd name="connsiteX11" fmla="*/ 187654 w 607302"/>
                <a:gd name="connsiteY11" fmla="*/ 467615 h 606439"/>
                <a:gd name="connsiteX12" fmla="*/ 111335 w 607302"/>
                <a:gd name="connsiteY12" fmla="*/ 391332 h 606439"/>
                <a:gd name="connsiteX13" fmla="*/ 107189 w 607302"/>
                <a:gd name="connsiteY13" fmla="*/ 381361 h 606439"/>
                <a:gd name="connsiteX14" fmla="*/ 111335 w 607302"/>
                <a:gd name="connsiteY14" fmla="*/ 371391 h 606439"/>
                <a:gd name="connsiteX15" fmla="*/ 120757 w 607302"/>
                <a:gd name="connsiteY15" fmla="*/ 361985 h 606439"/>
                <a:gd name="connsiteX16" fmla="*/ 134890 w 607302"/>
                <a:gd name="connsiteY16" fmla="*/ 358411 h 606439"/>
                <a:gd name="connsiteX17" fmla="*/ 231278 w 607302"/>
                <a:gd name="connsiteY17" fmla="*/ 388040 h 606439"/>
                <a:gd name="connsiteX18" fmla="*/ 189256 w 607302"/>
                <a:gd name="connsiteY18" fmla="*/ 349851 h 606439"/>
                <a:gd name="connsiteX19" fmla="*/ 171071 w 607302"/>
                <a:gd name="connsiteY19" fmla="*/ 331697 h 606439"/>
                <a:gd name="connsiteX20" fmla="*/ 171071 w 607302"/>
                <a:gd name="connsiteY20" fmla="*/ 311757 h 606439"/>
                <a:gd name="connsiteX21" fmla="*/ 181152 w 607302"/>
                <a:gd name="connsiteY21" fmla="*/ 307524 h 606439"/>
                <a:gd name="connsiteX22" fmla="*/ 259333 w 607302"/>
                <a:gd name="connsiteY22" fmla="*/ 228773 h 606439"/>
                <a:gd name="connsiteX23" fmla="*/ 268280 w 607302"/>
                <a:gd name="connsiteY23" fmla="*/ 232441 h 606439"/>
                <a:gd name="connsiteX24" fmla="*/ 268280 w 607302"/>
                <a:gd name="connsiteY24" fmla="*/ 250309 h 606439"/>
                <a:gd name="connsiteX25" fmla="*/ 239650 w 607302"/>
                <a:gd name="connsiteY25" fmla="*/ 278897 h 606439"/>
                <a:gd name="connsiteX26" fmla="*/ 259710 w 607302"/>
                <a:gd name="connsiteY26" fmla="*/ 298928 h 606439"/>
                <a:gd name="connsiteX27" fmla="*/ 286268 w 607302"/>
                <a:gd name="connsiteY27" fmla="*/ 272314 h 606439"/>
                <a:gd name="connsiteX28" fmla="*/ 295120 w 607302"/>
                <a:gd name="connsiteY28" fmla="*/ 268647 h 606439"/>
                <a:gd name="connsiteX29" fmla="*/ 303973 w 607302"/>
                <a:gd name="connsiteY29" fmla="*/ 272314 h 606439"/>
                <a:gd name="connsiteX30" fmla="*/ 303973 w 607302"/>
                <a:gd name="connsiteY30" fmla="*/ 290088 h 606439"/>
                <a:gd name="connsiteX31" fmla="*/ 277415 w 607302"/>
                <a:gd name="connsiteY31" fmla="*/ 316608 h 606439"/>
                <a:gd name="connsiteX32" fmla="*/ 300300 w 607302"/>
                <a:gd name="connsiteY32" fmla="*/ 339366 h 606439"/>
                <a:gd name="connsiteX33" fmla="*/ 330908 w 607302"/>
                <a:gd name="connsiteY33" fmla="*/ 308803 h 606439"/>
                <a:gd name="connsiteX34" fmla="*/ 348801 w 607302"/>
                <a:gd name="connsiteY34" fmla="*/ 308803 h 606439"/>
                <a:gd name="connsiteX35" fmla="*/ 352474 w 607302"/>
                <a:gd name="connsiteY35" fmla="*/ 317737 h 606439"/>
                <a:gd name="connsiteX36" fmla="*/ 348801 w 607302"/>
                <a:gd name="connsiteY36" fmla="*/ 326577 h 606439"/>
                <a:gd name="connsiteX37" fmla="*/ 306233 w 607302"/>
                <a:gd name="connsiteY37" fmla="*/ 369084 h 606439"/>
                <a:gd name="connsiteX38" fmla="*/ 286268 w 607302"/>
                <a:gd name="connsiteY38" fmla="*/ 369084 h 606439"/>
                <a:gd name="connsiteX39" fmla="*/ 209984 w 607302"/>
                <a:gd name="connsiteY39" fmla="*/ 292910 h 606439"/>
                <a:gd name="connsiteX40" fmla="*/ 209984 w 607302"/>
                <a:gd name="connsiteY40" fmla="*/ 272973 h 606439"/>
                <a:gd name="connsiteX41" fmla="*/ 250480 w 607302"/>
                <a:gd name="connsiteY41" fmla="*/ 232441 h 606439"/>
                <a:gd name="connsiteX42" fmla="*/ 259333 w 607302"/>
                <a:gd name="connsiteY42" fmla="*/ 228773 h 606439"/>
                <a:gd name="connsiteX43" fmla="*/ 391704 w 607302"/>
                <a:gd name="connsiteY43" fmla="*/ 99638 h 606439"/>
                <a:gd name="connsiteX44" fmla="*/ 402633 w 607302"/>
                <a:gd name="connsiteY44" fmla="*/ 106787 h 606439"/>
                <a:gd name="connsiteX45" fmla="*/ 458506 w 607302"/>
                <a:gd name="connsiteY45" fmla="*/ 201415 h 606439"/>
                <a:gd name="connsiteX46" fmla="*/ 456245 w 607302"/>
                <a:gd name="connsiteY46" fmla="*/ 219475 h 606439"/>
                <a:gd name="connsiteX47" fmla="*/ 449366 w 607302"/>
                <a:gd name="connsiteY47" fmla="*/ 226247 h 606439"/>
                <a:gd name="connsiteX48" fmla="*/ 430617 w 607302"/>
                <a:gd name="connsiteY48" fmla="*/ 228129 h 606439"/>
                <a:gd name="connsiteX49" fmla="*/ 391138 w 607302"/>
                <a:gd name="connsiteY49" fmla="*/ 201603 h 606439"/>
                <a:gd name="connsiteX50" fmla="*/ 356842 w 607302"/>
                <a:gd name="connsiteY50" fmla="*/ 176488 h 606439"/>
                <a:gd name="connsiteX51" fmla="*/ 356559 w 607302"/>
                <a:gd name="connsiteY51" fmla="*/ 176864 h 606439"/>
                <a:gd name="connsiteX52" fmla="*/ 380774 w 607302"/>
                <a:gd name="connsiteY52" fmla="*/ 212044 h 606439"/>
                <a:gd name="connsiteX53" fmla="*/ 406590 w 607302"/>
                <a:gd name="connsiteY53" fmla="*/ 252491 h 606439"/>
                <a:gd name="connsiteX54" fmla="*/ 404612 w 607302"/>
                <a:gd name="connsiteY54" fmla="*/ 271021 h 606439"/>
                <a:gd name="connsiteX55" fmla="*/ 397451 w 607302"/>
                <a:gd name="connsiteY55" fmla="*/ 278076 h 606439"/>
                <a:gd name="connsiteX56" fmla="*/ 379172 w 607302"/>
                <a:gd name="connsiteY56" fmla="*/ 280240 h 606439"/>
                <a:gd name="connsiteX57" fmla="*/ 286931 w 607302"/>
                <a:gd name="connsiteY57" fmla="*/ 223426 h 606439"/>
                <a:gd name="connsiteX58" fmla="*/ 279487 w 607302"/>
                <a:gd name="connsiteY58" fmla="*/ 211950 h 606439"/>
                <a:gd name="connsiteX59" fmla="*/ 284010 w 607302"/>
                <a:gd name="connsiteY59" fmla="*/ 198969 h 606439"/>
                <a:gd name="connsiteX60" fmla="*/ 304079 w 607302"/>
                <a:gd name="connsiteY60" fmla="*/ 197182 h 606439"/>
                <a:gd name="connsiteX61" fmla="*/ 340259 w 607302"/>
                <a:gd name="connsiteY61" fmla="*/ 222203 h 606439"/>
                <a:gd name="connsiteX62" fmla="*/ 379643 w 607302"/>
                <a:gd name="connsiteY62" fmla="*/ 250045 h 606439"/>
                <a:gd name="connsiteX63" fmla="*/ 379926 w 607302"/>
                <a:gd name="connsiteY63" fmla="*/ 249763 h 606439"/>
                <a:gd name="connsiteX64" fmla="*/ 352319 w 607302"/>
                <a:gd name="connsiteY64" fmla="*/ 209598 h 606439"/>
                <a:gd name="connsiteX65" fmla="*/ 327634 w 607302"/>
                <a:gd name="connsiteY65" fmla="*/ 172161 h 606439"/>
                <a:gd name="connsiteX66" fmla="*/ 329612 w 607302"/>
                <a:gd name="connsiteY66" fmla="*/ 153537 h 606439"/>
                <a:gd name="connsiteX67" fmla="*/ 335454 w 607302"/>
                <a:gd name="connsiteY67" fmla="*/ 147705 h 606439"/>
                <a:gd name="connsiteX68" fmla="*/ 354298 w 607302"/>
                <a:gd name="connsiteY68" fmla="*/ 145917 h 606439"/>
                <a:gd name="connsiteX69" fmla="*/ 392457 w 607302"/>
                <a:gd name="connsiteY69" fmla="*/ 171785 h 606439"/>
                <a:gd name="connsiteX70" fmla="*/ 429957 w 607302"/>
                <a:gd name="connsiteY70" fmla="*/ 198969 h 606439"/>
                <a:gd name="connsiteX71" fmla="*/ 430240 w 607302"/>
                <a:gd name="connsiteY71" fmla="*/ 198593 h 606439"/>
                <a:gd name="connsiteX72" fmla="*/ 402350 w 607302"/>
                <a:gd name="connsiteY72" fmla="*/ 159651 h 606439"/>
                <a:gd name="connsiteX73" fmla="*/ 377476 w 607302"/>
                <a:gd name="connsiteY73" fmla="*/ 122496 h 606439"/>
                <a:gd name="connsiteX74" fmla="*/ 379361 w 607302"/>
                <a:gd name="connsiteY74" fmla="*/ 103871 h 606439"/>
                <a:gd name="connsiteX75" fmla="*/ 391704 w 607302"/>
                <a:gd name="connsiteY75" fmla="*/ 99638 h 606439"/>
                <a:gd name="connsiteX76" fmla="*/ 303806 w 607302"/>
                <a:gd name="connsiteY76" fmla="*/ 60766 h 606439"/>
                <a:gd name="connsiteX77" fmla="*/ 132073 w 607302"/>
                <a:gd name="connsiteY77" fmla="*/ 131880 h 606439"/>
                <a:gd name="connsiteX78" fmla="*/ 60855 w 607302"/>
                <a:gd name="connsiteY78" fmla="*/ 303361 h 606439"/>
                <a:gd name="connsiteX79" fmla="*/ 132073 w 607302"/>
                <a:gd name="connsiteY79" fmla="*/ 474936 h 606439"/>
                <a:gd name="connsiteX80" fmla="*/ 299755 w 607302"/>
                <a:gd name="connsiteY80" fmla="*/ 545485 h 606439"/>
                <a:gd name="connsiteX81" fmla="*/ 546191 w 607302"/>
                <a:gd name="connsiteY81" fmla="*/ 297058 h 606439"/>
                <a:gd name="connsiteX82" fmla="*/ 475633 w 607302"/>
                <a:gd name="connsiteY82" fmla="*/ 131880 h 606439"/>
                <a:gd name="connsiteX83" fmla="*/ 303806 w 607302"/>
                <a:gd name="connsiteY83" fmla="*/ 60766 h 606439"/>
                <a:gd name="connsiteX84" fmla="*/ 303806 w 607302"/>
                <a:gd name="connsiteY84" fmla="*/ 0 h 606439"/>
                <a:gd name="connsiteX85" fmla="*/ 518684 w 607302"/>
                <a:gd name="connsiteY85" fmla="*/ 88892 h 606439"/>
                <a:gd name="connsiteX86" fmla="*/ 607046 w 607302"/>
                <a:gd name="connsiteY86" fmla="*/ 315589 h 606439"/>
                <a:gd name="connsiteX87" fmla="*/ 598191 w 607302"/>
                <a:gd name="connsiteY87" fmla="*/ 335907 h 606439"/>
                <a:gd name="connsiteX88" fmla="*/ 336400 w 607302"/>
                <a:gd name="connsiteY88" fmla="*/ 597315 h 606439"/>
                <a:gd name="connsiteX89" fmla="*/ 316052 w 607302"/>
                <a:gd name="connsiteY89" fmla="*/ 606251 h 606439"/>
                <a:gd name="connsiteX90" fmla="*/ 303712 w 607302"/>
                <a:gd name="connsiteY90" fmla="*/ 606439 h 606439"/>
                <a:gd name="connsiteX91" fmla="*/ 89022 w 607302"/>
                <a:gd name="connsiteY91" fmla="*/ 517924 h 606439"/>
                <a:gd name="connsiteX92" fmla="*/ 0 w 607302"/>
                <a:gd name="connsiteY92" fmla="*/ 303361 h 606439"/>
                <a:gd name="connsiteX93" fmla="*/ 89022 w 607302"/>
                <a:gd name="connsiteY93" fmla="*/ 88892 h 606439"/>
                <a:gd name="connsiteX94" fmla="*/ 303806 w 607302"/>
                <a:gd name="connsiteY94"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7302" h="606439">
                  <a:moveTo>
                    <a:pt x="181152" y="307524"/>
                  </a:moveTo>
                  <a:cubicBezTo>
                    <a:pt x="184827" y="307524"/>
                    <a:pt x="188502" y="309029"/>
                    <a:pt x="191140" y="311663"/>
                  </a:cubicBezTo>
                  <a:lnTo>
                    <a:pt x="267459" y="387946"/>
                  </a:lnTo>
                  <a:cubicBezTo>
                    <a:pt x="273018" y="393401"/>
                    <a:pt x="273018" y="402337"/>
                    <a:pt x="267459" y="407886"/>
                  </a:cubicBezTo>
                  <a:lnTo>
                    <a:pt x="260675" y="414753"/>
                  </a:lnTo>
                  <a:cubicBezTo>
                    <a:pt x="256906" y="418515"/>
                    <a:pt x="251441" y="419832"/>
                    <a:pt x="246448" y="418327"/>
                  </a:cubicBezTo>
                  <a:lnTo>
                    <a:pt x="145820" y="387475"/>
                  </a:lnTo>
                  <a:cubicBezTo>
                    <a:pt x="159105" y="399609"/>
                    <a:pt x="172955" y="412966"/>
                    <a:pt x="188690" y="428580"/>
                  </a:cubicBezTo>
                  <a:lnTo>
                    <a:pt x="207723" y="447580"/>
                  </a:lnTo>
                  <a:cubicBezTo>
                    <a:pt x="210361" y="450213"/>
                    <a:pt x="211869" y="453882"/>
                    <a:pt x="211869" y="457550"/>
                  </a:cubicBezTo>
                  <a:cubicBezTo>
                    <a:pt x="211869" y="461312"/>
                    <a:pt x="210361" y="464981"/>
                    <a:pt x="207723" y="467615"/>
                  </a:cubicBezTo>
                  <a:cubicBezTo>
                    <a:pt x="202164" y="473070"/>
                    <a:pt x="193213" y="473070"/>
                    <a:pt x="187654" y="467615"/>
                  </a:cubicBezTo>
                  <a:lnTo>
                    <a:pt x="111335" y="391332"/>
                  </a:lnTo>
                  <a:cubicBezTo>
                    <a:pt x="108697" y="388698"/>
                    <a:pt x="107189" y="385124"/>
                    <a:pt x="107189" y="381361"/>
                  </a:cubicBezTo>
                  <a:cubicBezTo>
                    <a:pt x="107189" y="377599"/>
                    <a:pt x="108697" y="374025"/>
                    <a:pt x="111335" y="371391"/>
                  </a:cubicBezTo>
                  <a:lnTo>
                    <a:pt x="120757" y="361985"/>
                  </a:lnTo>
                  <a:cubicBezTo>
                    <a:pt x="124431" y="358222"/>
                    <a:pt x="129896" y="356906"/>
                    <a:pt x="134890" y="358411"/>
                  </a:cubicBezTo>
                  <a:lnTo>
                    <a:pt x="231278" y="388040"/>
                  </a:lnTo>
                  <a:cubicBezTo>
                    <a:pt x="217145" y="376752"/>
                    <a:pt x="203671" y="364242"/>
                    <a:pt x="189256" y="349851"/>
                  </a:cubicBezTo>
                  <a:lnTo>
                    <a:pt x="171071" y="331697"/>
                  </a:lnTo>
                  <a:cubicBezTo>
                    <a:pt x="165606" y="326148"/>
                    <a:pt x="165606" y="317212"/>
                    <a:pt x="171071" y="311757"/>
                  </a:cubicBezTo>
                  <a:cubicBezTo>
                    <a:pt x="173803" y="309029"/>
                    <a:pt x="177384" y="307524"/>
                    <a:pt x="181152" y="307524"/>
                  </a:cubicBezTo>
                  <a:close/>
                  <a:moveTo>
                    <a:pt x="259333" y="228773"/>
                  </a:moveTo>
                  <a:cubicBezTo>
                    <a:pt x="262723" y="228773"/>
                    <a:pt x="265925" y="230090"/>
                    <a:pt x="268280" y="232441"/>
                  </a:cubicBezTo>
                  <a:cubicBezTo>
                    <a:pt x="273271" y="237425"/>
                    <a:pt x="273271" y="245418"/>
                    <a:pt x="268280" y="250309"/>
                  </a:cubicBezTo>
                  <a:lnTo>
                    <a:pt x="239650" y="278897"/>
                  </a:lnTo>
                  <a:lnTo>
                    <a:pt x="259710" y="298928"/>
                  </a:lnTo>
                  <a:lnTo>
                    <a:pt x="286268" y="272314"/>
                  </a:lnTo>
                  <a:cubicBezTo>
                    <a:pt x="288528" y="269963"/>
                    <a:pt x="291730" y="268647"/>
                    <a:pt x="295120" y="268647"/>
                  </a:cubicBezTo>
                  <a:cubicBezTo>
                    <a:pt x="298416" y="268647"/>
                    <a:pt x="301618" y="269963"/>
                    <a:pt x="303973" y="272314"/>
                  </a:cubicBezTo>
                  <a:cubicBezTo>
                    <a:pt x="308870" y="277299"/>
                    <a:pt x="308870" y="285198"/>
                    <a:pt x="303973" y="290088"/>
                  </a:cubicBezTo>
                  <a:lnTo>
                    <a:pt x="277415" y="316608"/>
                  </a:lnTo>
                  <a:lnTo>
                    <a:pt x="300300" y="339366"/>
                  </a:lnTo>
                  <a:lnTo>
                    <a:pt x="330908" y="308803"/>
                  </a:lnTo>
                  <a:cubicBezTo>
                    <a:pt x="335805" y="303913"/>
                    <a:pt x="343810" y="303913"/>
                    <a:pt x="348801" y="308803"/>
                  </a:cubicBezTo>
                  <a:cubicBezTo>
                    <a:pt x="351156" y="311154"/>
                    <a:pt x="352474" y="314351"/>
                    <a:pt x="352474" y="317737"/>
                  </a:cubicBezTo>
                  <a:cubicBezTo>
                    <a:pt x="352474" y="321028"/>
                    <a:pt x="351156" y="324226"/>
                    <a:pt x="348801" y="326577"/>
                  </a:cubicBezTo>
                  <a:lnTo>
                    <a:pt x="306233" y="369084"/>
                  </a:lnTo>
                  <a:cubicBezTo>
                    <a:pt x="300677" y="374632"/>
                    <a:pt x="291730" y="374632"/>
                    <a:pt x="286268" y="369084"/>
                  </a:cubicBezTo>
                  <a:lnTo>
                    <a:pt x="209984" y="292910"/>
                  </a:lnTo>
                  <a:cubicBezTo>
                    <a:pt x="204428" y="287455"/>
                    <a:pt x="204428" y="278427"/>
                    <a:pt x="209984" y="272973"/>
                  </a:cubicBezTo>
                  <a:lnTo>
                    <a:pt x="250480" y="232441"/>
                  </a:lnTo>
                  <a:cubicBezTo>
                    <a:pt x="252835" y="230090"/>
                    <a:pt x="256037" y="228773"/>
                    <a:pt x="259333" y="228773"/>
                  </a:cubicBezTo>
                  <a:close/>
                  <a:moveTo>
                    <a:pt x="391704" y="99638"/>
                  </a:moveTo>
                  <a:cubicBezTo>
                    <a:pt x="396226" y="100203"/>
                    <a:pt x="400278" y="102837"/>
                    <a:pt x="402633" y="106787"/>
                  </a:cubicBezTo>
                  <a:lnTo>
                    <a:pt x="458506" y="201415"/>
                  </a:lnTo>
                  <a:cubicBezTo>
                    <a:pt x="461992" y="207247"/>
                    <a:pt x="461050" y="214678"/>
                    <a:pt x="456245" y="219475"/>
                  </a:cubicBezTo>
                  <a:lnTo>
                    <a:pt x="449366" y="226247"/>
                  </a:lnTo>
                  <a:cubicBezTo>
                    <a:pt x="444373" y="231233"/>
                    <a:pt x="436552" y="231985"/>
                    <a:pt x="430617" y="228129"/>
                  </a:cubicBezTo>
                  <a:lnTo>
                    <a:pt x="391138" y="201603"/>
                  </a:lnTo>
                  <a:cubicBezTo>
                    <a:pt x="379643" y="193796"/>
                    <a:pt x="368996" y="186365"/>
                    <a:pt x="356842" y="176488"/>
                  </a:cubicBezTo>
                  <a:lnTo>
                    <a:pt x="356559" y="176864"/>
                  </a:lnTo>
                  <a:cubicBezTo>
                    <a:pt x="365699" y="189375"/>
                    <a:pt x="373331" y="200004"/>
                    <a:pt x="380774" y="212044"/>
                  </a:cubicBezTo>
                  <a:lnTo>
                    <a:pt x="406590" y="252491"/>
                  </a:lnTo>
                  <a:cubicBezTo>
                    <a:pt x="410359" y="258417"/>
                    <a:pt x="409511" y="266036"/>
                    <a:pt x="404612" y="271021"/>
                  </a:cubicBezTo>
                  <a:lnTo>
                    <a:pt x="397451" y="278076"/>
                  </a:lnTo>
                  <a:cubicBezTo>
                    <a:pt x="392646" y="282967"/>
                    <a:pt x="385108" y="283814"/>
                    <a:pt x="379172" y="280240"/>
                  </a:cubicBezTo>
                  <a:lnTo>
                    <a:pt x="286931" y="223426"/>
                  </a:lnTo>
                  <a:cubicBezTo>
                    <a:pt x="282785" y="220980"/>
                    <a:pt x="280052" y="216653"/>
                    <a:pt x="279487" y="211950"/>
                  </a:cubicBezTo>
                  <a:cubicBezTo>
                    <a:pt x="279016" y="207153"/>
                    <a:pt x="280618" y="202449"/>
                    <a:pt x="284010" y="198969"/>
                  </a:cubicBezTo>
                  <a:cubicBezTo>
                    <a:pt x="289380" y="193607"/>
                    <a:pt x="297860" y="192855"/>
                    <a:pt x="304079" y="197182"/>
                  </a:cubicBezTo>
                  <a:lnTo>
                    <a:pt x="340259" y="222203"/>
                  </a:lnTo>
                  <a:cubicBezTo>
                    <a:pt x="353921" y="231421"/>
                    <a:pt x="368337" y="241862"/>
                    <a:pt x="379643" y="250045"/>
                  </a:cubicBezTo>
                  <a:lnTo>
                    <a:pt x="379926" y="249763"/>
                  </a:lnTo>
                  <a:cubicBezTo>
                    <a:pt x="370975" y="237723"/>
                    <a:pt x="361742" y="223896"/>
                    <a:pt x="352319" y="209598"/>
                  </a:cubicBezTo>
                  <a:lnTo>
                    <a:pt x="327634" y="172161"/>
                  </a:lnTo>
                  <a:cubicBezTo>
                    <a:pt x="323771" y="166235"/>
                    <a:pt x="324619" y="158522"/>
                    <a:pt x="329612" y="153537"/>
                  </a:cubicBezTo>
                  <a:lnTo>
                    <a:pt x="335454" y="147705"/>
                  </a:lnTo>
                  <a:cubicBezTo>
                    <a:pt x="340448" y="142625"/>
                    <a:pt x="348456" y="141873"/>
                    <a:pt x="354298" y="145917"/>
                  </a:cubicBezTo>
                  <a:lnTo>
                    <a:pt x="392457" y="171785"/>
                  </a:lnTo>
                  <a:cubicBezTo>
                    <a:pt x="405931" y="180909"/>
                    <a:pt x="417803" y="189563"/>
                    <a:pt x="429957" y="198969"/>
                  </a:cubicBezTo>
                  <a:lnTo>
                    <a:pt x="430240" y="198593"/>
                  </a:lnTo>
                  <a:cubicBezTo>
                    <a:pt x="420912" y="186553"/>
                    <a:pt x="411773" y="173102"/>
                    <a:pt x="402350" y="159651"/>
                  </a:cubicBezTo>
                  <a:lnTo>
                    <a:pt x="377476" y="122496"/>
                  </a:lnTo>
                  <a:cubicBezTo>
                    <a:pt x="373613" y="116664"/>
                    <a:pt x="374367" y="108857"/>
                    <a:pt x="379361" y="103871"/>
                  </a:cubicBezTo>
                  <a:cubicBezTo>
                    <a:pt x="382564" y="100579"/>
                    <a:pt x="387181" y="99074"/>
                    <a:pt x="391704" y="99638"/>
                  </a:cubicBezTo>
                  <a:close/>
                  <a:moveTo>
                    <a:pt x="303806" y="60766"/>
                  </a:moveTo>
                  <a:cubicBezTo>
                    <a:pt x="238994" y="60766"/>
                    <a:pt x="177950" y="86070"/>
                    <a:pt x="132073" y="131880"/>
                  </a:cubicBezTo>
                  <a:cubicBezTo>
                    <a:pt x="86196" y="177689"/>
                    <a:pt x="60855" y="238550"/>
                    <a:pt x="60855" y="303361"/>
                  </a:cubicBezTo>
                  <a:cubicBezTo>
                    <a:pt x="60855" y="368172"/>
                    <a:pt x="86196" y="429126"/>
                    <a:pt x="132073" y="474936"/>
                  </a:cubicBezTo>
                  <a:cubicBezTo>
                    <a:pt x="176820" y="519617"/>
                    <a:pt x="236262" y="544544"/>
                    <a:pt x="299755" y="545485"/>
                  </a:cubicBezTo>
                  <a:cubicBezTo>
                    <a:pt x="310871" y="414170"/>
                    <a:pt x="414966" y="309287"/>
                    <a:pt x="546191" y="297058"/>
                  </a:cubicBezTo>
                  <a:cubicBezTo>
                    <a:pt x="544778" y="234505"/>
                    <a:pt x="520097" y="176278"/>
                    <a:pt x="475633" y="131880"/>
                  </a:cubicBezTo>
                  <a:cubicBezTo>
                    <a:pt x="429756" y="86070"/>
                    <a:pt x="368712" y="60766"/>
                    <a:pt x="303806" y="60766"/>
                  </a:cubicBezTo>
                  <a:close/>
                  <a:moveTo>
                    <a:pt x="303806" y="0"/>
                  </a:moveTo>
                  <a:cubicBezTo>
                    <a:pt x="385009" y="0"/>
                    <a:pt x="461314" y="31606"/>
                    <a:pt x="518684" y="88892"/>
                  </a:cubicBezTo>
                  <a:cubicBezTo>
                    <a:pt x="578314" y="148341"/>
                    <a:pt x="610532" y="231024"/>
                    <a:pt x="607046" y="315589"/>
                  </a:cubicBezTo>
                  <a:cubicBezTo>
                    <a:pt x="606764" y="323208"/>
                    <a:pt x="603561" y="330451"/>
                    <a:pt x="598191" y="335907"/>
                  </a:cubicBezTo>
                  <a:lnTo>
                    <a:pt x="336400" y="597315"/>
                  </a:lnTo>
                  <a:cubicBezTo>
                    <a:pt x="330936" y="602770"/>
                    <a:pt x="323683" y="605875"/>
                    <a:pt x="316052" y="606251"/>
                  </a:cubicBezTo>
                  <a:cubicBezTo>
                    <a:pt x="311907" y="606345"/>
                    <a:pt x="307857" y="606439"/>
                    <a:pt x="303712" y="606439"/>
                  </a:cubicBezTo>
                  <a:cubicBezTo>
                    <a:pt x="222508" y="606439"/>
                    <a:pt x="146204" y="575021"/>
                    <a:pt x="89022" y="517924"/>
                  </a:cubicBezTo>
                  <a:cubicBezTo>
                    <a:pt x="31652" y="460638"/>
                    <a:pt x="0" y="384445"/>
                    <a:pt x="0" y="303361"/>
                  </a:cubicBezTo>
                  <a:cubicBezTo>
                    <a:pt x="0" y="222370"/>
                    <a:pt x="31652" y="146178"/>
                    <a:pt x="89022" y="88892"/>
                  </a:cubicBezTo>
                  <a:cubicBezTo>
                    <a:pt x="146392" y="31606"/>
                    <a:pt x="222697" y="0"/>
                    <a:pt x="30380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1" name="矩形 80">
              <a:extLst>
                <a:ext uri="{FF2B5EF4-FFF2-40B4-BE49-F238E27FC236}">
                  <a16:creationId xmlns="" xmlns:a16="http://schemas.microsoft.com/office/drawing/2014/main" id="{EF99D676-A765-4A7C-86CD-5894CAE8B619}"/>
                </a:ext>
              </a:extLst>
            </p:cNvPr>
            <p:cNvSpPr/>
            <p:nvPr/>
          </p:nvSpPr>
          <p:spPr>
            <a:xfrm>
              <a:off x="9929898" y="2026099"/>
              <a:ext cx="168187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100000">
                        <a:prstClr val="white"/>
                      </a:gs>
                      <a:gs pos="0">
                        <a:srgbClr val="5EE0F7"/>
                      </a:gs>
                    </a:gsLst>
                    <a:lin ang="8100000" scaled="1"/>
                    <a:tileRect/>
                  </a:gradFill>
                  <a:effectLst/>
                  <a:uLnTx/>
                  <a:uFillTx/>
                  <a:latin typeface="微软雅黑 Light" panose="020B0502040204020203" pitchFamily="34" charset="-122"/>
                  <a:ea typeface="微软雅黑 Light" panose="020B0502040204020203" pitchFamily="34" charset="-122"/>
                  <a:cs typeface="+mn-cs"/>
                </a:rPr>
                <a:t>简单的信息内容 </a:t>
              </a:r>
            </a:p>
          </p:txBody>
        </p:sp>
      </p:grpSp>
      <p:grpSp>
        <p:nvGrpSpPr>
          <p:cNvPr id="73" name="组合 72">
            <a:extLst>
              <a:ext uri="{FF2B5EF4-FFF2-40B4-BE49-F238E27FC236}">
                <a16:creationId xmlns="" xmlns:a16="http://schemas.microsoft.com/office/drawing/2014/main" id="{787725B5-324F-4E52-A105-B46D0CFF8196}"/>
              </a:ext>
            </a:extLst>
          </p:cNvPr>
          <p:cNvGrpSpPr/>
          <p:nvPr/>
        </p:nvGrpSpPr>
        <p:grpSpPr>
          <a:xfrm>
            <a:off x="604115" y="1816135"/>
            <a:ext cx="2620893" cy="758482"/>
            <a:chOff x="449462" y="1888700"/>
            <a:chExt cx="2620893" cy="758482"/>
          </a:xfrm>
        </p:grpSpPr>
        <p:sp>
          <p:nvSpPr>
            <p:cNvPr id="89" name="椭圆 88">
              <a:extLst>
                <a:ext uri="{FF2B5EF4-FFF2-40B4-BE49-F238E27FC236}">
                  <a16:creationId xmlns="" xmlns:a16="http://schemas.microsoft.com/office/drawing/2014/main" id="{8974807B-18A4-4942-86C0-9DFEF9D463C1}"/>
                </a:ext>
              </a:extLst>
            </p:cNvPr>
            <p:cNvSpPr/>
            <p:nvPr/>
          </p:nvSpPr>
          <p:spPr>
            <a:xfrm rot="1973197" flipH="1">
              <a:off x="2311873" y="1888700"/>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0" name="Oval 9">
              <a:extLst>
                <a:ext uri="{FF2B5EF4-FFF2-40B4-BE49-F238E27FC236}">
                  <a16:creationId xmlns="" xmlns:a16="http://schemas.microsoft.com/office/drawing/2014/main" id="{11BFB9D7-C16F-4204-8CDB-CA928DC1CA5C}"/>
                </a:ext>
              </a:extLst>
            </p:cNvPr>
            <p:cNvSpPr/>
            <p:nvPr/>
          </p:nvSpPr>
          <p:spPr>
            <a:xfrm>
              <a:off x="2520934" y="2098017"/>
              <a:ext cx="340360" cy="339844"/>
            </a:xfrm>
            <a:custGeom>
              <a:avLst/>
              <a:gdLst>
                <a:gd name="T0" fmla="*/ 5067 w 5067"/>
                <a:gd name="T1" fmla="*/ 2520 h 5067"/>
                <a:gd name="T2" fmla="*/ 0 w 5067"/>
                <a:gd name="T3" fmla="*/ 2520 h 5067"/>
                <a:gd name="T4" fmla="*/ 0 w 5067"/>
                <a:gd name="T5" fmla="*/ 2546 h 5067"/>
                <a:gd name="T6" fmla="*/ 5067 w 5067"/>
                <a:gd name="T7" fmla="*/ 2546 h 5067"/>
                <a:gd name="T8" fmla="*/ 4099 w 5067"/>
                <a:gd name="T9" fmla="*/ 2929 h 5067"/>
                <a:gd name="T10" fmla="*/ 3907 w 5067"/>
                <a:gd name="T11" fmla="*/ 2533 h 5067"/>
                <a:gd name="T12" fmla="*/ 4099 w 5067"/>
                <a:gd name="T13" fmla="*/ 2138 h 5067"/>
                <a:gd name="T14" fmla="*/ 4637 w 5067"/>
                <a:gd name="T15" fmla="*/ 2533 h 5067"/>
                <a:gd name="T16" fmla="*/ 4099 w 5067"/>
                <a:gd name="T17" fmla="*/ 2929 h 5067"/>
                <a:gd name="T18" fmla="*/ 1906 w 5067"/>
                <a:gd name="T19" fmla="*/ 4077 h 5067"/>
                <a:gd name="T20" fmla="*/ 2533 w 5067"/>
                <a:gd name="T21" fmla="*/ 3593 h 5067"/>
                <a:gd name="T22" fmla="*/ 3161 w 5067"/>
                <a:gd name="T23" fmla="*/ 4077 h 5067"/>
                <a:gd name="T24" fmla="*/ 2533 w 5067"/>
                <a:gd name="T25" fmla="*/ 3163 h 5067"/>
                <a:gd name="T26" fmla="*/ 1589 w 5067"/>
                <a:gd name="T27" fmla="*/ 2533 h 5067"/>
                <a:gd name="T28" fmla="*/ 2533 w 5067"/>
                <a:gd name="T29" fmla="*/ 1903 h 5067"/>
                <a:gd name="T30" fmla="*/ 3478 w 5067"/>
                <a:gd name="T31" fmla="*/ 2533 h 5067"/>
                <a:gd name="T32" fmla="*/ 2533 w 5067"/>
                <a:gd name="T33" fmla="*/ 3163 h 5067"/>
                <a:gd name="T34" fmla="*/ 429 w 5067"/>
                <a:gd name="T35" fmla="*/ 2533 h 5067"/>
                <a:gd name="T36" fmla="*/ 967 w 5067"/>
                <a:gd name="T37" fmla="*/ 2138 h 5067"/>
                <a:gd name="T38" fmla="*/ 1159 w 5067"/>
                <a:gd name="T39" fmla="*/ 2533 h 5067"/>
                <a:gd name="T40" fmla="*/ 967 w 5067"/>
                <a:gd name="T41" fmla="*/ 2929 h 5067"/>
                <a:gd name="T42" fmla="*/ 2533 w 5067"/>
                <a:gd name="T43" fmla="*/ 429 h 5067"/>
                <a:gd name="T44" fmla="*/ 3357 w 5067"/>
                <a:gd name="T45" fmla="*/ 1527 h 5067"/>
                <a:gd name="T46" fmla="*/ 1709 w 5067"/>
                <a:gd name="T47" fmla="*/ 1527 h 5067"/>
                <a:gd name="T48" fmla="*/ 2533 w 5067"/>
                <a:gd name="T49" fmla="*/ 429 h 5067"/>
                <a:gd name="T50" fmla="*/ 4246 w 5067"/>
                <a:gd name="T51" fmla="*/ 1734 h 5067"/>
                <a:gd name="T52" fmla="*/ 3545 w 5067"/>
                <a:gd name="T53" fmla="*/ 798 h 5067"/>
                <a:gd name="T54" fmla="*/ 4525 w 5067"/>
                <a:gd name="T55" fmla="*/ 1854 h 5067"/>
                <a:gd name="T56" fmla="*/ 1522 w 5067"/>
                <a:gd name="T57" fmla="*/ 798 h 5067"/>
                <a:gd name="T58" fmla="*/ 820 w 5067"/>
                <a:gd name="T59" fmla="*/ 1734 h 5067"/>
                <a:gd name="T60" fmla="*/ 1605 w 5067"/>
                <a:gd name="T61" fmla="*/ 646 h 5067"/>
                <a:gd name="T62" fmla="*/ 820 w 5067"/>
                <a:gd name="T63" fmla="*/ 3332 h 5067"/>
                <a:gd name="T64" fmla="*/ 1522 w 5067"/>
                <a:gd name="T65" fmla="*/ 4269 h 5067"/>
                <a:gd name="T66" fmla="*/ 542 w 5067"/>
                <a:gd name="T67" fmla="*/ 3212 h 5067"/>
                <a:gd name="T68" fmla="*/ 3545 w 5067"/>
                <a:gd name="T69" fmla="*/ 4269 h 5067"/>
                <a:gd name="T70" fmla="*/ 4246 w 5067"/>
                <a:gd name="T71" fmla="*/ 3332 h 5067"/>
                <a:gd name="T72" fmla="*/ 3462 w 5067"/>
                <a:gd name="T73" fmla="*/ 4421 h 5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67" h="5067">
                  <a:moveTo>
                    <a:pt x="5067" y="2533"/>
                  </a:moveTo>
                  <a:cubicBezTo>
                    <a:pt x="5067" y="2529"/>
                    <a:pt x="5067" y="2525"/>
                    <a:pt x="5067" y="2520"/>
                  </a:cubicBezTo>
                  <a:cubicBezTo>
                    <a:pt x="5059" y="1129"/>
                    <a:pt x="3926" y="0"/>
                    <a:pt x="2533" y="0"/>
                  </a:cubicBezTo>
                  <a:cubicBezTo>
                    <a:pt x="1141" y="0"/>
                    <a:pt x="7" y="1129"/>
                    <a:pt x="0" y="2520"/>
                  </a:cubicBezTo>
                  <a:cubicBezTo>
                    <a:pt x="0" y="2525"/>
                    <a:pt x="0" y="2529"/>
                    <a:pt x="0" y="2533"/>
                  </a:cubicBezTo>
                  <a:cubicBezTo>
                    <a:pt x="0" y="2538"/>
                    <a:pt x="0" y="2542"/>
                    <a:pt x="0" y="2546"/>
                  </a:cubicBezTo>
                  <a:cubicBezTo>
                    <a:pt x="7" y="3937"/>
                    <a:pt x="1141" y="5067"/>
                    <a:pt x="2533" y="5067"/>
                  </a:cubicBezTo>
                  <a:cubicBezTo>
                    <a:pt x="3926" y="5067"/>
                    <a:pt x="5059" y="3937"/>
                    <a:pt x="5067" y="2546"/>
                  </a:cubicBezTo>
                  <a:cubicBezTo>
                    <a:pt x="5067" y="2542"/>
                    <a:pt x="5067" y="2538"/>
                    <a:pt x="5067" y="2533"/>
                  </a:cubicBezTo>
                  <a:close/>
                  <a:moveTo>
                    <a:pt x="4099" y="2929"/>
                  </a:moveTo>
                  <a:cubicBezTo>
                    <a:pt x="4032" y="2954"/>
                    <a:pt x="3960" y="2976"/>
                    <a:pt x="3885" y="2998"/>
                  </a:cubicBezTo>
                  <a:cubicBezTo>
                    <a:pt x="3900" y="2846"/>
                    <a:pt x="3907" y="2691"/>
                    <a:pt x="3907" y="2533"/>
                  </a:cubicBezTo>
                  <a:cubicBezTo>
                    <a:pt x="3907" y="2376"/>
                    <a:pt x="3900" y="2221"/>
                    <a:pt x="3885" y="2069"/>
                  </a:cubicBezTo>
                  <a:cubicBezTo>
                    <a:pt x="3960" y="2090"/>
                    <a:pt x="4032" y="2113"/>
                    <a:pt x="4099" y="2138"/>
                  </a:cubicBezTo>
                  <a:cubicBezTo>
                    <a:pt x="4471" y="2273"/>
                    <a:pt x="4637" y="2434"/>
                    <a:pt x="4637" y="2533"/>
                  </a:cubicBezTo>
                  <a:lnTo>
                    <a:pt x="4637" y="2533"/>
                  </a:lnTo>
                  <a:lnTo>
                    <a:pt x="4637" y="2534"/>
                  </a:lnTo>
                  <a:cubicBezTo>
                    <a:pt x="4637" y="2633"/>
                    <a:pt x="4471" y="2794"/>
                    <a:pt x="4099" y="2929"/>
                  </a:cubicBezTo>
                  <a:close/>
                  <a:moveTo>
                    <a:pt x="2533" y="4637"/>
                  </a:moveTo>
                  <a:cubicBezTo>
                    <a:pt x="2312" y="4637"/>
                    <a:pt x="2084" y="4433"/>
                    <a:pt x="1906" y="4077"/>
                  </a:cubicBezTo>
                  <a:cubicBezTo>
                    <a:pt x="1826" y="3917"/>
                    <a:pt x="1760" y="3736"/>
                    <a:pt x="1709" y="3540"/>
                  </a:cubicBezTo>
                  <a:cubicBezTo>
                    <a:pt x="1971" y="3575"/>
                    <a:pt x="2249" y="3593"/>
                    <a:pt x="2533" y="3593"/>
                  </a:cubicBezTo>
                  <a:cubicBezTo>
                    <a:pt x="2818" y="3593"/>
                    <a:pt x="3096" y="3575"/>
                    <a:pt x="3357" y="3540"/>
                  </a:cubicBezTo>
                  <a:cubicBezTo>
                    <a:pt x="3307" y="3736"/>
                    <a:pt x="3241" y="3917"/>
                    <a:pt x="3161" y="4077"/>
                  </a:cubicBezTo>
                  <a:cubicBezTo>
                    <a:pt x="2983" y="4433"/>
                    <a:pt x="2754" y="4637"/>
                    <a:pt x="2533" y="4637"/>
                  </a:cubicBezTo>
                  <a:close/>
                  <a:moveTo>
                    <a:pt x="2533" y="3163"/>
                  </a:moveTo>
                  <a:cubicBezTo>
                    <a:pt x="2214" y="3163"/>
                    <a:pt x="1906" y="3139"/>
                    <a:pt x="1624" y="3094"/>
                  </a:cubicBezTo>
                  <a:cubicBezTo>
                    <a:pt x="1601" y="2913"/>
                    <a:pt x="1589" y="2725"/>
                    <a:pt x="1589" y="2533"/>
                  </a:cubicBezTo>
                  <a:cubicBezTo>
                    <a:pt x="1589" y="2341"/>
                    <a:pt x="1601" y="2153"/>
                    <a:pt x="1624" y="1973"/>
                  </a:cubicBezTo>
                  <a:cubicBezTo>
                    <a:pt x="1906" y="1927"/>
                    <a:pt x="2214" y="1903"/>
                    <a:pt x="2533" y="1903"/>
                  </a:cubicBezTo>
                  <a:cubicBezTo>
                    <a:pt x="2853" y="1903"/>
                    <a:pt x="3161" y="1927"/>
                    <a:pt x="3442" y="1973"/>
                  </a:cubicBezTo>
                  <a:cubicBezTo>
                    <a:pt x="3466" y="2153"/>
                    <a:pt x="3478" y="2341"/>
                    <a:pt x="3478" y="2533"/>
                  </a:cubicBezTo>
                  <a:cubicBezTo>
                    <a:pt x="3478" y="2725"/>
                    <a:pt x="3466" y="2913"/>
                    <a:pt x="3442" y="3094"/>
                  </a:cubicBezTo>
                  <a:cubicBezTo>
                    <a:pt x="3161" y="3139"/>
                    <a:pt x="2853" y="3163"/>
                    <a:pt x="2533" y="3163"/>
                  </a:cubicBezTo>
                  <a:close/>
                  <a:moveTo>
                    <a:pt x="429" y="2534"/>
                  </a:moveTo>
                  <a:lnTo>
                    <a:pt x="429" y="2533"/>
                  </a:lnTo>
                  <a:lnTo>
                    <a:pt x="429" y="2533"/>
                  </a:lnTo>
                  <a:cubicBezTo>
                    <a:pt x="430" y="2434"/>
                    <a:pt x="596" y="2273"/>
                    <a:pt x="967" y="2138"/>
                  </a:cubicBezTo>
                  <a:cubicBezTo>
                    <a:pt x="1035" y="2113"/>
                    <a:pt x="1107" y="2090"/>
                    <a:pt x="1182" y="2069"/>
                  </a:cubicBezTo>
                  <a:cubicBezTo>
                    <a:pt x="1167" y="2221"/>
                    <a:pt x="1159" y="2376"/>
                    <a:pt x="1159" y="2533"/>
                  </a:cubicBezTo>
                  <a:cubicBezTo>
                    <a:pt x="1159" y="2691"/>
                    <a:pt x="1167" y="2846"/>
                    <a:pt x="1182" y="2998"/>
                  </a:cubicBezTo>
                  <a:cubicBezTo>
                    <a:pt x="1107" y="2977"/>
                    <a:pt x="1035" y="2954"/>
                    <a:pt x="967" y="2929"/>
                  </a:cubicBezTo>
                  <a:cubicBezTo>
                    <a:pt x="596" y="2794"/>
                    <a:pt x="430" y="2633"/>
                    <a:pt x="429" y="2534"/>
                  </a:cubicBezTo>
                  <a:close/>
                  <a:moveTo>
                    <a:pt x="2533" y="429"/>
                  </a:moveTo>
                  <a:cubicBezTo>
                    <a:pt x="2754" y="429"/>
                    <a:pt x="2983" y="634"/>
                    <a:pt x="3161" y="990"/>
                  </a:cubicBezTo>
                  <a:cubicBezTo>
                    <a:pt x="3241" y="1149"/>
                    <a:pt x="3307" y="1331"/>
                    <a:pt x="3357" y="1527"/>
                  </a:cubicBezTo>
                  <a:cubicBezTo>
                    <a:pt x="3096" y="1492"/>
                    <a:pt x="2818" y="1474"/>
                    <a:pt x="2533" y="1474"/>
                  </a:cubicBezTo>
                  <a:cubicBezTo>
                    <a:pt x="2249" y="1474"/>
                    <a:pt x="1971" y="1492"/>
                    <a:pt x="1709" y="1527"/>
                  </a:cubicBezTo>
                  <a:cubicBezTo>
                    <a:pt x="1760" y="1331"/>
                    <a:pt x="1826" y="1149"/>
                    <a:pt x="1906" y="990"/>
                  </a:cubicBezTo>
                  <a:cubicBezTo>
                    <a:pt x="2084" y="634"/>
                    <a:pt x="2312" y="429"/>
                    <a:pt x="2533" y="429"/>
                  </a:cubicBezTo>
                  <a:close/>
                  <a:moveTo>
                    <a:pt x="4525" y="1854"/>
                  </a:moveTo>
                  <a:cubicBezTo>
                    <a:pt x="4444" y="1813"/>
                    <a:pt x="4352" y="1773"/>
                    <a:pt x="4246" y="1734"/>
                  </a:cubicBezTo>
                  <a:cubicBezTo>
                    <a:pt x="4114" y="1686"/>
                    <a:pt x="3970" y="1644"/>
                    <a:pt x="3816" y="1609"/>
                  </a:cubicBezTo>
                  <a:cubicBezTo>
                    <a:pt x="3755" y="1310"/>
                    <a:pt x="3664" y="1035"/>
                    <a:pt x="3545" y="798"/>
                  </a:cubicBezTo>
                  <a:cubicBezTo>
                    <a:pt x="3519" y="745"/>
                    <a:pt x="3491" y="694"/>
                    <a:pt x="3462" y="646"/>
                  </a:cubicBezTo>
                  <a:cubicBezTo>
                    <a:pt x="3958" y="891"/>
                    <a:pt x="4344" y="1325"/>
                    <a:pt x="4525" y="1854"/>
                  </a:cubicBezTo>
                  <a:close/>
                  <a:moveTo>
                    <a:pt x="1605" y="646"/>
                  </a:moveTo>
                  <a:cubicBezTo>
                    <a:pt x="1576" y="694"/>
                    <a:pt x="1548" y="745"/>
                    <a:pt x="1522" y="798"/>
                  </a:cubicBezTo>
                  <a:cubicBezTo>
                    <a:pt x="1403" y="1035"/>
                    <a:pt x="1312" y="1310"/>
                    <a:pt x="1250" y="1609"/>
                  </a:cubicBezTo>
                  <a:cubicBezTo>
                    <a:pt x="1097" y="1644"/>
                    <a:pt x="952" y="1686"/>
                    <a:pt x="820" y="1734"/>
                  </a:cubicBezTo>
                  <a:cubicBezTo>
                    <a:pt x="715" y="1773"/>
                    <a:pt x="623" y="1813"/>
                    <a:pt x="542" y="1854"/>
                  </a:cubicBezTo>
                  <a:cubicBezTo>
                    <a:pt x="723" y="1325"/>
                    <a:pt x="1109" y="891"/>
                    <a:pt x="1605" y="646"/>
                  </a:cubicBezTo>
                  <a:close/>
                  <a:moveTo>
                    <a:pt x="542" y="3212"/>
                  </a:moveTo>
                  <a:cubicBezTo>
                    <a:pt x="623" y="3254"/>
                    <a:pt x="715" y="3294"/>
                    <a:pt x="820" y="3332"/>
                  </a:cubicBezTo>
                  <a:cubicBezTo>
                    <a:pt x="952" y="3380"/>
                    <a:pt x="1097" y="3422"/>
                    <a:pt x="1250" y="3458"/>
                  </a:cubicBezTo>
                  <a:cubicBezTo>
                    <a:pt x="1312" y="3757"/>
                    <a:pt x="1403" y="4032"/>
                    <a:pt x="1522" y="4269"/>
                  </a:cubicBezTo>
                  <a:cubicBezTo>
                    <a:pt x="1548" y="4322"/>
                    <a:pt x="1576" y="4373"/>
                    <a:pt x="1605" y="4421"/>
                  </a:cubicBezTo>
                  <a:cubicBezTo>
                    <a:pt x="1109" y="4176"/>
                    <a:pt x="723" y="3741"/>
                    <a:pt x="542" y="3212"/>
                  </a:cubicBezTo>
                  <a:close/>
                  <a:moveTo>
                    <a:pt x="3462" y="4421"/>
                  </a:moveTo>
                  <a:cubicBezTo>
                    <a:pt x="3491" y="4373"/>
                    <a:pt x="3519" y="4322"/>
                    <a:pt x="3545" y="4269"/>
                  </a:cubicBezTo>
                  <a:cubicBezTo>
                    <a:pt x="3664" y="4032"/>
                    <a:pt x="3755" y="3757"/>
                    <a:pt x="3816" y="3458"/>
                  </a:cubicBezTo>
                  <a:cubicBezTo>
                    <a:pt x="3970" y="3422"/>
                    <a:pt x="4114" y="3380"/>
                    <a:pt x="4246" y="3332"/>
                  </a:cubicBezTo>
                  <a:cubicBezTo>
                    <a:pt x="4352" y="3294"/>
                    <a:pt x="4444" y="3254"/>
                    <a:pt x="4525" y="3212"/>
                  </a:cubicBezTo>
                  <a:cubicBezTo>
                    <a:pt x="4344" y="3741"/>
                    <a:pt x="3958" y="4176"/>
                    <a:pt x="3462" y="442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1" name="矩形 90">
              <a:extLst>
                <a:ext uri="{FF2B5EF4-FFF2-40B4-BE49-F238E27FC236}">
                  <a16:creationId xmlns="" xmlns:a16="http://schemas.microsoft.com/office/drawing/2014/main" id="{68AD05EE-1A34-4CFF-8A50-BA1D23D43642}"/>
                </a:ext>
              </a:extLst>
            </p:cNvPr>
            <p:cNvSpPr/>
            <p:nvPr/>
          </p:nvSpPr>
          <p:spPr>
            <a:xfrm>
              <a:off x="449462" y="2094314"/>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0">
                        <a:prstClr val="white"/>
                      </a:gs>
                      <a:gs pos="100000">
                        <a:srgbClr val="5EE0F7"/>
                      </a:gs>
                    </a:gsLst>
                    <a:lin ang="13500000" scaled="1"/>
                    <a:tileRect/>
                  </a:gradFill>
                  <a:effectLst/>
                  <a:uLnTx/>
                  <a:uFillTx/>
                  <a:latin typeface="微软雅黑 Light" panose="020B0502040204020203" pitchFamily="34" charset="-122"/>
                  <a:ea typeface="微软雅黑 Light" panose="020B0502040204020203" pitchFamily="34" charset="-122"/>
                  <a:cs typeface="+mn-cs"/>
                </a:rPr>
                <a:t>利用现有通信网络</a:t>
              </a:r>
            </a:p>
          </p:txBody>
        </p:sp>
      </p:grpSp>
      <p:grpSp>
        <p:nvGrpSpPr>
          <p:cNvPr id="85" name="组合 84">
            <a:extLst>
              <a:ext uri="{FF2B5EF4-FFF2-40B4-BE49-F238E27FC236}">
                <a16:creationId xmlns="" xmlns:a16="http://schemas.microsoft.com/office/drawing/2014/main" id="{71C24F0F-3728-4D1D-AFAA-6A5D9B78923A}"/>
              </a:ext>
            </a:extLst>
          </p:cNvPr>
          <p:cNvGrpSpPr/>
          <p:nvPr/>
        </p:nvGrpSpPr>
        <p:grpSpPr>
          <a:xfrm>
            <a:off x="402614" y="3259552"/>
            <a:ext cx="11296347" cy="758482"/>
            <a:chOff x="402614" y="3202442"/>
            <a:chExt cx="11296347" cy="758482"/>
          </a:xfrm>
        </p:grpSpPr>
        <p:grpSp>
          <p:nvGrpSpPr>
            <p:cNvPr id="68" name="组合 67">
              <a:extLst>
                <a:ext uri="{FF2B5EF4-FFF2-40B4-BE49-F238E27FC236}">
                  <a16:creationId xmlns="" xmlns:a16="http://schemas.microsoft.com/office/drawing/2014/main" id="{9BED5F0A-890C-4EFA-93A6-2558AFABF736}"/>
                </a:ext>
              </a:extLst>
            </p:cNvPr>
            <p:cNvGrpSpPr/>
            <p:nvPr/>
          </p:nvGrpSpPr>
          <p:grpSpPr>
            <a:xfrm>
              <a:off x="9211312" y="3202442"/>
              <a:ext cx="2487649" cy="758482"/>
              <a:chOff x="9301340" y="3361886"/>
              <a:chExt cx="2487649" cy="758482"/>
            </a:xfrm>
          </p:grpSpPr>
          <p:sp>
            <p:nvSpPr>
              <p:cNvPr id="82" name="椭圆 81">
                <a:extLst>
                  <a:ext uri="{FF2B5EF4-FFF2-40B4-BE49-F238E27FC236}">
                    <a16:creationId xmlns="" xmlns:a16="http://schemas.microsoft.com/office/drawing/2014/main" id="{EEF0EE0F-B9F7-4706-AE70-80214E3ED393}"/>
                  </a:ext>
                </a:extLst>
              </p:cNvPr>
              <p:cNvSpPr/>
              <p:nvPr/>
            </p:nvSpPr>
            <p:spPr>
              <a:xfrm rot="19626803">
                <a:off x="9301340" y="3361886"/>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3" name="Oval 9">
                <a:extLst>
                  <a:ext uri="{FF2B5EF4-FFF2-40B4-BE49-F238E27FC236}">
                    <a16:creationId xmlns="" xmlns:a16="http://schemas.microsoft.com/office/drawing/2014/main" id="{F6E2CFAD-C9FB-4F1C-892C-6E04884293E6}"/>
                  </a:ext>
                </a:extLst>
              </p:cNvPr>
              <p:cNvSpPr/>
              <p:nvPr/>
            </p:nvSpPr>
            <p:spPr>
              <a:xfrm>
                <a:off x="9583687" y="3570947"/>
                <a:ext cx="193786" cy="340360"/>
              </a:xfrm>
              <a:custGeom>
                <a:avLst/>
                <a:gdLst>
                  <a:gd name="T0" fmla="*/ 181 w 208"/>
                  <a:gd name="T1" fmla="*/ 0 h 366"/>
                  <a:gd name="T2" fmla="*/ 27 w 208"/>
                  <a:gd name="T3" fmla="*/ 0 h 366"/>
                  <a:gd name="T4" fmla="*/ 0 w 208"/>
                  <a:gd name="T5" fmla="*/ 27 h 366"/>
                  <a:gd name="T6" fmla="*/ 0 w 208"/>
                  <a:gd name="T7" fmla="*/ 339 h 366"/>
                  <a:gd name="T8" fmla="*/ 27 w 208"/>
                  <a:gd name="T9" fmla="*/ 366 h 366"/>
                  <a:gd name="T10" fmla="*/ 181 w 208"/>
                  <a:gd name="T11" fmla="*/ 366 h 366"/>
                  <a:gd name="T12" fmla="*/ 208 w 208"/>
                  <a:gd name="T13" fmla="*/ 339 h 366"/>
                  <a:gd name="T14" fmla="*/ 208 w 208"/>
                  <a:gd name="T15" fmla="*/ 27 h 366"/>
                  <a:gd name="T16" fmla="*/ 181 w 208"/>
                  <a:gd name="T17" fmla="*/ 0 h 366"/>
                  <a:gd name="T18" fmla="*/ 66 w 208"/>
                  <a:gd name="T19" fmla="*/ 16 h 366"/>
                  <a:gd name="T20" fmla="*/ 142 w 208"/>
                  <a:gd name="T21" fmla="*/ 16 h 366"/>
                  <a:gd name="T22" fmla="*/ 145 w 208"/>
                  <a:gd name="T23" fmla="*/ 23 h 366"/>
                  <a:gd name="T24" fmla="*/ 142 w 208"/>
                  <a:gd name="T25" fmla="*/ 29 h 366"/>
                  <a:gd name="T26" fmla="*/ 66 w 208"/>
                  <a:gd name="T27" fmla="*/ 29 h 366"/>
                  <a:gd name="T28" fmla="*/ 62 w 208"/>
                  <a:gd name="T29" fmla="*/ 23 h 366"/>
                  <a:gd name="T30" fmla="*/ 66 w 208"/>
                  <a:gd name="T31" fmla="*/ 16 h 366"/>
                  <a:gd name="T32" fmla="*/ 104 w 208"/>
                  <a:gd name="T33" fmla="*/ 340 h 366"/>
                  <a:gd name="T34" fmla="*/ 87 w 208"/>
                  <a:gd name="T35" fmla="*/ 323 h 366"/>
                  <a:gd name="T36" fmla="*/ 104 w 208"/>
                  <a:gd name="T37" fmla="*/ 306 h 366"/>
                  <a:gd name="T38" fmla="*/ 121 w 208"/>
                  <a:gd name="T39" fmla="*/ 323 h 366"/>
                  <a:gd name="T40" fmla="*/ 104 w 208"/>
                  <a:gd name="T41" fmla="*/ 340 h 366"/>
                  <a:gd name="T42" fmla="*/ 188 w 208"/>
                  <a:gd name="T43" fmla="*/ 281 h 366"/>
                  <a:gd name="T44" fmla="*/ 20 w 208"/>
                  <a:gd name="T45" fmla="*/ 281 h 366"/>
                  <a:gd name="T46" fmla="*/ 20 w 208"/>
                  <a:gd name="T47" fmla="*/ 45 h 366"/>
                  <a:gd name="T48" fmla="*/ 188 w 208"/>
                  <a:gd name="T49" fmla="*/ 45 h 366"/>
                  <a:gd name="T50" fmla="*/ 188 w 208"/>
                  <a:gd name="T51" fmla="*/ 281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366">
                    <a:moveTo>
                      <a:pt x="181" y="0"/>
                    </a:moveTo>
                    <a:lnTo>
                      <a:pt x="27" y="0"/>
                    </a:lnTo>
                    <a:cubicBezTo>
                      <a:pt x="12" y="0"/>
                      <a:pt x="0" y="12"/>
                      <a:pt x="0" y="27"/>
                    </a:cubicBezTo>
                    <a:lnTo>
                      <a:pt x="0" y="339"/>
                    </a:lnTo>
                    <a:cubicBezTo>
                      <a:pt x="0" y="354"/>
                      <a:pt x="12" y="366"/>
                      <a:pt x="27" y="366"/>
                    </a:cubicBezTo>
                    <a:lnTo>
                      <a:pt x="181" y="366"/>
                    </a:lnTo>
                    <a:cubicBezTo>
                      <a:pt x="196" y="366"/>
                      <a:pt x="208" y="354"/>
                      <a:pt x="208" y="339"/>
                    </a:cubicBezTo>
                    <a:lnTo>
                      <a:pt x="208" y="27"/>
                    </a:lnTo>
                    <a:cubicBezTo>
                      <a:pt x="208" y="12"/>
                      <a:pt x="196" y="0"/>
                      <a:pt x="181" y="0"/>
                    </a:cubicBezTo>
                    <a:close/>
                    <a:moveTo>
                      <a:pt x="66" y="16"/>
                    </a:moveTo>
                    <a:lnTo>
                      <a:pt x="142" y="16"/>
                    </a:lnTo>
                    <a:cubicBezTo>
                      <a:pt x="144" y="16"/>
                      <a:pt x="145" y="19"/>
                      <a:pt x="145" y="23"/>
                    </a:cubicBezTo>
                    <a:cubicBezTo>
                      <a:pt x="145" y="26"/>
                      <a:pt x="144" y="29"/>
                      <a:pt x="142" y="29"/>
                    </a:cubicBezTo>
                    <a:lnTo>
                      <a:pt x="66" y="29"/>
                    </a:lnTo>
                    <a:cubicBezTo>
                      <a:pt x="64" y="29"/>
                      <a:pt x="62" y="26"/>
                      <a:pt x="62" y="23"/>
                    </a:cubicBezTo>
                    <a:cubicBezTo>
                      <a:pt x="62" y="19"/>
                      <a:pt x="64" y="16"/>
                      <a:pt x="66" y="16"/>
                    </a:cubicBezTo>
                    <a:close/>
                    <a:moveTo>
                      <a:pt x="104" y="340"/>
                    </a:moveTo>
                    <a:cubicBezTo>
                      <a:pt x="95" y="340"/>
                      <a:pt x="87" y="332"/>
                      <a:pt x="87" y="323"/>
                    </a:cubicBezTo>
                    <a:cubicBezTo>
                      <a:pt x="87" y="313"/>
                      <a:pt x="95" y="306"/>
                      <a:pt x="104" y="306"/>
                    </a:cubicBezTo>
                    <a:cubicBezTo>
                      <a:pt x="113" y="306"/>
                      <a:pt x="121" y="313"/>
                      <a:pt x="121" y="323"/>
                    </a:cubicBezTo>
                    <a:cubicBezTo>
                      <a:pt x="121" y="332"/>
                      <a:pt x="113" y="340"/>
                      <a:pt x="104" y="340"/>
                    </a:cubicBezTo>
                    <a:close/>
                    <a:moveTo>
                      <a:pt x="188" y="281"/>
                    </a:moveTo>
                    <a:lnTo>
                      <a:pt x="20" y="281"/>
                    </a:lnTo>
                    <a:lnTo>
                      <a:pt x="20" y="45"/>
                    </a:lnTo>
                    <a:lnTo>
                      <a:pt x="188" y="45"/>
                    </a:lnTo>
                    <a:lnTo>
                      <a:pt x="188" y="28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4" name="矩形 83">
                <a:extLst>
                  <a:ext uri="{FF2B5EF4-FFF2-40B4-BE49-F238E27FC236}">
                    <a16:creationId xmlns="" xmlns:a16="http://schemas.microsoft.com/office/drawing/2014/main" id="{4A297AB1-9C3C-46FB-9736-688562A25DF8}"/>
                  </a:ext>
                </a:extLst>
              </p:cNvPr>
              <p:cNvSpPr/>
              <p:nvPr/>
            </p:nvSpPr>
            <p:spPr>
              <a:xfrm>
                <a:off x="10107118" y="3571850"/>
                <a:ext cx="168187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100000">
                          <a:prstClr val="white"/>
                        </a:gs>
                        <a:gs pos="0">
                          <a:srgbClr val="5EE0F7"/>
                        </a:gs>
                      </a:gsLst>
                      <a:lin ang="8100000" scaled="1"/>
                      <a:tileRect/>
                    </a:gradFill>
                    <a:effectLst/>
                    <a:uLnTx/>
                    <a:uFillTx/>
                    <a:latin typeface="微软雅黑 Light" panose="020B0502040204020203" pitchFamily="34" charset="-122"/>
                    <a:ea typeface="微软雅黑 Light" panose="020B0502040204020203" pitchFamily="34" charset="-122"/>
                    <a:cs typeface="+mn-cs"/>
                  </a:rPr>
                  <a:t>广泛传播的渠道</a:t>
                </a:r>
              </a:p>
            </p:txBody>
          </p:sp>
        </p:grpSp>
        <p:grpSp>
          <p:nvGrpSpPr>
            <p:cNvPr id="107" name="Group 98">
              <a:extLst>
                <a:ext uri="{FF2B5EF4-FFF2-40B4-BE49-F238E27FC236}">
                  <a16:creationId xmlns="" xmlns:a16="http://schemas.microsoft.com/office/drawing/2014/main" id="{4F9B137F-5C20-43E6-8407-8E042004EBB1}"/>
                </a:ext>
              </a:extLst>
            </p:cNvPr>
            <p:cNvGrpSpPr/>
            <p:nvPr/>
          </p:nvGrpSpPr>
          <p:grpSpPr>
            <a:xfrm>
              <a:off x="402614" y="3202442"/>
              <a:ext cx="2620893" cy="758482"/>
              <a:chOff x="449462" y="1888700"/>
              <a:chExt cx="2620893" cy="758482"/>
            </a:xfrm>
          </p:grpSpPr>
          <p:sp>
            <p:nvSpPr>
              <p:cNvPr id="108" name="椭圆 107">
                <a:extLst>
                  <a:ext uri="{FF2B5EF4-FFF2-40B4-BE49-F238E27FC236}">
                    <a16:creationId xmlns="" xmlns:a16="http://schemas.microsoft.com/office/drawing/2014/main" id="{AD7740FF-8B95-4FE6-A151-4DACE351B619}"/>
                  </a:ext>
                </a:extLst>
              </p:cNvPr>
              <p:cNvSpPr/>
              <p:nvPr/>
            </p:nvSpPr>
            <p:spPr>
              <a:xfrm rot="1973197" flipH="1">
                <a:off x="2311873" y="1888700"/>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9" name="Oval 9">
                <a:extLst>
                  <a:ext uri="{FF2B5EF4-FFF2-40B4-BE49-F238E27FC236}">
                    <a16:creationId xmlns="" xmlns:a16="http://schemas.microsoft.com/office/drawing/2014/main" id="{5B00FC23-A97A-4697-8031-2823610632AF}"/>
                  </a:ext>
                </a:extLst>
              </p:cNvPr>
              <p:cNvSpPr/>
              <p:nvPr/>
            </p:nvSpPr>
            <p:spPr>
              <a:xfrm>
                <a:off x="2571346" y="2097759"/>
                <a:ext cx="239535" cy="340360"/>
              </a:xfrm>
              <a:custGeom>
                <a:avLst/>
                <a:gdLst>
                  <a:gd name="connsiteX0" fmla="*/ 148905 w 426314"/>
                  <a:gd name="connsiteY0" fmla="*/ 296101 h 605756"/>
                  <a:gd name="connsiteX1" fmla="*/ 157077 w 426314"/>
                  <a:gd name="connsiteY1" fmla="*/ 305336 h 605756"/>
                  <a:gd name="connsiteX2" fmla="*/ 137830 w 426314"/>
                  <a:gd name="connsiteY2" fmla="*/ 344102 h 605756"/>
                  <a:gd name="connsiteX3" fmla="*/ 118690 w 426314"/>
                  <a:gd name="connsiteY3" fmla="*/ 359028 h 605756"/>
                  <a:gd name="connsiteX4" fmla="*/ 100626 w 426314"/>
                  <a:gd name="connsiteY4" fmla="*/ 376102 h 605756"/>
                  <a:gd name="connsiteX5" fmla="*/ 57293 w 426314"/>
                  <a:gd name="connsiteY5" fmla="*/ 463298 h 605756"/>
                  <a:gd name="connsiteX6" fmla="*/ 92669 w 426314"/>
                  <a:gd name="connsiteY6" fmla="*/ 544910 h 605756"/>
                  <a:gd name="connsiteX7" fmla="*/ 93744 w 426314"/>
                  <a:gd name="connsiteY7" fmla="*/ 545340 h 605756"/>
                  <a:gd name="connsiteX8" fmla="*/ 94712 w 426314"/>
                  <a:gd name="connsiteY8" fmla="*/ 545877 h 605756"/>
                  <a:gd name="connsiteX9" fmla="*/ 181055 w 426314"/>
                  <a:gd name="connsiteY9" fmla="*/ 524078 h 605756"/>
                  <a:gd name="connsiteX10" fmla="*/ 223743 w 426314"/>
                  <a:gd name="connsiteY10" fmla="*/ 436559 h 605756"/>
                  <a:gd name="connsiteX11" fmla="*/ 226324 w 426314"/>
                  <a:gd name="connsiteY11" fmla="*/ 411861 h 605756"/>
                  <a:gd name="connsiteX12" fmla="*/ 226431 w 426314"/>
                  <a:gd name="connsiteY12" fmla="*/ 387700 h 605756"/>
                  <a:gd name="connsiteX13" fmla="*/ 245463 w 426314"/>
                  <a:gd name="connsiteY13" fmla="*/ 348719 h 605756"/>
                  <a:gd name="connsiteX14" fmla="*/ 257721 w 426314"/>
                  <a:gd name="connsiteY14" fmla="*/ 349578 h 605756"/>
                  <a:gd name="connsiteX15" fmla="*/ 271592 w 426314"/>
                  <a:gd name="connsiteY15" fmla="*/ 459862 h 605756"/>
                  <a:gd name="connsiteX16" fmla="*/ 228905 w 426314"/>
                  <a:gd name="connsiteY16" fmla="*/ 547380 h 605756"/>
                  <a:gd name="connsiteX17" fmla="*/ 71379 w 426314"/>
                  <a:gd name="connsiteY17" fmla="*/ 593663 h 605756"/>
                  <a:gd name="connsiteX18" fmla="*/ 70196 w 426314"/>
                  <a:gd name="connsiteY18" fmla="*/ 593126 h 605756"/>
                  <a:gd name="connsiteX19" fmla="*/ 69014 w 426314"/>
                  <a:gd name="connsiteY19" fmla="*/ 592481 h 605756"/>
                  <a:gd name="connsiteX20" fmla="*/ 9552 w 426314"/>
                  <a:gd name="connsiteY20" fmla="*/ 439674 h 605756"/>
                  <a:gd name="connsiteX21" fmla="*/ 52992 w 426314"/>
                  <a:gd name="connsiteY21" fmla="*/ 352478 h 605756"/>
                  <a:gd name="connsiteX22" fmla="*/ 148905 w 426314"/>
                  <a:gd name="connsiteY22" fmla="*/ 296101 h 605756"/>
                  <a:gd name="connsiteX23" fmla="*/ 267867 w 426314"/>
                  <a:gd name="connsiteY23" fmla="*/ 165141 h 605756"/>
                  <a:gd name="connsiteX24" fmla="*/ 287980 w 426314"/>
                  <a:gd name="connsiteY24" fmla="*/ 174806 h 605756"/>
                  <a:gd name="connsiteX25" fmla="*/ 294218 w 426314"/>
                  <a:gd name="connsiteY25" fmla="*/ 192956 h 605756"/>
                  <a:gd name="connsiteX26" fmla="*/ 176550 w 426314"/>
                  <a:gd name="connsiteY26" fmla="*/ 434374 h 605756"/>
                  <a:gd name="connsiteX27" fmla="*/ 158372 w 426314"/>
                  <a:gd name="connsiteY27" fmla="*/ 440603 h 605756"/>
                  <a:gd name="connsiteX28" fmla="*/ 138367 w 426314"/>
                  <a:gd name="connsiteY28" fmla="*/ 430830 h 605756"/>
                  <a:gd name="connsiteX29" fmla="*/ 132128 w 426314"/>
                  <a:gd name="connsiteY29" fmla="*/ 412788 h 605756"/>
                  <a:gd name="connsiteX30" fmla="*/ 249797 w 426314"/>
                  <a:gd name="connsiteY30" fmla="*/ 171370 h 605756"/>
                  <a:gd name="connsiteX31" fmla="*/ 267867 w 426314"/>
                  <a:gd name="connsiteY31" fmla="*/ 165141 h 605756"/>
                  <a:gd name="connsiteX32" fmla="*/ 309732 w 426314"/>
                  <a:gd name="connsiteY32" fmla="*/ 280 h 605756"/>
                  <a:gd name="connsiteX33" fmla="*/ 354874 w 426314"/>
                  <a:gd name="connsiteY33" fmla="*/ 12045 h 605756"/>
                  <a:gd name="connsiteX34" fmla="*/ 356057 w 426314"/>
                  <a:gd name="connsiteY34" fmla="*/ 12689 h 605756"/>
                  <a:gd name="connsiteX35" fmla="*/ 357240 w 426314"/>
                  <a:gd name="connsiteY35" fmla="*/ 13226 h 605756"/>
                  <a:gd name="connsiteX36" fmla="*/ 416716 w 426314"/>
                  <a:gd name="connsiteY36" fmla="*/ 166141 h 605756"/>
                  <a:gd name="connsiteX37" fmla="*/ 373373 w 426314"/>
                  <a:gd name="connsiteY37" fmla="*/ 253230 h 605756"/>
                  <a:gd name="connsiteX38" fmla="*/ 277330 w 426314"/>
                  <a:gd name="connsiteY38" fmla="*/ 309607 h 605756"/>
                  <a:gd name="connsiteX39" fmla="*/ 269157 w 426314"/>
                  <a:gd name="connsiteY39" fmla="*/ 300479 h 605756"/>
                  <a:gd name="connsiteX40" fmla="*/ 288516 w 426314"/>
                  <a:gd name="connsiteY40" fmla="*/ 261606 h 605756"/>
                  <a:gd name="connsiteX41" fmla="*/ 307660 w 426314"/>
                  <a:gd name="connsiteY41" fmla="*/ 246787 h 605756"/>
                  <a:gd name="connsiteX42" fmla="*/ 325728 w 426314"/>
                  <a:gd name="connsiteY42" fmla="*/ 229606 h 605756"/>
                  <a:gd name="connsiteX43" fmla="*/ 369071 w 426314"/>
                  <a:gd name="connsiteY43" fmla="*/ 142410 h 605756"/>
                  <a:gd name="connsiteX44" fmla="*/ 333579 w 426314"/>
                  <a:gd name="connsiteY44" fmla="*/ 60905 h 605756"/>
                  <a:gd name="connsiteX45" fmla="*/ 332611 w 426314"/>
                  <a:gd name="connsiteY45" fmla="*/ 60368 h 605756"/>
                  <a:gd name="connsiteX46" fmla="*/ 331536 w 426314"/>
                  <a:gd name="connsiteY46" fmla="*/ 59938 h 605756"/>
                  <a:gd name="connsiteX47" fmla="*/ 245173 w 426314"/>
                  <a:gd name="connsiteY47" fmla="*/ 81630 h 605756"/>
                  <a:gd name="connsiteX48" fmla="*/ 202583 w 426314"/>
                  <a:gd name="connsiteY48" fmla="*/ 169148 h 605756"/>
                  <a:gd name="connsiteX49" fmla="*/ 200002 w 426314"/>
                  <a:gd name="connsiteY49" fmla="*/ 193954 h 605756"/>
                  <a:gd name="connsiteX50" fmla="*/ 199894 w 426314"/>
                  <a:gd name="connsiteY50" fmla="*/ 218115 h 605756"/>
                  <a:gd name="connsiteX51" fmla="*/ 180858 w 426314"/>
                  <a:gd name="connsiteY51" fmla="*/ 257096 h 605756"/>
                  <a:gd name="connsiteX52" fmla="*/ 168597 w 426314"/>
                  <a:gd name="connsiteY52" fmla="*/ 256237 h 605756"/>
                  <a:gd name="connsiteX53" fmla="*/ 154615 w 426314"/>
                  <a:gd name="connsiteY53" fmla="*/ 145953 h 605756"/>
                  <a:gd name="connsiteX54" fmla="*/ 197313 w 426314"/>
                  <a:gd name="connsiteY54" fmla="*/ 58328 h 605756"/>
                  <a:gd name="connsiteX55" fmla="*/ 309732 w 426314"/>
                  <a:gd name="connsiteY55" fmla="*/ 280 h 60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6314" h="605756">
                    <a:moveTo>
                      <a:pt x="148905" y="296101"/>
                    </a:moveTo>
                    <a:cubicBezTo>
                      <a:pt x="153314" y="295886"/>
                      <a:pt x="159873" y="299645"/>
                      <a:pt x="157077" y="305336"/>
                    </a:cubicBezTo>
                    <a:cubicBezTo>
                      <a:pt x="151378" y="316933"/>
                      <a:pt x="141809" y="335940"/>
                      <a:pt x="137830" y="344102"/>
                    </a:cubicBezTo>
                    <a:cubicBezTo>
                      <a:pt x="134174" y="351404"/>
                      <a:pt x="123207" y="356558"/>
                      <a:pt x="118690" y="359028"/>
                    </a:cubicBezTo>
                    <a:cubicBezTo>
                      <a:pt x="110841" y="363109"/>
                      <a:pt x="104282" y="368800"/>
                      <a:pt x="100626" y="376102"/>
                    </a:cubicBezTo>
                    <a:lnTo>
                      <a:pt x="57293" y="463298"/>
                    </a:lnTo>
                    <a:cubicBezTo>
                      <a:pt x="43100" y="491755"/>
                      <a:pt x="65035" y="531165"/>
                      <a:pt x="92669" y="544910"/>
                    </a:cubicBezTo>
                    <a:cubicBezTo>
                      <a:pt x="92992" y="545017"/>
                      <a:pt x="93422" y="545232"/>
                      <a:pt x="93744" y="545340"/>
                    </a:cubicBezTo>
                    <a:cubicBezTo>
                      <a:pt x="94067" y="545554"/>
                      <a:pt x="94390" y="545769"/>
                      <a:pt x="94712" y="545877"/>
                    </a:cubicBezTo>
                    <a:cubicBezTo>
                      <a:pt x="122454" y="559407"/>
                      <a:pt x="167185" y="552642"/>
                      <a:pt x="181055" y="524078"/>
                    </a:cubicBezTo>
                    <a:lnTo>
                      <a:pt x="223743" y="436559"/>
                    </a:lnTo>
                    <a:cubicBezTo>
                      <a:pt x="227292" y="429150"/>
                      <a:pt x="227829" y="420559"/>
                      <a:pt x="226324" y="411861"/>
                    </a:cubicBezTo>
                    <a:cubicBezTo>
                      <a:pt x="225464" y="406814"/>
                      <a:pt x="222776" y="395002"/>
                      <a:pt x="226431" y="387700"/>
                    </a:cubicBezTo>
                    <a:cubicBezTo>
                      <a:pt x="230410" y="379538"/>
                      <a:pt x="239765" y="360317"/>
                      <a:pt x="245463" y="348719"/>
                    </a:cubicBezTo>
                    <a:cubicBezTo>
                      <a:pt x="248152" y="343028"/>
                      <a:pt x="255248" y="345927"/>
                      <a:pt x="257721" y="349578"/>
                    </a:cubicBezTo>
                    <a:cubicBezTo>
                      <a:pt x="278797" y="381257"/>
                      <a:pt x="289119" y="423995"/>
                      <a:pt x="271592" y="459862"/>
                    </a:cubicBezTo>
                    <a:lnTo>
                      <a:pt x="228905" y="547380"/>
                    </a:lnTo>
                    <a:cubicBezTo>
                      <a:pt x="203636" y="599354"/>
                      <a:pt x="128583" y="621475"/>
                      <a:pt x="71379" y="593663"/>
                    </a:cubicBezTo>
                    <a:cubicBezTo>
                      <a:pt x="71057" y="593448"/>
                      <a:pt x="70626" y="593233"/>
                      <a:pt x="70196" y="593126"/>
                    </a:cubicBezTo>
                    <a:cubicBezTo>
                      <a:pt x="69874" y="592911"/>
                      <a:pt x="69444" y="592696"/>
                      <a:pt x="69014" y="592481"/>
                    </a:cubicBezTo>
                    <a:cubicBezTo>
                      <a:pt x="12132" y="564239"/>
                      <a:pt x="-16147" y="491433"/>
                      <a:pt x="9552" y="439674"/>
                    </a:cubicBezTo>
                    <a:lnTo>
                      <a:pt x="52992" y="352478"/>
                    </a:lnTo>
                    <a:cubicBezTo>
                      <a:pt x="70734" y="316719"/>
                      <a:pt x="110949" y="298785"/>
                      <a:pt x="148905" y="296101"/>
                    </a:cubicBezTo>
                    <a:close/>
                    <a:moveTo>
                      <a:pt x="267867" y="165141"/>
                    </a:moveTo>
                    <a:lnTo>
                      <a:pt x="287980" y="174806"/>
                    </a:lnTo>
                    <a:cubicBezTo>
                      <a:pt x="294648" y="178136"/>
                      <a:pt x="297445" y="186190"/>
                      <a:pt x="294218" y="192956"/>
                    </a:cubicBezTo>
                    <a:lnTo>
                      <a:pt x="176550" y="434374"/>
                    </a:lnTo>
                    <a:cubicBezTo>
                      <a:pt x="173323" y="441032"/>
                      <a:pt x="165149" y="443932"/>
                      <a:pt x="158372" y="440603"/>
                    </a:cubicBezTo>
                    <a:lnTo>
                      <a:pt x="138367" y="430830"/>
                    </a:lnTo>
                    <a:cubicBezTo>
                      <a:pt x="131591" y="427608"/>
                      <a:pt x="128794" y="419447"/>
                      <a:pt x="132128" y="412788"/>
                    </a:cubicBezTo>
                    <a:lnTo>
                      <a:pt x="249797" y="171370"/>
                    </a:lnTo>
                    <a:cubicBezTo>
                      <a:pt x="253024" y="164604"/>
                      <a:pt x="261198" y="161812"/>
                      <a:pt x="267867" y="165141"/>
                    </a:cubicBezTo>
                    <a:close/>
                    <a:moveTo>
                      <a:pt x="309732" y="280"/>
                    </a:moveTo>
                    <a:cubicBezTo>
                      <a:pt x="325197" y="1300"/>
                      <a:pt x="340597" y="5119"/>
                      <a:pt x="354874" y="12045"/>
                    </a:cubicBezTo>
                    <a:cubicBezTo>
                      <a:pt x="355305" y="12260"/>
                      <a:pt x="355627" y="12475"/>
                      <a:pt x="356057" y="12689"/>
                    </a:cubicBezTo>
                    <a:cubicBezTo>
                      <a:pt x="356488" y="12904"/>
                      <a:pt x="356918" y="13119"/>
                      <a:pt x="357240" y="13226"/>
                    </a:cubicBezTo>
                    <a:cubicBezTo>
                      <a:pt x="414135" y="41468"/>
                      <a:pt x="442528" y="114382"/>
                      <a:pt x="416716" y="166141"/>
                    </a:cubicBezTo>
                    <a:lnTo>
                      <a:pt x="373373" y="253230"/>
                    </a:lnTo>
                    <a:cubicBezTo>
                      <a:pt x="355520" y="288989"/>
                      <a:pt x="315403" y="307030"/>
                      <a:pt x="277330" y="309607"/>
                    </a:cubicBezTo>
                    <a:cubicBezTo>
                      <a:pt x="273028" y="309929"/>
                      <a:pt x="266360" y="306063"/>
                      <a:pt x="269157" y="300479"/>
                    </a:cubicBezTo>
                    <a:cubicBezTo>
                      <a:pt x="274964" y="288882"/>
                      <a:pt x="284536" y="269767"/>
                      <a:pt x="288516" y="261606"/>
                    </a:cubicBezTo>
                    <a:cubicBezTo>
                      <a:pt x="292065" y="254304"/>
                      <a:pt x="303143" y="249149"/>
                      <a:pt x="307660" y="246787"/>
                    </a:cubicBezTo>
                    <a:cubicBezTo>
                      <a:pt x="315511" y="242599"/>
                      <a:pt x="321964" y="237015"/>
                      <a:pt x="325728" y="229606"/>
                    </a:cubicBezTo>
                    <a:lnTo>
                      <a:pt x="369071" y="142410"/>
                    </a:lnTo>
                    <a:cubicBezTo>
                      <a:pt x="383268" y="114060"/>
                      <a:pt x="361220" y="74543"/>
                      <a:pt x="333579" y="60905"/>
                    </a:cubicBezTo>
                    <a:cubicBezTo>
                      <a:pt x="333257" y="60690"/>
                      <a:pt x="332934" y="60583"/>
                      <a:pt x="332611" y="60368"/>
                    </a:cubicBezTo>
                    <a:cubicBezTo>
                      <a:pt x="332289" y="60261"/>
                      <a:pt x="331966" y="60046"/>
                      <a:pt x="331536" y="59938"/>
                    </a:cubicBezTo>
                    <a:cubicBezTo>
                      <a:pt x="303788" y="46408"/>
                      <a:pt x="259154" y="53066"/>
                      <a:pt x="245173" y="81630"/>
                    </a:cubicBezTo>
                    <a:lnTo>
                      <a:pt x="202583" y="169148"/>
                    </a:lnTo>
                    <a:cubicBezTo>
                      <a:pt x="198926" y="176558"/>
                      <a:pt x="198496" y="185148"/>
                      <a:pt x="200002" y="193954"/>
                    </a:cubicBezTo>
                    <a:cubicBezTo>
                      <a:pt x="200862" y="199001"/>
                      <a:pt x="203443" y="210813"/>
                      <a:pt x="199894" y="218115"/>
                    </a:cubicBezTo>
                    <a:cubicBezTo>
                      <a:pt x="195807" y="226277"/>
                      <a:pt x="186558" y="245498"/>
                      <a:pt x="180858" y="257096"/>
                    </a:cubicBezTo>
                    <a:cubicBezTo>
                      <a:pt x="178061" y="262680"/>
                      <a:pt x="170963" y="259780"/>
                      <a:pt x="168597" y="256237"/>
                    </a:cubicBezTo>
                    <a:cubicBezTo>
                      <a:pt x="147409" y="224558"/>
                      <a:pt x="137192" y="181820"/>
                      <a:pt x="154615" y="145953"/>
                    </a:cubicBezTo>
                    <a:lnTo>
                      <a:pt x="197313" y="58328"/>
                    </a:lnTo>
                    <a:cubicBezTo>
                      <a:pt x="216350" y="19347"/>
                      <a:pt x="263336" y="-2781"/>
                      <a:pt x="309732" y="2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0" name="矩形 109">
                <a:extLst>
                  <a:ext uri="{FF2B5EF4-FFF2-40B4-BE49-F238E27FC236}">
                    <a16:creationId xmlns="" xmlns:a16="http://schemas.microsoft.com/office/drawing/2014/main" id="{F6A4DCAA-BA21-40E0-BEBC-270271BFD9DF}"/>
                  </a:ext>
                </a:extLst>
              </p:cNvPr>
              <p:cNvSpPr/>
              <p:nvPr/>
            </p:nvSpPr>
            <p:spPr>
              <a:xfrm>
                <a:off x="449462" y="2094314"/>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0">
                          <a:prstClr val="white"/>
                        </a:gs>
                        <a:gs pos="100000">
                          <a:srgbClr val="5EE0F7"/>
                        </a:gs>
                      </a:gsLst>
                      <a:lin ang="13500000" scaled="1"/>
                      <a:tileRect/>
                    </a:gradFill>
                    <a:effectLst/>
                    <a:uLnTx/>
                    <a:uFillTx/>
                    <a:latin typeface="微软雅黑 Light" panose="020B0502040204020203" pitchFamily="34" charset="-122"/>
                    <a:ea typeface="微软雅黑 Light" panose="020B0502040204020203" pitchFamily="34" charset="-122"/>
                    <a:cs typeface="+mn-cs"/>
                  </a:rPr>
                  <a:t>利用他人资源信息</a:t>
                </a:r>
              </a:p>
            </p:txBody>
          </p:sp>
        </p:grpSp>
      </p:grpSp>
      <p:grpSp>
        <p:nvGrpSpPr>
          <p:cNvPr id="86" name="组合 85">
            <a:extLst>
              <a:ext uri="{FF2B5EF4-FFF2-40B4-BE49-F238E27FC236}">
                <a16:creationId xmlns="" xmlns:a16="http://schemas.microsoft.com/office/drawing/2014/main" id="{6B8AE1BC-1F77-4F25-85BE-CF8DA469AF9D}"/>
              </a:ext>
            </a:extLst>
          </p:cNvPr>
          <p:cNvGrpSpPr/>
          <p:nvPr/>
        </p:nvGrpSpPr>
        <p:grpSpPr>
          <a:xfrm>
            <a:off x="536456" y="4702969"/>
            <a:ext cx="10713298" cy="758482"/>
            <a:chOff x="536456" y="4702969"/>
            <a:chExt cx="10713298" cy="758482"/>
          </a:xfrm>
        </p:grpSpPr>
        <p:grpSp>
          <p:nvGrpSpPr>
            <p:cNvPr id="21" name="组合 20">
              <a:extLst>
                <a:ext uri="{FF2B5EF4-FFF2-40B4-BE49-F238E27FC236}">
                  <a16:creationId xmlns="" xmlns:a16="http://schemas.microsoft.com/office/drawing/2014/main" id="{EDE62E8B-14C0-4323-A438-772D9DD922A0}"/>
                </a:ext>
              </a:extLst>
            </p:cNvPr>
            <p:cNvGrpSpPr/>
            <p:nvPr/>
          </p:nvGrpSpPr>
          <p:grpSpPr>
            <a:xfrm>
              <a:off x="8784425" y="4702969"/>
              <a:ext cx="2465329" cy="758482"/>
              <a:chOff x="8982458" y="4774463"/>
              <a:chExt cx="2465329" cy="758482"/>
            </a:xfrm>
          </p:grpSpPr>
          <p:sp>
            <p:nvSpPr>
              <p:cNvPr id="76" name="椭圆 75">
                <a:extLst>
                  <a:ext uri="{FF2B5EF4-FFF2-40B4-BE49-F238E27FC236}">
                    <a16:creationId xmlns="" xmlns:a16="http://schemas.microsoft.com/office/drawing/2014/main" id="{67D91A08-6803-4707-874D-16D882B1308C}"/>
                  </a:ext>
                </a:extLst>
              </p:cNvPr>
              <p:cNvSpPr/>
              <p:nvPr/>
            </p:nvSpPr>
            <p:spPr>
              <a:xfrm rot="19626803">
                <a:off x="8982458" y="4774463"/>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7" name="Oval 9">
                <a:extLst>
                  <a:ext uri="{FF2B5EF4-FFF2-40B4-BE49-F238E27FC236}">
                    <a16:creationId xmlns="" xmlns:a16="http://schemas.microsoft.com/office/drawing/2014/main" id="{B7E20C55-EDBA-4002-8E54-4D9ED82F6786}"/>
                  </a:ext>
                </a:extLst>
              </p:cNvPr>
              <p:cNvSpPr/>
              <p:nvPr/>
            </p:nvSpPr>
            <p:spPr>
              <a:xfrm>
                <a:off x="9191519" y="4983781"/>
                <a:ext cx="340360" cy="339846"/>
              </a:xfrm>
              <a:custGeom>
                <a:avLst/>
                <a:gdLst>
                  <a:gd name="T0" fmla="*/ 6616 w 6827"/>
                  <a:gd name="T1" fmla="*/ 3624 h 6827"/>
                  <a:gd name="T2" fmla="*/ 5987 w 6827"/>
                  <a:gd name="T3" fmla="*/ 2560 h 6827"/>
                  <a:gd name="T4" fmla="*/ 4271 w 6827"/>
                  <a:gd name="T5" fmla="*/ 2275 h 6827"/>
                  <a:gd name="T6" fmla="*/ 3313 w 6827"/>
                  <a:gd name="T7" fmla="*/ 0 h 6827"/>
                  <a:gd name="T8" fmla="*/ 2244 w 6827"/>
                  <a:gd name="T9" fmla="*/ 2191 h 6827"/>
                  <a:gd name="T10" fmla="*/ 2061 w 6827"/>
                  <a:gd name="T11" fmla="*/ 2276 h 6827"/>
                  <a:gd name="T12" fmla="*/ 1707 w 6827"/>
                  <a:gd name="T13" fmla="*/ 1991 h 6827"/>
                  <a:gd name="T14" fmla="*/ 0 w 6827"/>
                  <a:gd name="T15" fmla="*/ 2276 h 6827"/>
                  <a:gd name="T16" fmla="*/ 284 w 6827"/>
                  <a:gd name="T17" fmla="*/ 6827 h 6827"/>
                  <a:gd name="T18" fmla="*/ 1991 w 6827"/>
                  <a:gd name="T19" fmla="*/ 6542 h 6827"/>
                  <a:gd name="T20" fmla="*/ 6160 w 6827"/>
                  <a:gd name="T21" fmla="*/ 5840 h 6827"/>
                  <a:gd name="T22" fmla="*/ 6492 w 6827"/>
                  <a:gd name="T23" fmla="*/ 4984 h 6827"/>
                  <a:gd name="T24" fmla="*/ 6827 w 6827"/>
                  <a:gd name="T25" fmla="*/ 4138 h 6827"/>
                  <a:gd name="T26" fmla="*/ 5765 w 6827"/>
                  <a:gd name="T27" fmla="*/ 4267 h 6827"/>
                  <a:gd name="T28" fmla="*/ 4836 w 6827"/>
                  <a:gd name="T29" fmla="*/ 4551 h 6827"/>
                  <a:gd name="T30" fmla="*/ 5765 w 6827"/>
                  <a:gd name="T31" fmla="*/ 4836 h 6827"/>
                  <a:gd name="T32" fmla="*/ 5765 w 6827"/>
                  <a:gd name="T33" fmla="*/ 5120 h 6827"/>
                  <a:gd name="T34" fmla="*/ 5431 w 6827"/>
                  <a:gd name="T35" fmla="*/ 5120 h 6827"/>
                  <a:gd name="T36" fmla="*/ 4551 w 6827"/>
                  <a:gd name="T37" fmla="*/ 5404 h 6827"/>
                  <a:gd name="T38" fmla="*/ 5431 w 6827"/>
                  <a:gd name="T39" fmla="*/ 5689 h 6827"/>
                  <a:gd name="T40" fmla="*/ 5431 w 6827"/>
                  <a:gd name="T41" fmla="*/ 5973 h 6827"/>
                  <a:gd name="T42" fmla="*/ 1991 w 6827"/>
                  <a:gd name="T43" fmla="*/ 2844 h 6827"/>
                  <a:gd name="T44" fmla="*/ 2602 w 6827"/>
                  <a:gd name="T45" fmla="*/ 2635 h 6827"/>
                  <a:gd name="T46" fmla="*/ 3340 w 6827"/>
                  <a:gd name="T47" fmla="*/ 569 h 6827"/>
                  <a:gd name="T48" fmla="*/ 3712 w 6827"/>
                  <a:gd name="T49" fmla="*/ 2167 h 6827"/>
                  <a:gd name="T50" fmla="*/ 3665 w 6827"/>
                  <a:gd name="T51" fmla="*/ 3028 h 6827"/>
                  <a:gd name="T52" fmla="*/ 5987 w 6827"/>
                  <a:gd name="T53" fmla="*/ 3129 h 6827"/>
                  <a:gd name="T54" fmla="*/ 5987 w 6827"/>
                  <a:gd name="T55" fmla="*/ 3413 h 6827"/>
                  <a:gd name="T56" fmla="*/ 5654 w 6827"/>
                  <a:gd name="T57" fmla="*/ 3413 h 6827"/>
                  <a:gd name="T58" fmla="*/ 4836 w 6827"/>
                  <a:gd name="T59" fmla="*/ 3698 h 6827"/>
                  <a:gd name="T60" fmla="*/ 5654 w 6827"/>
                  <a:gd name="T61" fmla="*/ 3982 h 6827"/>
                  <a:gd name="T62" fmla="*/ 6060 w 6827"/>
                  <a:gd name="T63" fmla="*/ 3982 h 6827"/>
                  <a:gd name="T64" fmla="*/ 6098 w 6827"/>
                  <a:gd name="T65" fmla="*/ 426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6827" y="4138"/>
                    </a:moveTo>
                    <a:cubicBezTo>
                      <a:pt x="6827" y="3931"/>
                      <a:pt x="6749" y="3752"/>
                      <a:pt x="6616" y="3624"/>
                    </a:cubicBezTo>
                    <a:cubicBezTo>
                      <a:pt x="6681" y="3515"/>
                      <a:pt x="6719" y="3388"/>
                      <a:pt x="6719" y="3253"/>
                    </a:cubicBezTo>
                    <a:cubicBezTo>
                      <a:pt x="6719" y="2858"/>
                      <a:pt x="6404" y="2560"/>
                      <a:pt x="5987" y="2560"/>
                    </a:cubicBezTo>
                    <a:lnTo>
                      <a:pt x="4221" y="2560"/>
                    </a:lnTo>
                    <a:lnTo>
                      <a:pt x="4271" y="2275"/>
                    </a:lnTo>
                    <a:cubicBezTo>
                      <a:pt x="4385" y="1741"/>
                      <a:pt x="4311" y="1141"/>
                      <a:pt x="4285" y="970"/>
                    </a:cubicBezTo>
                    <a:cubicBezTo>
                      <a:pt x="4217" y="511"/>
                      <a:pt x="3812" y="0"/>
                      <a:pt x="3313" y="0"/>
                    </a:cubicBezTo>
                    <a:cubicBezTo>
                      <a:pt x="2870" y="0"/>
                      <a:pt x="2560" y="351"/>
                      <a:pt x="2560" y="853"/>
                    </a:cubicBezTo>
                    <a:cubicBezTo>
                      <a:pt x="2560" y="1744"/>
                      <a:pt x="2362" y="2074"/>
                      <a:pt x="2244" y="2191"/>
                    </a:cubicBezTo>
                    <a:cubicBezTo>
                      <a:pt x="2159" y="2275"/>
                      <a:pt x="2090" y="2276"/>
                      <a:pt x="2097" y="2278"/>
                    </a:cubicBezTo>
                    <a:cubicBezTo>
                      <a:pt x="2085" y="2276"/>
                      <a:pt x="2073" y="2276"/>
                      <a:pt x="2061" y="2276"/>
                    </a:cubicBezTo>
                    <a:lnTo>
                      <a:pt x="1991" y="2276"/>
                    </a:lnTo>
                    <a:cubicBezTo>
                      <a:pt x="1991" y="2119"/>
                      <a:pt x="1864" y="1991"/>
                      <a:pt x="1707" y="1991"/>
                    </a:cubicBezTo>
                    <a:lnTo>
                      <a:pt x="284" y="1991"/>
                    </a:lnTo>
                    <a:cubicBezTo>
                      <a:pt x="127" y="1991"/>
                      <a:pt x="0" y="2119"/>
                      <a:pt x="0" y="2276"/>
                    </a:cubicBezTo>
                    <a:lnTo>
                      <a:pt x="0" y="6542"/>
                    </a:lnTo>
                    <a:cubicBezTo>
                      <a:pt x="0" y="6699"/>
                      <a:pt x="127" y="6827"/>
                      <a:pt x="284" y="6827"/>
                    </a:cubicBezTo>
                    <a:lnTo>
                      <a:pt x="1707" y="6827"/>
                    </a:lnTo>
                    <a:cubicBezTo>
                      <a:pt x="1864" y="6827"/>
                      <a:pt x="1991" y="6699"/>
                      <a:pt x="1991" y="6542"/>
                    </a:cubicBezTo>
                    <a:lnTo>
                      <a:pt x="5431" y="6542"/>
                    </a:lnTo>
                    <a:cubicBezTo>
                      <a:pt x="5840" y="6542"/>
                      <a:pt x="6160" y="6234"/>
                      <a:pt x="6160" y="5840"/>
                    </a:cubicBezTo>
                    <a:cubicBezTo>
                      <a:pt x="6160" y="5757"/>
                      <a:pt x="6146" y="5677"/>
                      <a:pt x="6120" y="5602"/>
                    </a:cubicBezTo>
                    <a:cubicBezTo>
                      <a:pt x="6343" y="5484"/>
                      <a:pt x="6492" y="5254"/>
                      <a:pt x="6492" y="4984"/>
                    </a:cubicBezTo>
                    <a:cubicBezTo>
                      <a:pt x="6492" y="4902"/>
                      <a:pt x="6479" y="4823"/>
                      <a:pt x="6454" y="4749"/>
                    </a:cubicBezTo>
                    <a:cubicBezTo>
                      <a:pt x="6678" y="4632"/>
                      <a:pt x="6827" y="4404"/>
                      <a:pt x="6827" y="4138"/>
                    </a:cubicBezTo>
                    <a:close/>
                    <a:moveTo>
                      <a:pt x="6098" y="4267"/>
                    </a:moveTo>
                    <a:lnTo>
                      <a:pt x="5765" y="4267"/>
                    </a:lnTo>
                    <a:lnTo>
                      <a:pt x="5120" y="4267"/>
                    </a:lnTo>
                    <a:cubicBezTo>
                      <a:pt x="4963" y="4267"/>
                      <a:pt x="4836" y="4394"/>
                      <a:pt x="4836" y="4551"/>
                    </a:cubicBezTo>
                    <a:cubicBezTo>
                      <a:pt x="4836" y="4708"/>
                      <a:pt x="4963" y="4836"/>
                      <a:pt x="5120" y="4836"/>
                    </a:cubicBezTo>
                    <a:lnTo>
                      <a:pt x="5765" y="4836"/>
                    </a:lnTo>
                    <a:cubicBezTo>
                      <a:pt x="5857" y="4836"/>
                      <a:pt x="5923" y="4898"/>
                      <a:pt x="5923" y="4984"/>
                    </a:cubicBezTo>
                    <a:cubicBezTo>
                      <a:pt x="5923" y="5078"/>
                      <a:pt x="5844" y="5120"/>
                      <a:pt x="5765" y="5120"/>
                    </a:cubicBezTo>
                    <a:lnTo>
                      <a:pt x="5543" y="5120"/>
                    </a:lnTo>
                    <a:lnTo>
                      <a:pt x="5431" y="5120"/>
                    </a:lnTo>
                    <a:lnTo>
                      <a:pt x="4836" y="5120"/>
                    </a:lnTo>
                    <a:cubicBezTo>
                      <a:pt x="4679" y="5120"/>
                      <a:pt x="4551" y="5247"/>
                      <a:pt x="4551" y="5404"/>
                    </a:cubicBezTo>
                    <a:cubicBezTo>
                      <a:pt x="4551" y="5561"/>
                      <a:pt x="4679" y="5689"/>
                      <a:pt x="4836" y="5689"/>
                    </a:cubicBezTo>
                    <a:lnTo>
                      <a:pt x="5431" y="5689"/>
                    </a:lnTo>
                    <a:cubicBezTo>
                      <a:pt x="5523" y="5689"/>
                      <a:pt x="5591" y="5754"/>
                      <a:pt x="5591" y="5840"/>
                    </a:cubicBezTo>
                    <a:cubicBezTo>
                      <a:pt x="5591" y="5932"/>
                      <a:pt x="5511" y="5973"/>
                      <a:pt x="5431" y="5973"/>
                    </a:cubicBezTo>
                    <a:lnTo>
                      <a:pt x="1991" y="5973"/>
                    </a:lnTo>
                    <a:lnTo>
                      <a:pt x="1991" y="2844"/>
                    </a:lnTo>
                    <a:lnTo>
                      <a:pt x="2050" y="2844"/>
                    </a:lnTo>
                    <a:cubicBezTo>
                      <a:pt x="2134" y="2849"/>
                      <a:pt x="2367" y="2842"/>
                      <a:pt x="2602" y="2635"/>
                    </a:cubicBezTo>
                    <a:cubicBezTo>
                      <a:pt x="2951" y="2326"/>
                      <a:pt x="3129" y="1727"/>
                      <a:pt x="3129" y="853"/>
                    </a:cubicBezTo>
                    <a:cubicBezTo>
                      <a:pt x="3129" y="664"/>
                      <a:pt x="3191" y="569"/>
                      <a:pt x="3340" y="569"/>
                    </a:cubicBezTo>
                    <a:cubicBezTo>
                      <a:pt x="3470" y="569"/>
                      <a:pt x="3687" y="813"/>
                      <a:pt x="3723" y="1053"/>
                    </a:cubicBezTo>
                    <a:cubicBezTo>
                      <a:pt x="3767" y="1357"/>
                      <a:pt x="3789" y="1806"/>
                      <a:pt x="3712" y="2167"/>
                    </a:cubicBezTo>
                    <a:lnTo>
                      <a:pt x="3602" y="2796"/>
                    </a:lnTo>
                    <a:cubicBezTo>
                      <a:pt x="3588" y="2878"/>
                      <a:pt x="3611" y="2963"/>
                      <a:pt x="3665" y="3028"/>
                    </a:cubicBezTo>
                    <a:cubicBezTo>
                      <a:pt x="3719" y="3092"/>
                      <a:pt x="3799" y="3129"/>
                      <a:pt x="3883" y="3129"/>
                    </a:cubicBezTo>
                    <a:lnTo>
                      <a:pt x="5987" y="3129"/>
                    </a:lnTo>
                    <a:cubicBezTo>
                      <a:pt x="6003" y="3129"/>
                      <a:pt x="6150" y="3132"/>
                      <a:pt x="6150" y="3253"/>
                    </a:cubicBezTo>
                    <a:cubicBezTo>
                      <a:pt x="6150" y="3340"/>
                      <a:pt x="6075" y="3413"/>
                      <a:pt x="5987" y="3413"/>
                    </a:cubicBezTo>
                    <a:lnTo>
                      <a:pt x="5765" y="3413"/>
                    </a:lnTo>
                    <a:lnTo>
                      <a:pt x="5654" y="3413"/>
                    </a:lnTo>
                    <a:lnTo>
                      <a:pt x="5120" y="3413"/>
                    </a:lnTo>
                    <a:cubicBezTo>
                      <a:pt x="4963" y="3413"/>
                      <a:pt x="4836" y="3541"/>
                      <a:pt x="4836" y="3698"/>
                    </a:cubicBezTo>
                    <a:cubicBezTo>
                      <a:pt x="4836" y="3855"/>
                      <a:pt x="4963" y="3982"/>
                      <a:pt x="5120" y="3982"/>
                    </a:cubicBezTo>
                    <a:lnTo>
                      <a:pt x="5654" y="3982"/>
                    </a:lnTo>
                    <a:lnTo>
                      <a:pt x="5765" y="3982"/>
                    </a:lnTo>
                    <a:lnTo>
                      <a:pt x="6060" y="3982"/>
                    </a:lnTo>
                    <a:cubicBezTo>
                      <a:pt x="6134" y="3982"/>
                      <a:pt x="6258" y="4002"/>
                      <a:pt x="6258" y="4138"/>
                    </a:cubicBezTo>
                    <a:cubicBezTo>
                      <a:pt x="6258" y="4263"/>
                      <a:pt x="6114" y="4267"/>
                      <a:pt x="6098" y="42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8" name="矩形 77">
                <a:extLst>
                  <a:ext uri="{FF2B5EF4-FFF2-40B4-BE49-F238E27FC236}">
                    <a16:creationId xmlns="" xmlns:a16="http://schemas.microsoft.com/office/drawing/2014/main" id="{5259B521-2352-4399-B82E-A0D8432F5687}"/>
                  </a:ext>
                </a:extLst>
              </p:cNvPr>
              <p:cNvSpPr/>
              <p:nvPr/>
            </p:nvSpPr>
            <p:spPr>
              <a:xfrm>
                <a:off x="9765916" y="4984427"/>
                <a:ext cx="168187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0">
                          <a:prstClr val="white"/>
                        </a:gs>
                        <a:gs pos="100000">
                          <a:srgbClr val="5EE0F7"/>
                        </a:gs>
                      </a:gsLst>
                      <a:lin ang="18900000" scaled="1"/>
                      <a:tileRect/>
                    </a:gradFill>
                    <a:effectLst/>
                    <a:uLnTx/>
                    <a:uFillTx/>
                    <a:latin typeface="微软雅黑 Light" panose="020B0502040204020203" pitchFamily="34" charset="-122"/>
                    <a:ea typeface="微软雅黑 Light" panose="020B0502040204020203" pitchFamily="34" charset="-122"/>
                    <a:cs typeface="+mn-cs"/>
                  </a:rPr>
                  <a:t>不依赖主观推荐</a:t>
                </a:r>
              </a:p>
            </p:txBody>
          </p:sp>
        </p:grpSp>
        <p:grpSp>
          <p:nvGrpSpPr>
            <p:cNvPr id="111" name="Group 102">
              <a:extLst>
                <a:ext uri="{FF2B5EF4-FFF2-40B4-BE49-F238E27FC236}">
                  <a16:creationId xmlns="" xmlns:a16="http://schemas.microsoft.com/office/drawing/2014/main" id="{B4FF8113-FA5D-4DDB-B715-513BA2C341E3}"/>
                </a:ext>
              </a:extLst>
            </p:cNvPr>
            <p:cNvGrpSpPr/>
            <p:nvPr/>
          </p:nvGrpSpPr>
          <p:grpSpPr>
            <a:xfrm>
              <a:off x="536456" y="4702969"/>
              <a:ext cx="2620893" cy="758482"/>
              <a:chOff x="449462" y="1888700"/>
              <a:chExt cx="2620893" cy="758482"/>
            </a:xfrm>
          </p:grpSpPr>
          <p:sp>
            <p:nvSpPr>
              <p:cNvPr id="112" name="椭圆 111">
                <a:extLst>
                  <a:ext uri="{FF2B5EF4-FFF2-40B4-BE49-F238E27FC236}">
                    <a16:creationId xmlns="" xmlns:a16="http://schemas.microsoft.com/office/drawing/2014/main" id="{3364C3F2-56BD-4A7B-BD10-16AAE1C87195}"/>
                  </a:ext>
                </a:extLst>
              </p:cNvPr>
              <p:cNvSpPr/>
              <p:nvPr/>
            </p:nvSpPr>
            <p:spPr>
              <a:xfrm rot="1973197" flipH="1">
                <a:off x="2311873" y="1888700"/>
                <a:ext cx="758482" cy="758482"/>
              </a:xfrm>
              <a:prstGeom prst="ellipse">
                <a:avLst/>
              </a:prstGeom>
              <a:gradFill>
                <a:gsLst>
                  <a:gs pos="100000">
                    <a:srgbClr val="5EE0F7"/>
                  </a:gs>
                  <a:gs pos="0">
                    <a:schemeClr val="tx1">
                      <a:alpha val="0"/>
                    </a:schemeClr>
                  </a:gs>
                </a:gsLst>
                <a:lin ang="16200000" scaled="1"/>
              </a:gradFill>
              <a:ln w="12700">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3" name="Oval 9">
                <a:extLst>
                  <a:ext uri="{FF2B5EF4-FFF2-40B4-BE49-F238E27FC236}">
                    <a16:creationId xmlns="" xmlns:a16="http://schemas.microsoft.com/office/drawing/2014/main" id="{4AB1359B-9B96-4520-A20F-601975E33C73}"/>
                  </a:ext>
                </a:extLst>
              </p:cNvPr>
              <p:cNvSpPr/>
              <p:nvPr/>
            </p:nvSpPr>
            <p:spPr>
              <a:xfrm>
                <a:off x="2520934" y="2152432"/>
                <a:ext cx="340360" cy="231013"/>
              </a:xfrm>
              <a:custGeom>
                <a:avLst/>
                <a:gdLst>
                  <a:gd name="connsiteX0" fmla="*/ 0 w 548096"/>
                  <a:gd name="connsiteY0" fmla="*/ 160378 h 372011"/>
                  <a:gd name="connsiteX1" fmla="*/ 33610 w 548096"/>
                  <a:gd name="connsiteY1" fmla="*/ 160378 h 372011"/>
                  <a:gd name="connsiteX2" fmla="*/ 33610 w 548096"/>
                  <a:gd name="connsiteY2" fmla="*/ 240386 h 372011"/>
                  <a:gd name="connsiteX3" fmla="*/ 129268 w 548096"/>
                  <a:gd name="connsiteY3" fmla="*/ 338459 h 372011"/>
                  <a:gd name="connsiteX4" fmla="*/ 418828 w 548096"/>
                  <a:gd name="connsiteY4" fmla="*/ 338459 h 372011"/>
                  <a:gd name="connsiteX5" fmla="*/ 514487 w 548096"/>
                  <a:gd name="connsiteY5" fmla="*/ 240386 h 372011"/>
                  <a:gd name="connsiteX6" fmla="*/ 514487 w 548096"/>
                  <a:gd name="connsiteY6" fmla="*/ 160378 h 372011"/>
                  <a:gd name="connsiteX7" fmla="*/ 548096 w 548096"/>
                  <a:gd name="connsiteY7" fmla="*/ 160378 h 372011"/>
                  <a:gd name="connsiteX8" fmla="*/ 548096 w 548096"/>
                  <a:gd name="connsiteY8" fmla="*/ 240386 h 372011"/>
                  <a:gd name="connsiteX9" fmla="*/ 418828 w 548096"/>
                  <a:gd name="connsiteY9" fmla="*/ 372011 h 372011"/>
                  <a:gd name="connsiteX10" fmla="*/ 129268 w 548096"/>
                  <a:gd name="connsiteY10" fmla="*/ 372011 h 372011"/>
                  <a:gd name="connsiteX11" fmla="*/ 0 w 548096"/>
                  <a:gd name="connsiteY11" fmla="*/ 240386 h 372011"/>
                  <a:gd name="connsiteX12" fmla="*/ 240363 w 548096"/>
                  <a:gd name="connsiteY12" fmla="*/ 0 h 372011"/>
                  <a:gd name="connsiteX13" fmla="*/ 312801 w 548096"/>
                  <a:gd name="connsiteY13" fmla="*/ 0 h 372011"/>
                  <a:gd name="connsiteX14" fmla="*/ 320562 w 548096"/>
                  <a:gd name="connsiteY14" fmla="*/ 7753 h 372011"/>
                  <a:gd name="connsiteX15" fmla="*/ 320562 w 548096"/>
                  <a:gd name="connsiteY15" fmla="*/ 144721 h 372011"/>
                  <a:gd name="connsiteX16" fmla="*/ 320562 w 548096"/>
                  <a:gd name="connsiteY16" fmla="*/ 165396 h 372011"/>
                  <a:gd name="connsiteX17" fmla="*/ 367129 w 548096"/>
                  <a:gd name="connsiteY17" fmla="*/ 165396 h 372011"/>
                  <a:gd name="connsiteX18" fmla="*/ 372303 w 548096"/>
                  <a:gd name="connsiteY18" fmla="*/ 178317 h 372011"/>
                  <a:gd name="connsiteX19" fmla="*/ 284343 w 548096"/>
                  <a:gd name="connsiteY19" fmla="*/ 289442 h 372011"/>
                  <a:gd name="connsiteX20" fmla="*/ 268821 w 548096"/>
                  <a:gd name="connsiteY20" fmla="*/ 289442 h 372011"/>
                  <a:gd name="connsiteX21" fmla="*/ 178274 w 548096"/>
                  <a:gd name="connsiteY21" fmla="*/ 180901 h 372011"/>
                  <a:gd name="connsiteX22" fmla="*/ 178274 w 548096"/>
                  <a:gd name="connsiteY22" fmla="*/ 167980 h 372011"/>
                  <a:gd name="connsiteX23" fmla="*/ 230015 w 548096"/>
                  <a:gd name="connsiteY23" fmla="*/ 167980 h 372011"/>
                  <a:gd name="connsiteX24" fmla="*/ 230015 w 548096"/>
                  <a:gd name="connsiteY24" fmla="*/ 144721 h 372011"/>
                  <a:gd name="connsiteX25" fmla="*/ 230015 w 548096"/>
                  <a:gd name="connsiteY25" fmla="*/ 7753 h 372011"/>
                  <a:gd name="connsiteX26" fmla="*/ 240363 w 548096"/>
                  <a:gd name="connsiteY26" fmla="*/ 0 h 372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48096" h="372011">
                    <a:moveTo>
                      <a:pt x="0" y="160378"/>
                    </a:moveTo>
                    <a:lnTo>
                      <a:pt x="33610" y="160378"/>
                    </a:lnTo>
                    <a:lnTo>
                      <a:pt x="33610" y="240386"/>
                    </a:lnTo>
                    <a:cubicBezTo>
                      <a:pt x="33610" y="294584"/>
                      <a:pt x="77561" y="338459"/>
                      <a:pt x="129268" y="338459"/>
                    </a:cubicBezTo>
                    <a:lnTo>
                      <a:pt x="418828" y="338459"/>
                    </a:lnTo>
                    <a:cubicBezTo>
                      <a:pt x="470535" y="338459"/>
                      <a:pt x="514487" y="294584"/>
                      <a:pt x="514487" y="240386"/>
                    </a:cubicBezTo>
                    <a:lnTo>
                      <a:pt x="514487" y="160378"/>
                    </a:lnTo>
                    <a:lnTo>
                      <a:pt x="548096" y="160378"/>
                    </a:lnTo>
                    <a:lnTo>
                      <a:pt x="548096" y="240386"/>
                    </a:lnTo>
                    <a:cubicBezTo>
                      <a:pt x="548096" y="312651"/>
                      <a:pt x="491218" y="372011"/>
                      <a:pt x="418828" y="372011"/>
                    </a:cubicBezTo>
                    <a:lnTo>
                      <a:pt x="129268" y="372011"/>
                    </a:lnTo>
                    <a:cubicBezTo>
                      <a:pt x="59463" y="372011"/>
                      <a:pt x="0" y="312651"/>
                      <a:pt x="0" y="240386"/>
                    </a:cubicBezTo>
                    <a:close/>
                    <a:moveTo>
                      <a:pt x="240363" y="0"/>
                    </a:moveTo>
                    <a:lnTo>
                      <a:pt x="312801" y="0"/>
                    </a:lnTo>
                    <a:cubicBezTo>
                      <a:pt x="320562" y="0"/>
                      <a:pt x="320562" y="7753"/>
                      <a:pt x="320562" y="7753"/>
                    </a:cubicBezTo>
                    <a:lnTo>
                      <a:pt x="320562" y="144721"/>
                    </a:lnTo>
                    <a:lnTo>
                      <a:pt x="320562" y="165396"/>
                    </a:lnTo>
                    <a:lnTo>
                      <a:pt x="367129" y="165396"/>
                    </a:lnTo>
                    <a:cubicBezTo>
                      <a:pt x="385238" y="165396"/>
                      <a:pt x="372303" y="178317"/>
                      <a:pt x="372303" y="178317"/>
                    </a:cubicBezTo>
                    <a:cubicBezTo>
                      <a:pt x="372303" y="178317"/>
                      <a:pt x="294691" y="279105"/>
                      <a:pt x="284343" y="289442"/>
                    </a:cubicBezTo>
                    <a:cubicBezTo>
                      <a:pt x="276582" y="297195"/>
                      <a:pt x="268821" y="289442"/>
                      <a:pt x="268821" y="289442"/>
                    </a:cubicBezTo>
                    <a:lnTo>
                      <a:pt x="178274" y="180901"/>
                    </a:lnTo>
                    <a:cubicBezTo>
                      <a:pt x="178274" y="180901"/>
                      <a:pt x="165338" y="167980"/>
                      <a:pt x="178274" y="167980"/>
                    </a:cubicBezTo>
                    <a:lnTo>
                      <a:pt x="230015" y="167980"/>
                    </a:lnTo>
                    <a:lnTo>
                      <a:pt x="230015" y="144721"/>
                    </a:lnTo>
                    <a:lnTo>
                      <a:pt x="230015" y="7753"/>
                    </a:lnTo>
                    <a:cubicBezTo>
                      <a:pt x="230015" y="7753"/>
                      <a:pt x="227428" y="0"/>
                      <a:pt x="240363" y="0"/>
                    </a:cubicBezTo>
                    <a:close/>
                  </a:path>
                </a:pathLst>
              </a:cu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4" name="矩形 113">
                <a:extLst>
                  <a:ext uri="{FF2B5EF4-FFF2-40B4-BE49-F238E27FC236}">
                    <a16:creationId xmlns="" xmlns:a16="http://schemas.microsoft.com/office/drawing/2014/main" id="{3F7DC8A8-E561-4587-8F50-19CD093569F1}"/>
                  </a:ext>
                </a:extLst>
              </p:cNvPr>
              <p:cNvSpPr/>
              <p:nvPr/>
            </p:nvSpPr>
            <p:spPr>
              <a:xfrm>
                <a:off x="449462" y="2094314"/>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flip="none" rotWithShape="1">
                      <a:gsLst>
                        <a:gs pos="0">
                          <a:prstClr val="white"/>
                        </a:gs>
                        <a:gs pos="100000">
                          <a:srgbClr val="5EE0F7"/>
                        </a:gs>
                      </a:gsLst>
                      <a:lin ang="13500000" scaled="1"/>
                      <a:tileRect/>
                    </a:gradFill>
                    <a:effectLst/>
                    <a:uLnTx/>
                    <a:uFillTx/>
                    <a:latin typeface="微软雅黑 Light" panose="020B0502040204020203" pitchFamily="34" charset="-122"/>
                    <a:ea typeface="微软雅黑 Light" panose="020B0502040204020203" pitchFamily="34" charset="-122"/>
                    <a:cs typeface="+mn-cs"/>
                  </a:rPr>
                  <a:t>产品获取没有障碍</a:t>
                </a:r>
              </a:p>
            </p:txBody>
          </p:sp>
        </p:grpSp>
      </p:grpSp>
      <p:pic>
        <p:nvPicPr>
          <p:cNvPr id="119" name="图片 118">
            <a:extLst>
              <a:ext uri="{FF2B5EF4-FFF2-40B4-BE49-F238E27FC236}">
                <a16:creationId xmlns="" xmlns:a16="http://schemas.microsoft.com/office/drawing/2014/main" id="{D3E9FD47-466E-4F8F-9150-D9A354A8BF21}"/>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20545642">
            <a:off x="6580473" y="5086171"/>
            <a:ext cx="223088" cy="223086"/>
          </a:xfrm>
          <a:prstGeom prst="rect">
            <a:avLst/>
          </a:prstGeom>
        </p:spPr>
      </p:pic>
      <p:pic>
        <p:nvPicPr>
          <p:cNvPr id="132" name="图片 131">
            <a:extLst>
              <a:ext uri="{FF2B5EF4-FFF2-40B4-BE49-F238E27FC236}">
                <a16:creationId xmlns="" xmlns:a16="http://schemas.microsoft.com/office/drawing/2014/main" id="{6D102596-03A5-441E-9026-5BAD14E81209}"/>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2147232">
            <a:off x="7325196" y="1475429"/>
            <a:ext cx="382419" cy="382419"/>
          </a:xfrm>
          <a:prstGeom prst="rect">
            <a:avLst/>
          </a:prstGeom>
        </p:spPr>
      </p:pic>
      <p:pic>
        <p:nvPicPr>
          <p:cNvPr id="133" name="图片 132">
            <a:extLst>
              <a:ext uri="{FF2B5EF4-FFF2-40B4-BE49-F238E27FC236}">
                <a16:creationId xmlns="" xmlns:a16="http://schemas.microsoft.com/office/drawing/2014/main" id="{DAFA0AFD-4651-4EED-9B68-DA314A1D6F39}"/>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10608220">
            <a:off x="5851852" y="1401967"/>
            <a:ext cx="237706" cy="237706"/>
          </a:xfrm>
          <a:prstGeom prst="rect">
            <a:avLst/>
          </a:prstGeom>
        </p:spPr>
      </p:pic>
      <p:pic>
        <p:nvPicPr>
          <p:cNvPr id="152" name="图片 151">
            <a:extLst>
              <a:ext uri="{FF2B5EF4-FFF2-40B4-BE49-F238E27FC236}">
                <a16:creationId xmlns="" xmlns:a16="http://schemas.microsoft.com/office/drawing/2014/main" id="{37CC8021-F8C9-405C-9AF0-B93AB3D85852}"/>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3838070">
            <a:off x="11974966" y="516975"/>
            <a:ext cx="382419" cy="699092"/>
          </a:xfrm>
          <a:prstGeom prst="rect">
            <a:avLst/>
          </a:prstGeom>
        </p:spPr>
      </p:pic>
      <p:pic>
        <p:nvPicPr>
          <p:cNvPr id="153" name="图片 152">
            <a:extLst>
              <a:ext uri="{FF2B5EF4-FFF2-40B4-BE49-F238E27FC236}">
                <a16:creationId xmlns="" xmlns:a16="http://schemas.microsoft.com/office/drawing/2014/main" id="{9E40D27E-900E-46E3-A27E-6B71788CEAC3}"/>
              </a:ext>
            </a:extLst>
          </p:cNvPr>
          <p:cNvPicPr>
            <a:picLocks noChangeAspect="1"/>
          </p:cNvPicPr>
          <p:nvPr/>
        </p:nvPicPr>
        <p:blipFill>
          <a:blip r:embed="rId3">
            <a:duotone>
              <a:prstClr val="black"/>
              <a:srgbClr val="FB4B1C">
                <a:tint val="45000"/>
                <a:satMod val="400000"/>
              </a:srgbClr>
            </a:duotone>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7344463">
            <a:off x="11776651" y="5466827"/>
            <a:ext cx="382419" cy="957838"/>
          </a:xfrm>
          <a:prstGeom prst="rect">
            <a:avLst/>
          </a:prstGeom>
        </p:spPr>
      </p:pic>
      <p:pic>
        <p:nvPicPr>
          <p:cNvPr id="155" name="图片 154">
            <a:extLst>
              <a:ext uri="{FF2B5EF4-FFF2-40B4-BE49-F238E27FC236}">
                <a16:creationId xmlns="" xmlns:a16="http://schemas.microsoft.com/office/drawing/2014/main" id="{7FB26411-92CF-4757-B561-42A46C2BD78F}"/>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2610648">
            <a:off x="10338919" y="-142105"/>
            <a:ext cx="382419" cy="560670"/>
          </a:xfrm>
          <a:prstGeom prst="rect">
            <a:avLst/>
          </a:prstGeom>
        </p:spPr>
      </p:pic>
      <p:pic>
        <p:nvPicPr>
          <p:cNvPr id="156" name="图片 155">
            <a:extLst>
              <a:ext uri="{FF2B5EF4-FFF2-40B4-BE49-F238E27FC236}">
                <a16:creationId xmlns="" xmlns:a16="http://schemas.microsoft.com/office/drawing/2014/main" id="{095142F8-7FD9-42E5-8678-DC14C14AED29}"/>
              </a:ext>
            </a:extLst>
          </p:cNvPr>
          <p:cNvPicPr>
            <a:picLocks noChangeAspect="1"/>
          </p:cNvPicPr>
          <p:nvPr/>
        </p:nvPicPr>
        <p:blipFill>
          <a:blip r:embed="rId3">
            <a:duotone>
              <a:prstClr val="black"/>
              <a:srgbClr val="FB4B1C">
                <a:tint val="45000"/>
                <a:satMod val="400000"/>
              </a:srgbClr>
            </a:duotone>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3942329">
            <a:off x="11368962" y="345987"/>
            <a:ext cx="382419" cy="445404"/>
          </a:xfrm>
          <a:prstGeom prst="rect">
            <a:avLst/>
          </a:prstGeom>
        </p:spPr>
      </p:pic>
      <p:pic>
        <p:nvPicPr>
          <p:cNvPr id="158" name="图片 157">
            <a:extLst>
              <a:ext uri="{FF2B5EF4-FFF2-40B4-BE49-F238E27FC236}">
                <a16:creationId xmlns="" xmlns:a16="http://schemas.microsoft.com/office/drawing/2014/main" id="{6AD807B7-8895-41FC-8E04-CCF66C03390A}"/>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8319520">
            <a:off x="10108818" y="6357420"/>
            <a:ext cx="382419" cy="382419"/>
          </a:xfrm>
          <a:prstGeom prst="rect">
            <a:avLst/>
          </a:prstGeom>
        </p:spPr>
      </p:pic>
      <p:pic>
        <p:nvPicPr>
          <p:cNvPr id="159" name="图片 158">
            <a:extLst>
              <a:ext uri="{FF2B5EF4-FFF2-40B4-BE49-F238E27FC236}">
                <a16:creationId xmlns="" xmlns:a16="http://schemas.microsoft.com/office/drawing/2014/main" id="{F73CC71E-08E7-44D1-8E4F-A6CCCC2E6121}"/>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18636753">
            <a:off x="630149" y="-199327"/>
            <a:ext cx="382419" cy="560670"/>
          </a:xfrm>
          <a:prstGeom prst="rect">
            <a:avLst/>
          </a:prstGeom>
        </p:spPr>
      </p:pic>
      <p:pic>
        <p:nvPicPr>
          <p:cNvPr id="160" name="图片 159">
            <a:extLst>
              <a:ext uri="{FF2B5EF4-FFF2-40B4-BE49-F238E27FC236}">
                <a16:creationId xmlns="" xmlns:a16="http://schemas.microsoft.com/office/drawing/2014/main" id="{989C45AE-A3B5-4900-A4FB-0F58C76A0600}"/>
              </a:ext>
            </a:extLst>
          </p:cNvPr>
          <p:cNvPicPr>
            <a:picLocks noChangeAspect="1"/>
          </p:cNvPicPr>
          <p:nvPr/>
        </p:nvPicPr>
        <p:blipFill>
          <a:blip r:embed="rId3">
            <a:duotone>
              <a:prstClr val="black"/>
              <a:srgbClr val="FB4B1C">
                <a:tint val="45000"/>
                <a:satMod val="400000"/>
              </a:srgbClr>
            </a:duotone>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7079133">
            <a:off x="300815" y="558522"/>
            <a:ext cx="382419" cy="957838"/>
          </a:xfrm>
          <a:prstGeom prst="rect">
            <a:avLst/>
          </a:prstGeom>
        </p:spPr>
      </p:pic>
      <p:pic>
        <p:nvPicPr>
          <p:cNvPr id="161" name="图片 160">
            <a:extLst>
              <a:ext uri="{FF2B5EF4-FFF2-40B4-BE49-F238E27FC236}">
                <a16:creationId xmlns="" xmlns:a16="http://schemas.microsoft.com/office/drawing/2014/main" id="{C7E50ED3-7F68-4488-B871-AB958140F97C}"/>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3838070">
            <a:off x="-44324" y="6627280"/>
            <a:ext cx="382419" cy="382419"/>
          </a:xfrm>
          <a:prstGeom prst="rect">
            <a:avLst/>
          </a:prstGeom>
        </p:spPr>
      </p:pic>
      <p:pic>
        <p:nvPicPr>
          <p:cNvPr id="162" name="图片 161">
            <a:extLst>
              <a:ext uri="{FF2B5EF4-FFF2-40B4-BE49-F238E27FC236}">
                <a16:creationId xmlns="" xmlns:a16="http://schemas.microsoft.com/office/drawing/2014/main" id="{C5D5DBCA-D311-4BC2-B4FA-66CCDA7AF89A}"/>
              </a:ext>
            </a:extLst>
          </p:cNvPr>
          <p:cNvPicPr>
            <a:picLocks noChangeAspect="1"/>
          </p:cNvPicPr>
          <p:nvPr/>
        </p:nvPicPr>
        <p:blipFill>
          <a:blip r:embed="rId3">
            <a:duotone>
              <a:prstClr val="black"/>
              <a:srgbClr val="FB4B1C">
                <a:tint val="45000"/>
                <a:satMod val="400000"/>
              </a:srgbClr>
            </a:duotone>
            <a:extLst>
              <a:ext uri="{BEBA8EAE-BF5A-486C-A8C5-ECC9F3942E4B}">
                <a14:imgProps xmlns:a14="http://schemas.microsoft.com/office/drawing/2010/main">
                  <a14:imgLayer r:embed="rId4">
                    <a14:imgEffect>
                      <a14:artisticBlur/>
                    </a14:imgEffect>
                    <a14:imgEffect>
                      <a14:colorTemperature colorTemp="4700"/>
                    </a14:imgEffect>
                  </a14:imgLayer>
                </a14:imgProps>
              </a:ext>
            </a:extLst>
          </a:blip>
          <a:stretch>
            <a:fillRect/>
          </a:stretch>
        </p:blipFill>
        <p:spPr>
          <a:xfrm rot="3942329">
            <a:off x="1430903" y="5901525"/>
            <a:ext cx="382419" cy="742468"/>
          </a:xfrm>
          <a:prstGeom prst="rect">
            <a:avLst/>
          </a:prstGeom>
        </p:spPr>
      </p:pic>
    </p:spTree>
    <p:extLst>
      <p:ext uri="{BB962C8B-B14F-4D97-AF65-F5344CB8AC3E}">
        <p14:creationId xmlns:p14="http://schemas.microsoft.com/office/powerpoint/2010/main" val="35305243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91">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F3F00D1-851F-4D0B-BDEF-03A7007BCE86}"/>
              </a:ext>
            </a:extLst>
          </p:cNvPr>
          <p:cNvPicPr>
            <a:picLocks noChangeAspect="1"/>
          </p:cNvPicPr>
          <p:nvPr/>
        </p:nvPicPr>
        <p:blipFill>
          <a:blip r:embed="rId9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79" name="组合 1078" hidden="1">
            <a:extLst>
              <a:ext uri="{FF2B5EF4-FFF2-40B4-BE49-F238E27FC236}">
                <a16:creationId xmlns="" xmlns:a16="http://schemas.microsoft.com/office/drawing/2014/main" id="{895B9366-E588-4C13-81FC-8D9C5C3088B4}"/>
              </a:ext>
            </a:extLst>
          </p:cNvPr>
          <p:cNvGrpSpPr/>
          <p:nvPr/>
        </p:nvGrpSpPr>
        <p:grpSpPr>
          <a:xfrm>
            <a:off x="4984760" y="1894938"/>
            <a:ext cx="2238050" cy="1526540"/>
            <a:chOff x="4984760" y="1894938"/>
            <a:chExt cx="2238050" cy="1526540"/>
          </a:xfrm>
        </p:grpSpPr>
        <p:sp>
          <p:nvSpPr>
            <p:cNvPr id="1046" name="矩形 1045">
              <a:extLst>
                <a:ext uri="{FF2B5EF4-FFF2-40B4-BE49-F238E27FC236}">
                  <a16:creationId xmlns="" xmlns:a16="http://schemas.microsoft.com/office/drawing/2014/main" id="{B194469D-08C1-48C5-A640-41D64D506E3A}"/>
                </a:ext>
              </a:extLst>
            </p:cNvPr>
            <p:cNvSpPr/>
            <p:nvPr/>
          </p:nvSpPr>
          <p:spPr>
            <a:xfrm>
              <a:off x="5141342" y="2910938"/>
              <a:ext cx="193040" cy="510537"/>
            </a:xfrm>
            <a:prstGeom prst="rect">
              <a:avLst/>
            </a:prstGeom>
            <a:gradFill flip="none" rotWithShape="1">
              <a:gsLst>
                <a:gs pos="0">
                  <a:srgbClr val="23DF75">
                    <a:alpha val="45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5" name="矩形 104">
              <a:extLst>
                <a:ext uri="{FF2B5EF4-FFF2-40B4-BE49-F238E27FC236}">
                  <a16:creationId xmlns="" xmlns:a16="http://schemas.microsoft.com/office/drawing/2014/main" id="{2E6CD61D-C211-4498-91B0-7B728FD07A55}"/>
                </a:ext>
              </a:extLst>
            </p:cNvPr>
            <p:cNvSpPr/>
            <p:nvPr/>
          </p:nvSpPr>
          <p:spPr>
            <a:xfrm>
              <a:off x="5515707" y="2872840"/>
              <a:ext cx="193040" cy="548630"/>
            </a:xfrm>
            <a:prstGeom prst="rect">
              <a:avLst/>
            </a:prstGeom>
            <a:gradFill flip="none" rotWithShape="1">
              <a:gsLst>
                <a:gs pos="0">
                  <a:srgbClr val="23DF75">
                    <a:alpha val="45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2" name="矩形 111">
              <a:extLst>
                <a:ext uri="{FF2B5EF4-FFF2-40B4-BE49-F238E27FC236}">
                  <a16:creationId xmlns="" xmlns:a16="http://schemas.microsoft.com/office/drawing/2014/main" id="{BE05EA2E-6168-426E-B956-1B542BB4B9EA}"/>
                </a:ext>
              </a:extLst>
            </p:cNvPr>
            <p:cNvSpPr/>
            <p:nvPr/>
          </p:nvSpPr>
          <p:spPr>
            <a:xfrm>
              <a:off x="5895754" y="2839818"/>
              <a:ext cx="193040" cy="581655"/>
            </a:xfrm>
            <a:prstGeom prst="rect">
              <a:avLst/>
            </a:prstGeom>
            <a:gradFill flip="none" rotWithShape="1">
              <a:gsLst>
                <a:gs pos="0">
                  <a:srgbClr val="23DF75">
                    <a:alpha val="45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5" name="矩形 114">
              <a:extLst>
                <a:ext uri="{FF2B5EF4-FFF2-40B4-BE49-F238E27FC236}">
                  <a16:creationId xmlns="" xmlns:a16="http://schemas.microsoft.com/office/drawing/2014/main" id="{E25FB548-7E0B-43F1-A596-8664C8118213}"/>
                </a:ext>
              </a:extLst>
            </p:cNvPr>
            <p:cNvSpPr/>
            <p:nvPr/>
          </p:nvSpPr>
          <p:spPr>
            <a:xfrm>
              <a:off x="6261621" y="2624792"/>
              <a:ext cx="193040" cy="796679"/>
            </a:xfrm>
            <a:prstGeom prst="rect">
              <a:avLst/>
            </a:prstGeom>
            <a:gradFill flip="none" rotWithShape="1">
              <a:gsLst>
                <a:gs pos="0">
                  <a:srgbClr val="23DF75">
                    <a:alpha val="45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8" name="矩形 117">
              <a:extLst>
                <a:ext uri="{FF2B5EF4-FFF2-40B4-BE49-F238E27FC236}">
                  <a16:creationId xmlns="" xmlns:a16="http://schemas.microsoft.com/office/drawing/2014/main" id="{83D96702-1004-4872-9D8B-CD9B34EB88CF}"/>
                </a:ext>
              </a:extLst>
            </p:cNvPr>
            <p:cNvSpPr/>
            <p:nvPr/>
          </p:nvSpPr>
          <p:spPr>
            <a:xfrm>
              <a:off x="6635986" y="2117345"/>
              <a:ext cx="193040" cy="1304125"/>
            </a:xfrm>
            <a:prstGeom prst="rect">
              <a:avLst/>
            </a:prstGeom>
            <a:gradFill flip="none" rotWithShape="1">
              <a:gsLst>
                <a:gs pos="0">
                  <a:srgbClr val="23DF75">
                    <a:alpha val="45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043" name="直接箭头连接符 1042">
              <a:extLst>
                <a:ext uri="{FF2B5EF4-FFF2-40B4-BE49-F238E27FC236}">
                  <a16:creationId xmlns="" xmlns:a16="http://schemas.microsoft.com/office/drawing/2014/main" id="{5A5EB1D4-6172-4254-9DA2-7734EB8653FD}"/>
                </a:ext>
              </a:extLst>
            </p:cNvPr>
            <p:cNvCxnSpPr>
              <a:cxnSpLocks/>
            </p:cNvCxnSpPr>
            <p:nvPr/>
          </p:nvCxnSpPr>
          <p:spPr>
            <a:xfrm>
              <a:off x="4984760" y="3421478"/>
              <a:ext cx="2238050"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45" name="直接箭头连接符 1044">
              <a:extLst>
                <a:ext uri="{FF2B5EF4-FFF2-40B4-BE49-F238E27FC236}">
                  <a16:creationId xmlns="" xmlns:a16="http://schemas.microsoft.com/office/drawing/2014/main" id="{60160458-9A22-4C01-89C9-0243C85A9CA6}"/>
                </a:ext>
              </a:extLst>
            </p:cNvPr>
            <p:cNvCxnSpPr/>
            <p:nvPr/>
          </p:nvCxnSpPr>
          <p:spPr>
            <a:xfrm flipV="1">
              <a:off x="4984760" y="1894938"/>
              <a:ext cx="0" cy="152654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7" name="椭圆 1046">
              <a:extLst>
                <a:ext uri="{FF2B5EF4-FFF2-40B4-BE49-F238E27FC236}">
                  <a16:creationId xmlns="" xmlns:a16="http://schemas.microsoft.com/office/drawing/2014/main" id="{33758A3F-E3DE-4029-9273-205B624FB27A}"/>
                </a:ext>
              </a:extLst>
            </p:cNvPr>
            <p:cNvSpPr/>
            <p:nvPr/>
          </p:nvSpPr>
          <p:spPr>
            <a:xfrm>
              <a:off x="5197223" y="2746658"/>
              <a:ext cx="81277" cy="81277"/>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0" name="椭圆 119">
              <a:extLst>
                <a:ext uri="{FF2B5EF4-FFF2-40B4-BE49-F238E27FC236}">
                  <a16:creationId xmlns="" xmlns:a16="http://schemas.microsoft.com/office/drawing/2014/main" id="{7D90F928-99BB-4F33-AF33-8E4E89FE66AF}"/>
                </a:ext>
              </a:extLst>
            </p:cNvPr>
            <p:cNvSpPr/>
            <p:nvPr/>
          </p:nvSpPr>
          <p:spPr>
            <a:xfrm rot="21328259">
              <a:off x="5571589" y="2695859"/>
              <a:ext cx="81277" cy="81277"/>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1" name="椭圆 120">
              <a:extLst>
                <a:ext uri="{FF2B5EF4-FFF2-40B4-BE49-F238E27FC236}">
                  <a16:creationId xmlns="" xmlns:a16="http://schemas.microsoft.com/office/drawing/2014/main" id="{BDC687C5-6D31-418B-BF7C-E35F82826404}"/>
                </a:ext>
              </a:extLst>
            </p:cNvPr>
            <p:cNvSpPr/>
            <p:nvPr/>
          </p:nvSpPr>
          <p:spPr>
            <a:xfrm rot="20869068">
              <a:off x="5951635" y="2665381"/>
              <a:ext cx="81277" cy="81277"/>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2" name="椭圆 121">
              <a:extLst>
                <a:ext uri="{FF2B5EF4-FFF2-40B4-BE49-F238E27FC236}">
                  <a16:creationId xmlns="" xmlns:a16="http://schemas.microsoft.com/office/drawing/2014/main" id="{05766460-8EA2-4CCA-BF1A-F7AA299FFBDB}"/>
                </a:ext>
              </a:extLst>
            </p:cNvPr>
            <p:cNvSpPr/>
            <p:nvPr/>
          </p:nvSpPr>
          <p:spPr>
            <a:xfrm rot="18781705">
              <a:off x="6317502" y="2322892"/>
              <a:ext cx="81277" cy="81277"/>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3" name="椭圆 122">
              <a:extLst>
                <a:ext uri="{FF2B5EF4-FFF2-40B4-BE49-F238E27FC236}">
                  <a16:creationId xmlns="" xmlns:a16="http://schemas.microsoft.com/office/drawing/2014/main" id="{B319D557-4137-4B77-BB56-1CBC7251BAD7}"/>
                </a:ext>
              </a:extLst>
            </p:cNvPr>
            <p:cNvSpPr/>
            <p:nvPr/>
          </p:nvSpPr>
          <p:spPr>
            <a:xfrm>
              <a:off x="6691867" y="1963521"/>
              <a:ext cx="81277" cy="81277"/>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050" name="直接连接符 1049">
              <a:extLst>
                <a:ext uri="{FF2B5EF4-FFF2-40B4-BE49-F238E27FC236}">
                  <a16:creationId xmlns="" xmlns:a16="http://schemas.microsoft.com/office/drawing/2014/main" id="{0CE300BA-06AA-499F-A49E-A2451A7608F7}"/>
                </a:ext>
              </a:extLst>
            </p:cNvPr>
            <p:cNvCxnSpPr>
              <a:cxnSpLocks/>
              <a:stCxn id="1047" idx="6"/>
              <a:endCxn id="120" idx="2"/>
            </p:cNvCxnSpPr>
            <p:nvPr/>
          </p:nvCxnSpPr>
          <p:spPr>
            <a:xfrm flipV="1">
              <a:off x="5278500" y="2739707"/>
              <a:ext cx="293216" cy="47590"/>
            </a:xfrm>
            <a:prstGeom prst="line">
              <a:avLst/>
            </a:prstGeom>
            <a:ln>
              <a:solidFill>
                <a:srgbClr val="23DF75"/>
              </a:solidFill>
            </a:ln>
          </p:spPr>
          <p:style>
            <a:lnRef idx="1">
              <a:schemeClr val="accent1"/>
            </a:lnRef>
            <a:fillRef idx="0">
              <a:schemeClr val="accent1"/>
            </a:fillRef>
            <a:effectRef idx="0">
              <a:schemeClr val="accent1"/>
            </a:effectRef>
            <a:fontRef idx="minor">
              <a:schemeClr val="tx1"/>
            </a:fontRef>
          </p:style>
        </p:cxnSp>
        <p:cxnSp>
          <p:nvCxnSpPr>
            <p:cNvPr id="1053" name="直接连接符 1052">
              <a:extLst>
                <a:ext uri="{FF2B5EF4-FFF2-40B4-BE49-F238E27FC236}">
                  <a16:creationId xmlns="" xmlns:a16="http://schemas.microsoft.com/office/drawing/2014/main" id="{92F86CCF-F21A-4BAB-9BA0-B504D5CB7B48}"/>
                </a:ext>
              </a:extLst>
            </p:cNvPr>
            <p:cNvCxnSpPr>
              <a:stCxn id="120" idx="6"/>
              <a:endCxn id="121" idx="2"/>
            </p:cNvCxnSpPr>
            <p:nvPr/>
          </p:nvCxnSpPr>
          <p:spPr>
            <a:xfrm flipV="1">
              <a:off x="5652739" y="2714596"/>
              <a:ext cx="299811" cy="18693"/>
            </a:xfrm>
            <a:prstGeom prst="line">
              <a:avLst/>
            </a:prstGeom>
            <a:ln>
              <a:solidFill>
                <a:srgbClr val="23DF75"/>
              </a:solidFill>
            </a:ln>
          </p:spPr>
          <p:style>
            <a:lnRef idx="1">
              <a:schemeClr val="accent1"/>
            </a:lnRef>
            <a:fillRef idx="0">
              <a:schemeClr val="accent1"/>
            </a:fillRef>
            <a:effectRef idx="0">
              <a:schemeClr val="accent1"/>
            </a:effectRef>
            <a:fontRef idx="minor">
              <a:schemeClr val="tx1"/>
            </a:fontRef>
          </p:style>
        </p:cxnSp>
        <p:cxnSp>
          <p:nvCxnSpPr>
            <p:cNvPr id="1055" name="直接连接符 1054">
              <a:extLst>
                <a:ext uri="{FF2B5EF4-FFF2-40B4-BE49-F238E27FC236}">
                  <a16:creationId xmlns="" xmlns:a16="http://schemas.microsoft.com/office/drawing/2014/main" id="{952F8BE2-719C-4527-9027-9D5A5F5EA346}"/>
                </a:ext>
              </a:extLst>
            </p:cNvPr>
            <p:cNvCxnSpPr>
              <a:cxnSpLocks/>
              <a:stCxn id="121" idx="6"/>
              <a:endCxn id="122" idx="2"/>
            </p:cNvCxnSpPr>
            <p:nvPr/>
          </p:nvCxnSpPr>
          <p:spPr>
            <a:xfrm flipV="1">
              <a:off x="6031997" y="2393238"/>
              <a:ext cx="298414" cy="304206"/>
            </a:xfrm>
            <a:prstGeom prst="line">
              <a:avLst/>
            </a:prstGeom>
            <a:ln>
              <a:solidFill>
                <a:srgbClr val="23DF75"/>
              </a:solidFill>
            </a:ln>
          </p:spPr>
          <p:style>
            <a:lnRef idx="1">
              <a:schemeClr val="accent1"/>
            </a:lnRef>
            <a:fillRef idx="0">
              <a:schemeClr val="accent1"/>
            </a:fillRef>
            <a:effectRef idx="0">
              <a:schemeClr val="accent1"/>
            </a:effectRef>
            <a:fontRef idx="minor">
              <a:schemeClr val="tx1"/>
            </a:fontRef>
          </p:style>
        </p:cxnSp>
        <p:cxnSp>
          <p:nvCxnSpPr>
            <p:cNvPr id="1057" name="直接连接符 1056">
              <a:extLst>
                <a:ext uri="{FF2B5EF4-FFF2-40B4-BE49-F238E27FC236}">
                  <a16:creationId xmlns="" xmlns:a16="http://schemas.microsoft.com/office/drawing/2014/main" id="{B232E758-0510-4851-BD18-36BAA7B8B5DD}"/>
                </a:ext>
              </a:extLst>
            </p:cNvPr>
            <p:cNvCxnSpPr>
              <a:cxnSpLocks/>
              <a:stCxn id="122" idx="6"/>
              <a:endCxn id="123" idx="3"/>
            </p:cNvCxnSpPr>
            <p:nvPr/>
          </p:nvCxnSpPr>
          <p:spPr>
            <a:xfrm flipV="1">
              <a:off x="6385871" y="2032895"/>
              <a:ext cx="317899" cy="300928"/>
            </a:xfrm>
            <a:prstGeom prst="line">
              <a:avLst/>
            </a:prstGeom>
            <a:ln>
              <a:solidFill>
                <a:srgbClr val="23DF75"/>
              </a:solidFill>
            </a:ln>
          </p:spPr>
          <p:style>
            <a:lnRef idx="1">
              <a:schemeClr val="accent1"/>
            </a:lnRef>
            <a:fillRef idx="0">
              <a:schemeClr val="accent1"/>
            </a:fillRef>
            <a:effectRef idx="0">
              <a:schemeClr val="accent1"/>
            </a:effectRef>
            <a:fontRef idx="minor">
              <a:schemeClr val="tx1"/>
            </a:fontRef>
          </p:style>
        </p:cxnSp>
      </p:grpSp>
      <p:sp>
        <p:nvSpPr>
          <p:cNvPr id="184" name="椭圆 183">
            <a:extLst>
              <a:ext uri="{FF2B5EF4-FFF2-40B4-BE49-F238E27FC236}">
                <a16:creationId xmlns="" xmlns:a16="http://schemas.microsoft.com/office/drawing/2014/main" id="{EEE8CC94-8ED0-4792-A21E-4EC56E1917DA}"/>
              </a:ext>
            </a:extLst>
          </p:cNvPr>
          <p:cNvSpPr/>
          <p:nvPr/>
        </p:nvSpPr>
        <p:spPr>
          <a:xfrm rot="16200000">
            <a:off x="142756" y="-2524244"/>
            <a:ext cx="11906490" cy="11906490"/>
          </a:xfrm>
          <a:prstGeom prst="ellipse">
            <a:avLst/>
          </a:prstGeom>
          <a:gradFill>
            <a:gsLst>
              <a:gs pos="100000">
                <a:srgbClr val="10D5AB">
                  <a:alpha val="17000"/>
                </a:srgbClr>
              </a:gs>
              <a:gs pos="95000">
                <a:srgbClr val="10D5AB">
                  <a:alpha val="17000"/>
                </a:srgbClr>
              </a:gs>
              <a:gs pos="84000">
                <a:srgbClr val="10D5AB">
                  <a:alpha val="0"/>
                </a:srgbClr>
              </a:gs>
            </a:gsLst>
            <a:path path="circle">
              <a:fillToRect l="50000" t="50000" r="50000" b="50000"/>
            </a:path>
          </a:gradFill>
          <a:ln w="19050">
            <a:gradFill flip="none" rotWithShape="1">
              <a:gsLst>
                <a:gs pos="0">
                  <a:schemeClr val="bg1">
                    <a:alpha val="0"/>
                  </a:schemeClr>
                </a:gs>
                <a:gs pos="49300">
                  <a:srgbClr val="23DF75">
                    <a:alpha val="58000"/>
                  </a:srgb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85" name="椭圆 184">
            <a:extLst>
              <a:ext uri="{FF2B5EF4-FFF2-40B4-BE49-F238E27FC236}">
                <a16:creationId xmlns="" xmlns:a16="http://schemas.microsoft.com/office/drawing/2014/main" id="{E56413FB-6707-44FA-A690-4DC98AD34D84}"/>
              </a:ext>
            </a:extLst>
          </p:cNvPr>
          <p:cNvSpPr/>
          <p:nvPr/>
        </p:nvSpPr>
        <p:spPr>
          <a:xfrm rot="16200000">
            <a:off x="560408" y="-2106592"/>
            <a:ext cx="11071186" cy="11071186"/>
          </a:xfrm>
          <a:prstGeom prst="ellipse">
            <a:avLst/>
          </a:prstGeom>
          <a:gradFill>
            <a:gsLst>
              <a:gs pos="100000">
                <a:srgbClr val="10D5AB">
                  <a:alpha val="17000"/>
                </a:srgbClr>
              </a:gs>
              <a:gs pos="95000">
                <a:srgbClr val="10D5AB">
                  <a:alpha val="17000"/>
                </a:srgbClr>
              </a:gs>
              <a:gs pos="84000">
                <a:srgbClr val="10D5AB">
                  <a:alpha val="0"/>
                </a:srgbClr>
              </a:gs>
            </a:gsLst>
            <a:path path="circle">
              <a:fillToRect l="50000" t="50000" r="50000" b="50000"/>
            </a:path>
          </a:gradFill>
          <a:ln w="19050">
            <a:gradFill flip="none" rotWithShape="1">
              <a:gsLst>
                <a:gs pos="0">
                  <a:schemeClr val="bg1">
                    <a:alpha val="0"/>
                  </a:schemeClr>
                </a:gs>
                <a:gs pos="49300">
                  <a:srgbClr val="23DF75">
                    <a:alpha val="28000"/>
                  </a:srgbClr>
                </a:gs>
                <a:gs pos="100000">
                  <a:schemeClr val="bg1">
                    <a:alpha val="0"/>
                  </a:schemeClr>
                </a:gs>
              </a:gsLst>
              <a:lin ang="0" scaled="1"/>
              <a:tileRect/>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86" name="椭圆 185">
            <a:extLst>
              <a:ext uri="{FF2B5EF4-FFF2-40B4-BE49-F238E27FC236}">
                <a16:creationId xmlns="" xmlns:a16="http://schemas.microsoft.com/office/drawing/2014/main" id="{9642E589-E71C-4750-8BB8-B06086C0D4EF}"/>
              </a:ext>
            </a:extLst>
          </p:cNvPr>
          <p:cNvSpPr/>
          <p:nvPr/>
        </p:nvSpPr>
        <p:spPr>
          <a:xfrm rot="16200000">
            <a:off x="2565984" y="-258448"/>
            <a:ext cx="7060034" cy="7060034"/>
          </a:xfrm>
          <a:prstGeom prst="ellipse">
            <a:avLst/>
          </a:prstGeom>
          <a:gradFill>
            <a:gsLst>
              <a:gs pos="100000">
                <a:srgbClr val="10D5AB">
                  <a:alpha val="17000"/>
                </a:srgbClr>
              </a:gs>
              <a:gs pos="95000">
                <a:srgbClr val="10D5AB">
                  <a:alpha val="17000"/>
                </a:srgbClr>
              </a:gs>
              <a:gs pos="84000">
                <a:srgbClr val="10D5AB">
                  <a:alpha val="0"/>
                </a:srgbClr>
              </a:gs>
            </a:gsLst>
            <a:path path="circle">
              <a:fillToRect l="50000" t="50000" r="50000" b="50000"/>
            </a:path>
          </a:gradFill>
          <a:ln w="19050">
            <a:gradFill flip="none" rotWithShape="1">
              <a:gsLst>
                <a:gs pos="50000">
                  <a:srgbClr val="3AE283"/>
                </a:gs>
                <a:gs pos="47000">
                  <a:srgbClr val="5DE799"/>
                </a:gs>
                <a:gs pos="0">
                  <a:schemeClr val="bg1">
                    <a:alpha val="0"/>
                  </a:schemeClr>
                </a:gs>
                <a:gs pos="49300">
                  <a:srgbClr val="23DF75"/>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87" name="组合 186">
            <a:extLst>
              <a:ext uri="{FF2B5EF4-FFF2-40B4-BE49-F238E27FC236}">
                <a16:creationId xmlns="" xmlns:a16="http://schemas.microsoft.com/office/drawing/2014/main" id="{D9F9B028-F38D-4290-85D4-7EB7EDC01EB5}"/>
              </a:ext>
            </a:extLst>
          </p:cNvPr>
          <p:cNvGrpSpPr/>
          <p:nvPr/>
        </p:nvGrpSpPr>
        <p:grpSpPr>
          <a:xfrm>
            <a:off x="1541362" y="4190483"/>
            <a:ext cx="9109276" cy="2932959"/>
            <a:chOff x="1541362" y="3611282"/>
            <a:chExt cx="9109276" cy="2932959"/>
          </a:xfrm>
        </p:grpSpPr>
        <p:grpSp>
          <p:nvGrpSpPr>
            <p:cNvPr id="188" name="组合 187">
              <a:extLst>
                <a:ext uri="{FF2B5EF4-FFF2-40B4-BE49-F238E27FC236}">
                  <a16:creationId xmlns="" xmlns:a16="http://schemas.microsoft.com/office/drawing/2014/main" id="{8AA77AB9-5C88-4E4A-950F-DF7C98FE1BE5}"/>
                </a:ext>
              </a:extLst>
            </p:cNvPr>
            <p:cNvGrpSpPr/>
            <p:nvPr/>
          </p:nvGrpSpPr>
          <p:grpSpPr>
            <a:xfrm>
              <a:off x="3351502" y="3611282"/>
              <a:ext cx="1165906" cy="2932959"/>
              <a:chOff x="3351502" y="3611282"/>
              <a:chExt cx="1165906" cy="2932959"/>
            </a:xfrm>
          </p:grpSpPr>
          <p:cxnSp>
            <p:nvCxnSpPr>
              <p:cNvPr id="202" name="直接连接符 201">
                <a:extLst>
                  <a:ext uri="{FF2B5EF4-FFF2-40B4-BE49-F238E27FC236}">
                    <a16:creationId xmlns="" xmlns:a16="http://schemas.microsoft.com/office/drawing/2014/main" id="{2970DC04-2960-4FD6-AF16-54D4A393E49D}"/>
                  </a:ext>
                </a:extLst>
              </p:cNvPr>
              <p:cNvCxnSpPr>
                <a:cxnSpLocks/>
              </p:cNvCxnSpPr>
              <p:nvPr/>
            </p:nvCxnSpPr>
            <p:spPr>
              <a:xfrm flipV="1">
                <a:off x="3351502" y="5524110"/>
                <a:ext cx="399760" cy="1020131"/>
              </a:xfrm>
              <a:prstGeom prst="line">
                <a:avLst/>
              </a:prstGeom>
              <a:ln w="9525">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 xmlns:a16="http://schemas.microsoft.com/office/drawing/2014/main" id="{C05FEB40-EBF5-40D9-9A08-F802E502665F}"/>
                  </a:ext>
                </a:extLst>
              </p:cNvPr>
              <p:cNvCxnSpPr>
                <a:cxnSpLocks/>
              </p:cNvCxnSpPr>
              <p:nvPr/>
            </p:nvCxnSpPr>
            <p:spPr>
              <a:xfrm flipV="1">
                <a:off x="4076455" y="3611282"/>
                <a:ext cx="440953" cy="1109672"/>
              </a:xfrm>
              <a:prstGeom prst="line">
                <a:avLst/>
              </a:prstGeom>
              <a:ln w="9525">
                <a:gradFill>
                  <a:gsLst>
                    <a:gs pos="0">
                      <a:schemeClr val="bg1">
                        <a:lumMod val="65000"/>
                      </a:schemeClr>
                    </a:gs>
                    <a:gs pos="100000">
                      <a:schemeClr val="bg1">
                        <a:lumMod val="65000"/>
                        <a:alpha val="0"/>
                      </a:schemeClr>
                    </a:gs>
                  </a:gsLst>
                  <a:lin ang="5400000" scaled="1"/>
                </a:gradFill>
                <a:prstDash val="lgDash"/>
              </a:ln>
            </p:spPr>
            <p:style>
              <a:lnRef idx="1">
                <a:schemeClr val="accent1"/>
              </a:lnRef>
              <a:fillRef idx="0">
                <a:schemeClr val="accent1"/>
              </a:fillRef>
              <a:effectRef idx="0">
                <a:schemeClr val="accent1"/>
              </a:effectRef>
              <a:fontRef idx="minor">
                <a:schemeClr val="tx1"/>
              </a:fontRef>
            </p:style>
          </p:cxnSp>
        </p:grpSp>
        <p:grpSp>
          <p:nvGrpSpPr>
            <p:cNvPr id="190" name="组合 189">
              <a:extLst>
                <a:ext uri="{FF2B5EF4-FFF2-40B4-BE49-F238E27FC236}">
                  <a16:creationId xmlns="" xmlns:a16="http://schemas.microsoft.com/office/drawing/2014/main" id="{5D30BDF3-3141-4151-8C2A-9A92116DFC36}"/>
                </a:ext>
              </a:extLst>
            </p:cNvPr>
            <p:cNvGrpSpPr/>
            <p:nvPr/>
          </p:nvGrpSpPr>
          <p:grpSpPr>
            <a:xfrm flipH="1">
              <a:off x="7674411" y="3611282"/>
              <a:ext cx="1165906" cy="2932959"/>
              <a:chOff x="3351502" y="3611282"/>
              <a:chExt cx="1165906" cy="2932959"/>
            </a:xfrm>
          </p:grpSpPr>
          <p:cxnSp>
            <p:nvCxnSpPr>
              <p:cNvPr id="200" name="直接连接符 199">
                <a:extLst>
                  <a:ext uri="{FF2B5EF4-FFF2-40B4-BE49-F238E27FC236}">
                    <a16:creationId xmlns="" xmlns:a16="http://schemas.microsoft.com/office/drawing/2014/main" id="{3381BAFE-39E2-4D57-9E0C-E6F87EC2F1B3}"/>
                  </a:ext>
                </a:extLst>
              </p:cNvPr>
              <p:cNvCxnSpPr>
                <a:cxnSpLocks/>
              </p:cNvCxnSpPr>
              <p:nvPr/>
            </p:nvCxnSpPr>
            <p:spPr>
              <a:xfrm flipV="1">
                <a:off x="3351502" y="5524110"/>
                <a:ext cx="399760" cy="1020131"/>
              </a:xfrm>
              <a:prstGeom prst="line">
                <a:avLst/>
              </a:prstGeom>
              <a:ln w="9525">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 xmlns:a16="http://schemas.microsoft.com/office/drawing/2014/main" id="{8E5B12C1-9D74-4A7B-824B-7C1123CE337E}"/>
                  </a:ext>
                </a:extLst>
              </p:cNvPr>
              <p:cNvCxnSpPr>
                <a:cxnSpLocks/>
              </p:cNvCxnSpPr>
              <p:nvPr/>
            </p:nvCxnSpPr>
            <p:spPr>
              <a:xfrm flipV="1">
                <a:off x="4076455" y="3611282"/>
                <a:ext cx="440953" cy="1109672"/>
              </a:xfrm>
              <a:prstGeom prst="line">
                <a:avLst/>
              </a:prstGeom>
              <a:ln w="9525">
                <a:gradFill>
                  <a:gsLst>
                    <a:gs pos="0">
                      <a:schemeClr val="bg1">
                        <a:lumMod val="65000"/>
                      </a:schemeClr>
                    </a:gs>
                    <a:gs pos="100000">
                      <a:schemeClr val="bg1">
                        <a:lumMod val="65000"/>
                        <a:alpha val="0"/>
                      </a:schemeClr>
                    </a:gs>
                  </a:gsLst>
                  <a:lin ang="5400000" scaled="1"/>
                </a:gradFill>
                <a:prstDash val="lgDash"/>
              </a:ln>
            </p:spPr>
            <p:style>
              <a:lnRef idx="1">
                <a:schemeClr val="accent1"/>
              </a:lnRef>
              <a:fillRef idx="0">
                <a:schemeClr val="accent1"/>
              </a:fillRef>
              <a:effectRef idx="0">
                <a:schemeClr val="accent1"/>
              </a:effectRef>
              <a:fontRef idx="minor">
                <a:schemeClr val="tx1"/>
              </a:fontRef>
            </p:style>
          </p:cxnSp>
        </p:grpSp>
        <p:cxnSp>
          <p:nvCxnSpPr>
            <p:cNvPr id="191" name="直接连接符 190">
              <a:extLst>
                <a:ext uri="{FF2B5EF4-FFF2-40B4-BE49-F238E27FC236}">
                  <a16:creationId xmlns="" xmlns:a16="http://schemas.microsoft.com/office/drawing/2014/main" id="{CDAF0336-81D4-4DB0-B50B-255995788834}"/>
                </a:ext>
              </a:extLst>
            </p:cNvPr>
            <p:cNvCxnSpPr/>
            <p:nvPr/>
          </p:nvCxnSpPr>
          <p:spPr>
            <a:xfrm>
              <a:off x="1541362" y="5578997"/>
              <a:ext cx="9109276" cy="0"/>
            </a:xfrm>
            <a:prstGeom prst="line">
              <a:avLst/>
            </a:prstGeom>
            <a:ln w="9525">
              <a:gradFill flip="none" rotWithShape="1">
                <a:gsLst>
                  <a:gs pos="0">
                    <a:schemeClr val="bg1">
                      <a:lumMod val="65000"/>
                      <a:alpha val="0"/>
                    </a:schemeClr>
                  </a:gs>
                  <a:gs pos="24507">
                    <a:schemeClr val="bg1">
                      <a:lumMod val="65000"/>
                    </a:schemeClr>
                  </a:gs>
                  <a:gs pos="74000">
                    <a:schemeClr val="bg1">
                      <a:lumMod val="65000"/>
                    </a:schemeClr>
                  </a:gs>
                  <a:gs pos="100000">
                    <a:schemeClr val="bg1">
                      <a:lumMod val="65000"/>
                      <a:alpha val="0"/>
                    </a:schemeClr>
                  </a:gs>
                </a:gsLst>
                <a:lin ang="0" scaled="1"/>
                <a:tileRect/>
              </a:gradFill>
              <a:prstDash val="lgDash"/>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 xmlns:a16="http://schemas.microsoft.com/office/drawing/2014/main" id="{CB782224-2F38-4124-91FD-0B71F9C0DEA5}"/>
                </a:ext>
              </a:extLst>
            </p:cNvPr>
            <p:cNvCxnSpPr>
              <a:cxnSpLocks/>
            </p:cNvCxnSpPr>
            <p:nvPr/>
          </p:nvCxnSpPr>
          <p:spPr>
            <a:xfrm>
              <a:off x="1559142" y="4730208"/>
              <a:ext cx="2485334" cy="0"/>
            </a:xfrm>
            <a:prstGeom prst="line">
              <a:avLst/>
            </a:prstGeom>
            <a:ln w="9525">
              <a:gradFill flip="none" rotWithShape="1">
                <a:gsLst>
                  <a:gs pos="100000">
                    <a:schemeClr val="bg1">
                      <a:lumMod val="65000"/>
                    </a:schemeClr>
                  </a:gs>
                  <a:gs pos="35000">
                    <a:schemeClr val="bg1">
                      <a:lumMod val="65000"/>
                      <a:alpha val="0"/>
                    </a:schemeClr>
                  </a:gs>
                </a:gsLst>
                <a:lin ang="0" scaled="1"/>
                <a:tileRect/>
              </a:gradFill>
              <a:prstDash val="lgDash"/>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 xmlns:a16="http://schemas.microsoft.com/office/drawing/2014/main" id="{38D59441-5309-4392-8A76-E9173BD0CBC3}"/>
                </a:ext>
              </a:extLst>
            </p:cNvPr>
            <p:cNvCxnSpPr>
              <a:cxnSpLocks/>
            </p:cNvCxnSpPr>
            <p:nvPr/>
          </p:nvCxnSpPr>
          <p:spPr>
            <a:xfrm>
              <a:off x="8156038" y="4730208"/>
              <a:ext cx="2485334" cy="0"/>
            </a:xfrm>
            <a:prstGeom prst="line">
              <a:avLst/>
            </a:prstGeom>
            <a:ln w="9525">
              <a:gradFill flip="none" rotWithShape="1">
                <a:gsLst>
                  <a:gs pos="0">
                    <a:schemeClr val="bg1">
                      <a:lumMod val="65000"/>
                    </a:schemeClr>
                  </a:gs>
                  <a:gs pos="65000">
                    <a:schemeClr val="bg1">
                      <a:lumMod val="65000"/>
                      <a:alpha val="0"/>
                    </a:schemeClr>
                  </a:gs>
                </a:gsLst>
                <a:lin ang="0" scaled="1"/>
                <a:tileRect/>
              </a:gradFill>
              <a:prstDash val="lgDash"/>
            </a:ln>
          </p:spPr>
          <p:style>
            <a:lnRef idx="1">
              <a:schemeClr val="accent1"/>
            </a:lnRef>
            <a:fillRef idx="0">
              <a:schemeClr val="accent1"/>
            </a:fillRef>
            <a:effectRef idx="0">
              <a:schemeClr val="accent1"/>
            </a:effectRef>
            <a:fontRef idx="minor">
              <a:schemeClr val="tx1"/>
            </a:fontRef>
          </p:style>
        </p:cxnSp>
      </p:grpSp>
      <p:sp>
        <p:nvSpPr>
          <p:cNvPr id="205" name="梯形 204">
            <a:extLst>
              <a:ext uri="{FF2B5EF4-FFF2-40B4-BE49-F238E27FC236}">
                <a16:creationId xmlns="" xmlns:a16="http://schemas.microsoft.com/office/drawing/2014/main" id="{4BDC05A4-5169-4C77-92D1-CD3AA71A79C4}"/>
              </a:ext>
            </a:extLst>
          </p:cNvPr>
          <p:cNvSpPr/>
          <p:nvPr/>
        </p:nvSpPr>
        <p:spPr>
          <a:xfrm flipV="1">
            <a:off x="2729887" y="892066"/>
            <a:ext cx="6896130" cy="4757503"/>
          </a:xfrm>
          <a:prstGeom prst="trapezoid">
            <a:avLst>
              <a:gd name="adj" fmla="val 31328"/>
            </a:avLst>
          </a:prstGeom>
          <a:gradFill>
            <a:gsLst>
              <a:gs pos="26000">
                <a:srgbClr val="23DF75">
                  <a:alpha val="10000"/>
                </a:srgbClr>
              </a:gs>
              <a:gs pos="0">
                <a:srgbClr val="23DF75">
                  <a:alpha val="0"/>
                </a:srgbClr>
              </a:gs>
              <a:gs pos="100000">
                <a:srgbClr val="23DF7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8" name="梯形 207">
            <a:extLst>
              <a:ext uri="{FF2B5EF4-FFF2-40B4-BE49-F238E27FC236}">
                <a16:creationId xmlns="" xmlns:a16="http://schemas.microsoft.com/office/drawing/2014/main" id="{C44122AB-B850-499F-BFAA-11FF17D572FC}"/>
              </a:ext>
            </a:extLst>
          </p:cNvPr>
          <p:cNvSpPr/>
          <p:nvPr/>
        </p:nvSpPr>
        <p:spPr>
          <a:xfrm flipV="1">
            <a:off x="2327643" y="2856226"/>
            <a:ext cx="7536714" cy="2845311"/>
          </a:xfrm>
          <a:prstGeom prst="trapezoid">
            <a:avLst>
              <a:gd name="adj" fmla="val 66105"/>
            </a:avLst>
          </a:prstGeom>
          <a:gradFill>
            <a:gsLst>
              <a:gs pos="31000">
                <a:srgbClr val="23DF75">
                  <a:alpha val="8000"/>
                </a:srgbClr>
              </a:gs>
              <a:gs pos="0">
                <a:srgbClr val="23DF75">
                  <a:alpha val="0"/>
                </a:srgbClr>
              </a:gs>
              <a:gs pos="100000">
                <a:srgbClr val="23DF7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14" name="PA-组合 7">
            <a:extLst>
              <a:ext uri="{FF2B5EF4-FFF2-40B4-BE49-F238E27FC236}">
                <a16:creationId xmlns="" xmlns:a16="http://schemas.microsoft.com/office/drawing/2014/main" id="{ACF923BF-FA39-45B0-AE3E-40946B1EF4B5}"/>
              </a:ext>
            </a:extLst>
          </p:cNvPr>
          <p:cNvGrpSpPr/>
          <p:nvPr>
            <p:custDataLst>
              <p:tags r:id="rId1"/>
            </p:custDataLst>
          </p:nvPr>
        </p:nvGrpSpPr>
        <p:grpSpPr>
          <a:xfrm>
            <a:off x="4541733" y="2950961"/>
            <a:ext cx="3108534" cy="1714540"/>
            <a:chOff x="4541733" y="2950961"/>
            <a:chExt cx="3108534" cy="1714540"/>
          </a:xfrm>
        </p:grpSpPr>
        <p:grpSp>
          <p:nvGrpSpPr>
            <p:cNvPr id="215" name="组合 214">
              <a:extLst>
                <a:ext uri="{FF2B5EF4-FFF2-40B4-BE49-F238E27FC236}">
                  <a16:creationId xmlns="" xmlns:a16="http://schemas.microsoft.com/office/drawing/2014/main" id="{22EC896C-3312-4840-AFD7-35EF3A37936D}"/>
                </a:ext>
              </a:extLst>
            </p:cNvPr>
            <p:cNvGrpSpPr/>
            <p:nvPr/>
          </p:nvGrpSpPr>
          <p:grpSpPr>
            <a:xfrm>
              <a:off x="4541733" y="3139120"/>
              <a:ext cx="2922121" cy="1526373"/>
              <a:chOff x="4541733" y="3652734"/>
              <a:chExt cx="2922121" cy="1526373"/>
            </a:xfrm>
          </p:grpSpPr>
          <p:grpSp>
            <p:nvGrpSpPr>
              <p:cNvPr id="239" name="组合 238">
                <a:extLst>
                  <a:ext uri="{FF2B5EF4-FFF2-40B4-BE49-F238E27FC236}">
                    <a16:creationId xmlns="" xmlns:a16="http://schemas.microsoft.com/office/drawing/2014/main" id="{DD035C7C-1658-4EF2-9D11-B94AED393DE2}"/>
                  </a:ext>
                </a:extLst>
              </p:cNvPr>
              <p:cNvGrpSpPr/>
              <p:nvPr/>
            </p:nvGrpSpPr>
            <p:grpSpPr>
              <a:xfrm>
                <a:off x="4541733" y="3659315"/>
                <a:ext cx="2922118" cy="1407136"/>
                <a:chOff x="4541733" y="3659315"/>
                <a:chExt cx="2895387" cy="1407136"/>
              </a:xfrm>
            </p:grpSpPr>
            <p:cxnSp>
              <p:nvCxnSpPr>
                <p:cNvPr id="257" name="PA-直接连接符 156">
                  <a:extLst>
                    <a:ext uri="{FF2B5EF4-FFF2-40B4-BE49-F238E27FC236}">
                      <a16:creationId xmlns="" xmlns:a16="http://schemas.microsoft.com/office/drawing/2014/main" id="{6FB488BF-7DDE-41C5-A6C7-CE6CED2E2F46}"/>
                    </a:ext>
                  </a:extLst>
                </p:cNvPr>
                <p:cNvCxnSpPr/>
                <p:nvPr>
                  <p:custDataLst>
                    <p:tags r:id="rId80"/>
                  </p:custDataLst>
                </p:nvPr>
              </p:nvCxnSpPr>
              <p:spPr>
                <a:xfrm>
                  <a:off x="4541733" y="3659315"/>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8" name="PA-直接连接符 157">
                  <a:extLst>
                    <a:ext uri="{FF2B5EF4-FFF2-40B4-BE49-F238E27FC236}">
                      <a16:creationId xmlns="" xmlns:a16="http://schemas.microsoft.com/office/drawing/2014/main" id="{5812C24C-F3B2-400E-A75B-7E08997F9823}"/>
                    </a:ext>
                  </a:extLst>
                </p:cNvPr>
                <p:cNvCxnSpPr/>
                <p:nvPr>
                  <p:custDataLst>
                    <p:tags r:id="rId81"/>
                  </p:custDataLst>
                </p:nvPr>
              </p:nvCxnSpPr>
              <p:spPr>
                <a:xfrm>
                  <a:off x="4541733" y="3835207"/>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9" name="PA-直接连接符 158">
                  <a:extLst>
                    <a:ext uri="{FF2B5EF4-FFF2-40B4-BE49-F238E27FC236}">
                      <a16:creationId xmlns="" xmlns:a16="http://schemas.microsoft.com/office/drawing/2014/main" id="{A68D0F1E-427F-4C4E-A95C-5143C65BA316}"/>
                    </a:ext>
                  </a:extLst>
                </p:cNvPr>
                <p:cNvCxnSpPr/>
                <p:nvPr>
                  <p:custDataLst>
                    <p:tags r:id="rId82"/>
                  </p:custDataLst>
                </p:nvPr>
              </p:nvCxnSpPr>
              <p:spPr>
                <a:xfrm>
                  <a:off x="4541733" y="4011099"/>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0" name="PA-直接连接符 159">
                  <a:extLst>
                    <a:ext uri="{FF2B5EF4-FFF2-40B4-BE49-F238E27FC236}">
                      <a16:creationId xmlns="" xmlns:a16="http://schemas.microsoft.com/office/drawing/2014/main" id="{E34B4456-B020-4D7C-B857-34BC7A31825B}"/>
                    </a:ext>
                  </a:extLst>
                </p:cNvPr>
                <p:cNvCxnSpPr/>
                <p:nvPr>
                  <p:custDataLst>
                    <p:tags r:id="rId83"/>
                  </p:custDataLst>
                </p:nvPr>
              </p:nvCxnSpPr>
              <p:spPr>
                <a:xfrm>
                  <a:off x="4541733" y="4186991"/>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1" name="PA-直接连接符 160">
                  <a:extLst>
                    <a:ext uri="{FF2B5EF4-FFF2-40B4-BE49-F238E27FC236}">
                      <a16:creationId xmlns="" xmlns:a16="http://schemas.microsoft.com/office/drawing/2014/main" id="{BF0D1A12-D6F8-4B7F-8E1E-86C0025148D0}"/>
                    </a:ext>
                  </a:extLst>
                </p:cNvPr>
                <p:cNvCxnSpPr/>
                <p:nvPr>
                  <p:custDataLst>
                    <p:tags r:id="rId84"/>
                  </p:custDataLst>
                </p:nvPr>
              </p:nvCxnSpPr>
              <p:spPr>
                <a:xfrm>
                  <a:off x="4541733" y="4362883"/>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2" name="PA-直接连接符 161">
                  <a:extLst>
                    <a:ext uri="{FF2B5EF4-FFF2-40B4-BE49-F238E27FC236}">
                      <a16:creationId xmlns="" xmlns:a16="http://schemas.microsoft.com/office/drawing/2014/main" id="{9CAB2F06-5D4D-40B9-9F70-C018DC1138F0}"/>
                    </a:ext>
                  </a:extLst>
                </p:cNvPr>
                <p:cNvCxnSpPr/>
                <p:nvPr>
                  <p:custDataLst>
                    <p:tags r:id="rId85"/>
                  </p:custDataLst>
                </p:nvPr>
              </p:nvCxnSpPr>
              <p:spPr>
                <a:xfrm>
                  <a:off x="4541733" y="4538775"/>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3" name="PA-直接连接符 162">
                  <a:extLst>
                    <a:ext uri="{FF2B5EF4-FFF2-40B4-BE49-F238E27FC236}">
                      <a16:creationId xmlns="" xmlns:a16="http://schemas.microsoft.com/office/drawing/2014/main" id="{0CFC16C5-A176-4178-A5CC-081427144128}"/>
                    </a:ext>
                  </a:extLst>
                </p:cNvPr>
                <p:cNvCxnSpPr/>
                <p:nvPr>
                  <p:custDataLst>
                    <p:tags r:id="rId86"/>
                  </p:custDataLst>
                </p:nvPr>
              </p:nvCxnSpPr>
              <p:spPr>
                <a:xfrm>
                  <a:off x="4541733" y="4714667"/>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4" name="PA-直接连接符 163">
                  <a:extLst>
                    <a:ext uri="{FF2B5EF4-FFF2-40B4-BE49-F238E27FC236}">
                      <a16:creationId xmlns="" xmlns:a16="http://schemas.microsoft.com/office/drawing/2014/main" id="{008853D4-779B-4AC2-843F-0F26A43E4F75}"/>
                    </a:ext>
                  </a:extLst>
                </p:cNvPr>
                <p:cNvCxnSpPr/>
                <p:nvPr>
                  <p:custDataLst>
                    <p:tags r:id="rId87"/>
                  </p:custDataLst>
                </p:nvPr>
              </p:nvCxnSpPr>
              <p:spPr>
                <a:xfrm>
                  <a:off x="4541733" y="4890559"/>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5" name="PA-直接连接符 165">
                  <a:extLst>
                    <a:ext uri="{FF2B5EF4-FFF2-40B4-BE49-F238E27FC236}">
                      <a16:creationId xmlns="" xmlns:a16="http://schemas.microsoft.com/office/drawing/2014/main" id="{CA46B218-B7B1-4B18-8B88-B824CDD74E6B}"/>
                    </a:ext>
                  </a:extLst>
                </p:cNvPr>
                <p:cNvCxnSpPr/>
                <p:nvPr>
                  <p:custDataLst>
                    <p:tags r:id="rId88"/>
                  </p:custDataLst>
                </p:nvPr>
              </p:nvCxnSpPr>
              <p:spPr>
                <a:xfrm>
                  <a:off x="4541733" y="5066451"/>
                  <a:ext cx="2895387" cy="0"/>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grpSp>
          <p:cxnSp>
            <p:nvCxnSpPr>
              <p:cNvPr id="240" name="PA-直接连接符 139">
                <a:extLst>
                  <a:ext uri="{FF2B5EF4-FFF2-40B4-BE49-F238E27FC236}">
                    <a16:creationId xmlns="" xmlns:a16="http://schemas.microsoft.com/office/drawing/2014/main" id="{433F1322-5557-4B58-9BF2-2AE810624E04}"/>
                  </a:ext>
                </a:extLst>
              </p:cNvPr>
              <p:cNvCxnSpPr/>
              <p:nvPr>
                <p:custDataLst>
                  <p:tags r:id="rId63"/>
                </p:custDataLst>
              </p:nvPr>
            </p:nvCxnSpPr>
            <p:spPr>
              <a:xfrm>
                <a:off x="4713822"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1" name="PA-直接连接符 140">
                <a:extLst>
                  <a:ext uri="{FF2B5EF4-FFF2-40B4-BE49-F238E27FC236}">
                    <a16:creationId xmlns="" xmlns:a16="http://schemas.microsoft.com/office/drawing/2014/main" id="{F9F61630-58E6-488C-A6DA-9CEE2CBDE5B9}"/>
                  </a:ext>
                </a:extLst>
              </p:cNvPr>
              <p:cNvCxnSpPr/>
              <p:nvPr>
                <p:custDataLst>
                  <p:tags r:id="rId64"/>
                </p:custDataLst>
              </p:nvPr>
            </p:nvCxnSpPr>
            <p:spPr>
              <a:xfrm>
                <a:off x="4885699"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2" name="PA-直接连接符 141">
                <a:extLst>
                  <a:ext uri="{FF2B5EF4-FFF2-40B4-BE49-F238E27FC236}">
                    <a16:creationId xmlns="" xmlns:a16="http://schemas.microsoft.com/office/drawing/2014/main" id="{A171EB66-A952-4E60-9CF3-2B6DCC15F3A8}"/>
                  </a:ext>
                </a:extLst>
              </p:cNvPr>
              <p:cNvCxnSpPr/>
              <p:nvPr>
                <p:custDataLst>
                  <p:tags r:id="rId65"/>
                </p:custDataLst>
              </p:nvPr>
            </p:nvCxnSpPr>
            <p:spPr>
              <a:xfrm>
                <a:off x="5057576"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3" name="PA-直接连接符 142">
                <a:extLst>
                  <a:ext uri="{FF2B5EF4-FFF2-40B4-BE49-F238E27FC236}">
                    <a16:creationId xmlns="" xmlns:a16="http://schemas.microsoft.com/office/drawing/2014/main" id="{B7186C8D-FBC3-4D93-974A-64C549D34C76}"/>
                  </a:ext>
                </a:extLst>
              </p:cNvPr>
              <p:cNvCxnSpPr/>
              <p:nvPr>
                <p:custDataLst>
                  <p:tags r:id="rId66"/>
                </p:custDataLst>
              </p:nvPr>
            </p:nvCxnSpPr>
            <p:spPr>
              <a:xfrm>
                <a:off x="5229453"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4" name="PA-直接连接符 143">
                <a:extLst>
                  <a:ext uri="{FF2B5EF4-FFF2-40B4-BE49-F238E27FC236}">
                    <a16:creationId xmlns="" xmlns:a16="http://schemas.microsoft.com/office/drawing/2014/main" id="{26FB4C10-7E25-4502-B74D-91B3EE8CADC3}"/>
                  </a:ext>
                </a:extLst>
              </p:cNvPr>
              <p:cNvCxnSpPr/>
              <p:nvPr>
                <p:custDataLst>
                  <p:tags r:id="rId67"/>
                </p:custDataLst>
              </p:nvPr>
            </p:nvCxnSpPr>
            <p:spPr>
              <a:xfrm>
                <a:off x="5401330"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5" name="PA-直接连接符 144">
                <a:extLst>
                  <a:ext uri="{FF2B5EF4-FFF2-40B4-BE49-F238E27FC236}">
                    <a16:creationId xmlns="" xmlns:a16="http://schemas.microsoft.com/office/drawing/2014/main" id="{4B5F8E7D-A8D8-457D-8CEF-55CD34E39039}"/>
                  </a:ext>
                </a:extLst>
              </p:cNvPr>
              <p:cNvCxnSpPr/>
              <p:nvPr>
                <p:custDataLst>
                  <p:tags r:id="rId68"/>
                </p:custDataLst>
              </p:nvPr>
            </p:nvCxnSpPr>
            <p:spPr>
              <a:xfrm>
                <a:off x="5573207"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6" name="PA-直接连接符 145">
                <a:extLst>
                  <a:ext uri="{FF2B5EF4-FFF2-40B4-BE49-F238E27FC236}">
                    <a16:creationId xmlns="" xmlns:a16="http://schemas.microsoft.com/office/drawing/2014/main" id="{BAC9D8F0-CAB0-4E1D-986A-ED13F4EEC4BE}"/>
                  </a:ext>
                </a:extLst>
              </p:cNvPr>
              <p:cNvCxnSpPr/>
              <p:nvPr>
                <p:custDataLst>
                  <p:tags r:id="rId69"/>
                </p:custDataLst>
              </p:nvPr>
            </p:nvCxnSpPr>
            <p:spPr>
              <a:xfrm>
                <a:off x="5745084"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7" name="PA-直接连接符 146">
                <a:extLst>
                  <a:ext uri="{FF2B5EF4-FFF2-40B4-BE49-F238E27FC236}">
                    <a16:creationId xmlns="" xmlns:a16="http://schemas.microsoft.com/office/drawing/2014/main" id="{F250700E-8D5B-469D-B019-1BC8D6F7B821}"/>
                  </a:ext>
                </a:extLst>
              </p:cNvPr>
              <p:cNvCxnSpPr/>
              <p:nvPr>
                <p:custDataLst>
                  <p:tags r:id="rId70"/>
                </p:custDataLst>
              </p:nvPr>
            </p:nvCxnSpPr>
            <p:spPr>
              <a:xfrm>
                <a:off x="5916961"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8" name="PA-直接连接符 147">
                <a:extLst>
                  <a:ext uri="{FF2B5EF4-FFF2-40B4-BE49-F238E27FC236}">
                    <a16:creationId xmlns="" xmlns:a16="http://schemas.microsoft.com/office/drawing/2014/main" id="{3626BE20-7EB8-4E40-ADD7-1623DD4CCFA8}"/>
                  </a:ext>
                </a:extLst>
              </p:cNvPr>
              <p:cNvCxnSpPr/>
              <p:nvPr>
                <p:custDataLst>
                  <p:tags r:id="rId71"/>
                </p:custDataLst>
              </p:nvPr>
            </p:nvCxnSpPr>
            <p:spPr>
              <a:xfrm>
                <a:off x="6088838"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9" name="PA-直接连接符 148">
                <a:extLst>
                  <a:ext uri="{FF2B5EF4-FFF2-40B4-BE49-F238E27FC236}">
                    <a16:creationId xmlns="" xmlns:a16="http://schemas.microsoft.com/office/drawing/2014/main" id="{7A66ADD9-6C09-43E8-8961-F54047850983}"/>
                  </a:ext>
                </a:extLst>
              </p:cNvPr>
              <p:cNvCxnSpPr/>
              <p:nvPr>
                <p:custDataLst>
                  <p:tags r:id="rId72"/>
                </p:custDataLst>
              </p:nvPr>
            </p:nvCxnSpPr>
            <p:spPr>
              <a:xfrm>
                <a:off x="6260715"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0" name="PA-直接连接符 149">
                <a:extLst>
                  <a:ext uri="{FF2B5EF4-FFF2-40B4-BE49-F238E27FC236}">
                    <a16:creationId xmlns="" xmlns:a16="http://schemas.microsoft.com/office/drawing/2014/main" id="{B122A484-5882-46AF-B33B-5F4D61EE0C74}"/>
                  </a:ext>
                </a:extLst>
              </p:cNvPr>
              <p:cNvCxnSpPr/>
              <p:nvPr>
                <p:custDataLst>
                  <p:tags r:id="rId73"/>
                </p:custDataLst>
              </p:nvPr>
            </p:nvCxnSpPr>
            <p:spPr>
              <a:xfrm>
                <a:off x="6432592"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1" name="PA-直接连接符 150">
                <a:extLst>
                  <a:ext uri="{FF2B5EF4-FFF2-40B4-BE49-F238E27FC236}">
                    <a16:creationId xmlns="" xmlns:a16="http://schemas.microsoft.com/office/drawing/2014/main" id="{28A1E666-F610-40B1-B98B-7C0263BB9548}"/>
                  </a:ext>
                </a:extLst>
              </p:cNvPr>
              <p:cNvCxnSpPr/>
              <p:nvPr>
                <p:custDataLst>
                  <p:tags r:id="rId74"/>
                </p:custDataLst>
              </p:nvPr>
            </p:nvCxnSpPr>
            <p:spPr>
              <a:xfrm>
                <a:off x="6604469"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2" name="PA-直接连接符 151">
                <a:extLst>
                  <a:ext uri="{FF2B5EF4-FFF2-40B4-BE49-F238E27FC236}">
                    <a16:creationId xmlns="" xmlns:a16="http://schemas.microsoft.com/office/drawing/2014/main" id="{9E5E96B5-379B-4DF4-AF5F-6D9788CDD598}"/>
                  </a:ext>
                </a:extLst>
              </p:cNvPr>
              <p:cNvCxnSpPr/>
              <p:nvPr>
                <p:custDataLst>
                  <p:tags r:id="rId75"/>
                </p:custDataLst>
              </p:nvPr>
            </p:nvCxnSpPr>
            <p:spPr>
              <a:xfrm>
                <a:off x="6776346"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3" name="PA-直接连接符 152">
                <a:extLst>
                  <a:ext uri="{FF2B5EF4-FFF2-40B4-BE49-F238E27FC236}">
                    <a16:creationId xmlns="" xmlns:a16="http://schemas.microsoft.com/office/drawing/2014/main" id="{4C236522-BACB-4CFB-ADD3-E7E4A4A7C8E0}"/>
                  </a:ext>
                </a:extLst>
              </p:cNvPr>
              <p:cNvCxnSpPr/>
              <p:nvPr>
                <p:custDataLst>
                  <p:tags r:id="rId76"/>
                </p:custDataLst>
              </p:nvPr>
            </p:nvCxnSpPr>
            <p:spPr>
              <a:xfrm>
                <a:off x="6948223"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4" name="PA-直接连接符 153">
                <a:extLst>
                  <a:ext uri="{FF2B5EF4-FFF2-40B4-BE49-F238E27FC236}">
                    <a16:creationId xmlns="" xmlns:a16="http://schemas.microsoft.com/office/drawing/2014/main" id="{BC654C5B-175C-4A8A-9DC7-F8DC1074FBB3}"/>
                  </a:ext>
                </a:extLst>
              </p:cNvPr>
              <p:cNvCxnSpPr/>
              <p:nvPr>
                <p:custDataLst>
                  <p:tags r:id="rId77"/>
                </p:custDataLst>
              </p:nvPr>
            </p:nvCxnSpPr>
            <p:spPr>
              <a:xfrm>
                <a:off x="7120100"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5" name="PA-直接连接符 154">
                <a:extLst>
                  <a:ext uri="{FF2B5EF4-FFF2-40B4-BE49-F238E27FC236}">
                    <a16:creationId xmlns="" xmlns:a16="http://schemas.microsoft.com/office/drawing/2014/main" id="{6A4A5568-AB7C-4E19-BA88-01B3B7EB2B88}"/>
                  </a:ext>
                </a:extLst>
              </p:cNvPr>
              <p:cNvCxnSpPr/>
              <p:nvPr>
                <p:custDataLst>
                  <p:tags r:id="rId78"/>
                </p:custDataLst>
              </p:nvPr>
            </p:nvCxnSpPr>
            <p:spPr>
              <a:xfrm>
                <a:off x="7291977"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6" name="PA-直接连接符 155">
                <a:extLst>
                  <a:ext uri="{FF2B5EF4-FFF2-40B4-BE49-F238E27FC236}">
                    <a16:creationId xmlns="" xmlns:a16="http://schemas.microsoft.com/office/drawing/2014/main" id="{DF98678F-E62E-4EC8-8A22-608A9D427E8F}"/>
                  </a:ext>
                </a:extLst>
              </p:cNvPr>
              <p:cNvCxnSpPr/>
              <p:nvPr>
                <p:custDataLst>
                  <p:tags r:id="rId79"/>
                </p:custDataLst>
              </p:nvPr>
            </p:nvCxnSpPr>
            <p:spPr>
              <a:xfrm>
                <a:off x="7463854" y="3652734"/>
                <a:ext cx="0" cy="1526373"/>
              </a:xfrm>
              <a:prstGeom prst="line">
                <a:avLst/>
              </a:prstGeom>
              <a:ln>
                <a:solidFill>
                  <a:schemeClr val="bg1">
                    <a:lumMod val="85000"/>
                    <a:alpha val="34000"/>
                  </a:schemeClr>
                </a:solidFill>
                <a:prstDash val="lgDash"/>
              </a:ln>
            </p:spPr>
            <p:style>
              <a:lnRef idx="1">
                <a:schemeClr val="accent1"/>
              </a:lnRef>
              <a:fillRef idx="0">
                <a:schemeClr val="accent1"/>
              </a:fillRef>
              <a:effectRef idx="0">
                <a:schemeClr val="accent1"/>
              </a:effectRef>
              <a:fontRef idx="minor">
                <a:schemeClr val="tx1"/>
              </a:fontRef>
            </p:style>
          </p:cxnSp>
        </p:grpSp>
        <p:grpSp>
          <p:nvGrpSpPr>
            <p:cNvPr id="216" name="组合 215">
              <a:extLst>
                <a:ext uri="{FF2B5EF4-FFF2-40B4-BE49-F238E27FC236}">
                  <a16:creationId xmlns="" xmlns:a16="http://schemas.microsoft.com/office/drawing/2014/main" id="{D4C301E7-6DD9-4B00-8A60-333B6F7C1912}"/>
                </a:ext>
              </a:extLst>
            </p:cNvPr>
            <p:cNvGrpSpPr/>
            <p:nvPr/>
          </p:nvGrpSpPr>
          <p:grpSpPr>
            <a:xfrm>
              <a:off x="4541733" y="2950961"/>
              <a:ext cx="3108534" cy="1714540"/>
              <a:chOff x="14161173" y="2442388"/>
              <a:chExt cx="3391600" cy="1870669"/>
            </a:xfrm>
          </p:grpSpPr>
          <p:sp>
            <p:nvSpPr>
              <p:cNvPr id="217" name="PA-矩形 103">
                <a:extLst>
                  <a:ext uri="{FF2B5EF4-FFF2-40B4-BE49-F238E27FC236}">
                    <a16:creationId xmlns="" xmlns:a16="http://schemas.microsoft.com/office/drawing/2014/main" id="{020DC648-A519-464F-9EA7-4D7A64603833}"/>
                  </a:ext>
                </a:extLst>
              </p:cNvPr>
              <p:cNvSpPr/>
              <p:nvPr>
                <p:custDataLst>
                  <p:tags r:id="rId41"/>
                </p:custDataLst>
              </p:nvPr>
            </p:nvSpPr>
            <p:spPr>
              <a:xfrm>
                <a:off x="14317756" y="4020457"/>
                <a:ext cx="193040" cy="292597"/>
              </a:xfrm>
              <a:prstGeom prst="rect">
                <a:avLst/>
              </a:prstGeom>
              <a:gradFill flip="none" rotWithShape="1">
                <a:gsLst>
                  <a:gs pos="0">
                    <a:srgbClr val="23DF75">
                      <a:alpha val="24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8" name="PA-矩形 105">
                <a:extLst>
                  <a:ext uri="{FF2B5EF4-FFF2-40B4-BE49-F238E27FC236}">
                    <a16:creationId xmlns="" xmlns:a16="http://schemas.microsoft.com/office/drawing/2014/main" id="{865433B6-D253-49BD-A065-35C2C8B196F1}"/>
                  </a:ext>
                </a:extLst>
              </p:cNvPr>
              <p:cNvSpPr/>
              <p:nvPr>
                <p:custDataLst>
                  <p:tags r:id="rId42"/>
                </p:custDataLst>
              </p:nvPr>
            </p:nvSpPr>
            <p:spPr>
              <a:xfrm>
                <a:off x="14772275" y="3999437"/>
                <a:ext cx="193040" cy="313610"/>
              </a:xfrm>
              <a:prstGeom prst="rect">
                <a:avLst/>
              </a:prstGeom>
              <a:gradFill flip="none" rotWithShape="1">
                <a:gsLst>
                  <a:gs pos="0">
                    <a:srgbClr val="23DF75">
                      <a:alpha val="24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9" name="PA-矩形 106">
                <a:extLst>
                  <a:ext uri="{FF2B5EF4-FFF2-40B4-BE49-F238E27FC236}">
                    <a16:creationId xmlns="" xmlns:a16="http://schemas.microsoft.com/office/drawing/2014/main" id="{D7DF1E49-D5D5-4766-AAF1-9B54877AA0D9}"/>
                  </a:ext>
                </a:extLst>
              </p:cNvPr>
              <p:cNvSpPr/>
              <p:nvPr>
                <p:custDataLst>
                  <p:tags r:id="rId43"/>
                </p:custDataLst>
              </p:nvPr>
            </p:nvSpPr>
            <p:spPr>
              <a:xfrm>
                <a:off x="15226795" y="3961323"/>
                <a:ext cx="193040" cy="351729"/>
              </a:xfrm>
              <a:prstGeom prst="rect">
                <a:avLst/>
              </a:prstGeom>
              <a:gradFill flip="none" rotWithShape="1">
                <a:gsLst>
                  <a:gs pos="0">
                    <a:srgbClr val="23DF75">
                      <a:alpha val="24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0" name="PA-矩形 107">
                <a:extLst>
                  <a:ext uri="{FF2B5EF4-FFF2-40B4-BE49-F238E27FC236}">
                    <a16:creationId xmlns="" xmlns:a16="http://schemas.microsoft.com/office/drawing/2014/main" id="{E704ACB4-21E1-4D41-839C-A00247116972}"/>
                  </a:ext>
                </a:extLst>
              </p:cNvPr>
              <p:cNvSpPr/>
              <p:nvPr>
                <p:custDataLst>
                  <p:tags r:id="rId44"/>
                </p:custDataLst>
              </p:nvPr>
            </p:nvSpPr>
            <p:spPr>
              <a:xfrm>
                <a:off x="15681315" y="3860311"/>
                <a:ext cx="193040" cy="452738"/>
              </a:xfrm>
              <a:prstGeom prst="rect">
                <a:avLst/>
              </a:prstGeom>
              <a:gradFill flip="none" rotWithShape="1">
                <a:gsLst>
                  <a:gs pos="0">
                    <a:srgbClr val="23DF75">
                      <a:alpha val="24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1" name="PA-矩形 108">
                <a:extLst>
                  <a:ext uri="{FF2B5EF4-FFF2-40B4-BE49-F238E27FC236}">
                    <a16:creationId xmlns="" xmlns:a16="http://schemas.microsoft.com/office/drawing/2014/main" id="{6B5DA955-3DF2-498F-8A93-DD1FA8082A16}"/>
                  </a:ext>
                </a:extLst>
              </p:cNvPr>
              <p:cNvSpPr/>
              <p:nvPr>
                <p:custDataLst>
                  <p:tags r:id="rId45"/>
                </p:custDataLst>
              </p:nvPr>
            </p:nvSpPr>
            <p:spPr>
              <a:xfrm>
                <a:off x="16135835" y="3319377"/>
                <a:ext cx="193040" cy="993671"/>
              </a:xfrm>
              <a:prstGeom prst="rect">
                <a:avLst/>
              </a:prstGeom>
              <a:gradFill flip="none" rotWithShape="1">
                <a:gsLst>
                  <a:gs pos="0">
                    <a:srgbClr val="23DF75">
                      <a:alpha val="24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22" name="PA-StraightArrowConnector 109">
                <a:extLst>
                  <a:ext uri="{FF2B5EF4-FFF2-40B4-BE49-F238E27FC236}">
                    <a16:creationId xmlns="" xmlns:a16="http://schemas.microsoft.com/office/drawing/2014/main" id="{827F0C06-20E4-4527-91A5-C71F288EEBBB}"/>
                  </a:ext>
                </a:extLst>
              </p:cNvPr>
              <p:cNvCxnSpPr>
                <a:cxnSpLocks/>
              </p:cNvCxnSpPr>
              <p:nvPr>
                <p:custDataLst>
                  <p:tags r:id="rId46"/>
                </p:custDataLst>
              </p:nvPr>
            </p:nvCxnSpPr>
            <p:spPr>
              <a:xfrm>
                <a:off x="14161173" y="4313057"/>
                <a:ext cx="3391600" cy="0"/>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3" name="PA-StraightArrowConnector 110">
                <a:extLst>
                  <a:ext uri="{FF2B5EF4-FFF2-40B4-BE49-F238E27FC236}">
                    <a16:creationId xmlns="" xmlns:a16="http://schemas.microsoft.com/office/drawing/2014/main" id="{6976F7BD-12B6-4F56-8576-84A42BE101B9}"/>
                  </a:ext>
                </a:extLst>
              </p:cNvPr>
              <p:cNvCxnSpPr>
                <a:cxnSpLocks/>
              </p:cNvCxnSpPr>
              <p:nvPr>
                <p:custDataLst>
                  <p:tags r:id="rId47"/>
                </p:custDataLst>
              </p:nvPr>
            </p:nvCxnSpPr>
            <p:spPr>
              <a:xfrm flipV="1">
                <a:off x="14161173" y="2515543"/>
                <a:ext cx="0" cy="1797514"/>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4" name="PA-椭圆 112">
                <a:extLst>
                  <a:ext uri="{FF2B5EF4-FFF2-40B4-BE49-F238E27FC236}">
                    <a16:creationId xmlns="" xmlns:a16="http://schemas.microsoft.com/office/drawing/2014/main" id="{4634DEF8-2A0C-4170-97AE-B3B08CEA6367}"/>
                  </a:ext>
                </a:extLst>
              </p:cNvPr>
              <p:cNvSpPr/>
              <p:nvPr>
                <p:custDataLst>
                  <p:tags r:id="rId48"/>
                </p:custDataLst>
              </p:nvPr>
            </p:nvSpPr>
            <p:spPr>
              <a:xfrm rot="21373085">
                <a:off x="14373636" y="3884414"/>
                <a:ext cx="81277" cy="81276"/>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5" name="PA-椭圆 113">
                <a:extLst>
                  <a:ext uri="{FF2B5EF4-FFF2-40B4-BE49-F238E27FC236}">
                    <a16:creationId xmlns="" xmlns:a16="http://schemas.microsoft.com/office/drawing/2014/main" id="{0AF3BF3D-3D60-439F-B930-A933765EAD85}"/>
                  </a:ext>
                </a:extLst>
              </p:cNvPr>
              <p:cNvSpPr/>
              <p:nvPr>
                <p:custDataLst>
                  <p:tags r:id="rId49"/>
                </p:custDataLst>
              </p:nvPr>
            </p:nvSpPr>
            <p:spPr>
              <a:xfrm rot="21328259">
                <a:off x="14828156" y="3861212"/>
                <a:ext cx="81277" cy="81276"/>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6" name="PA-椭圆 115">
                <a:extLst>
                  <a:ext uri="{FF2B5EF4-FFF2-40B4-BE49-F238E27FC236}">
                    <a16:creationId xmlns="" xmlns:a16="http://schemas.microsoft.com/office/drawing/2014/main" id="{404179EF-E8CD-45D7-847C-AA3D664746D1}"/>
                  </a:ext>
                </a:extLst>
              </p:cNvPr>
              <p:cNvSpPr/>
              <p:nvPr>
                <p:custDataLst>
                  <p:tags r:id="rId50"/>
                </p:custDataLst>
              </p:nvPr>
            </p:nvSpPr>
            <p:spPr>
              <a:xfrm rot="20869068">
                <a:off x="15284674" y="3811097"/>
                <a:ext cx="81277" cy="81276"/>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7" name="PA-椭圆 116">
                <a:extLst>
                  <a:ext uri="{FF2B5EF4-FFF2-40B4-BE49-F238E27FC236}">
                    <a16:creationId xmlns="" xmlns:a16="http://schemas.microsoft.com/office/drawing/2014/main" id="{C2BECF32-F4E6-45FC-9705-A51A52621F2B}"/>
                  </a:ext>
                </a:extLst>
              </p:cNvPr>
              <p:cNvSpPr/>
              <p:nvPr>
                <p:custDataLst>
                  <p:tags r:id="rId51"/>
                </p:custDataLst>
              </p:nvPr>
            </p:nvSpPr>
            <p:spPr>
              <a:xfrm rot="20053871">
                <a:off x="15737196" y="3716913"/>
                <a:ext cx="81277" cy="81276"/>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8" name="PA-椭圆 118">
                <a:extLst>
                  <a:ext uri="{FF2B5EF4-FFF2-40B4-BE49-F238E27FC236}">
                    <a16:creationId xmlns="" xmlns:a16="http://schemas.microsoft.com/office/drawing/2014/main" id="{C9401A57-FFA1-460B-A033-F126F6A5DFC5}"/>
                  </a:ext>
                </a:extLst>
              </p:cNvPr>
              <p:cNvSpPr/>
              <p:nvPr>
                <p:custDataLst>
                  <p:tags r:id="rId52"/>
                </p:custDataLst>
              </p:nvPr>
            </p:nvSpPr>
            <p:spPr>
              <a:xfrm>
                <a:off x="16191716" y="3143116"/>
                <a:ext cx="81277" cy="81276"/>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29" name="PA-直接连接符 123">
                <a:extLst>
                  <a:ext uri="{FF2B5EF4-FFF2-40B4-BE49-F238E27FC236}">
                    <a16:creationId xmlns="" xmlns:a16="http://schemas.microsoft.com/office/drawing/2014/main" id="{B9C2267E-0B7F-4FE0-9D69-F4A83504F7F3}"/>
                  </a:ext>
                </a:extLst>
              </p:cNvPr>
              <p:cNvCxnSpPr>
                <a:cxnSpLocks/>
                <a:stCxn id="224" idx="6"/>
                <a:endCxn id="225" idx="2"/>
              </p:cNvCxnSpPr>
              <p:nvPr>
                <p:custDataLst>
                  <p:tags r:id="rId53"/>
                </p:custDataLst>
              </p:nvPr>
            </p:nvCxnSpPr>
            <p:spPr>
              <a:xfrm flipV="1">
                <a:off x="14454826" y="3905060"/>
                <a:ext cx="373457" cy="17312"/>
              </a:xfrm>
              <a:prstGeom prst="line">
                <a:avLst/>
              </a:prstGeom>
              <a:ln w="12700">
                <a:solidFill>
                  <a:srgbClr val="23DF75"/>
                </a:solidFill>
              </a:ln>
            </p:spPr>
            <p:style>
              <a:lnRef idx="1">
                <a:schemeClr val="accent1"/>
              </a:lnRef>
              <a:fillRef idx="0">
                <a:schemeClr val="accent1"/>
              </a:fillRef>
              <a:effectRef idx="0">
                <a:schemeClr val="accent1"/>
              </a:effectRef>
              <a:fontRef idx="minor">
                <a:schemeClr val="tx1"/>
              </a:fontRef>
            </p:style>
          </p:cxnSp>
          <p:cxnSp>
            <p:nvCxnSpPr>
              <p:cNvPr id="230" name="PA-直接连接符 124">
                <a:extLst>
                  <a:ext uri="{FF2B5EF4-FFF2-40B4-BE49-F238E27FC236}">
                    <a16:creationId xmlns="" xmlns:a16="http://schemas.microsoft.com/office/drawing/2014/main" id="{656F9AEB-B379-46AB-8A6A-61B7FE69F8F2}"/>
                  </a:ext>
                </a:extLst>
              </p:cNvPr>
              <p:cNvCxnSpPr>
                <a:stCxn id="225" idx="6"/>
                <a:endCxn id="226" idx="2"/>
              </p:cNvCxnSpPr>
              <p:nvPr>
                <p:custDataLst>
                  <p:tags r:id="rId54"/>
                </p:custDataLst>
              </p:nvPr>
            </p:nvCxnSpPr>
            <p:spPr>
              <a:xfrm flipV="1">
                <a:off x="14909307" y="3860311"/>
                <a:ext cx="376283" cy="38331"/>
              </a:xfrm>
              <a:prstGeom prst="line">
                <a:avLst/>
              </a:prstGeom>
              <a:ln w="12700">
                <a:solidFill>
                  <a:srgbClr val="23DF75"/>
                </a:solidFill>
              </a:ln>
            </p:spPr>
            <p:style>
              <a:lnRef idx="1">
                <a:schemeClr val="accent1"/>
              </a:lnRef>
              <a:fillRef idx="0">
                <a:schemeClr val="accent1"/>
              </a:fillRef>
              <a:effectRef idx="0">
                <a:schemeClr val="accent1"/>
              </a:effectRef>
              <a:fontRef idx="minor">
                <a:schemeClr val="tx1"/>
              </a:fontRef>
            </p:style>
          </p:cxnSp>
          <p:cxnSp>
            <p:nvCxnSpPr>
              <p:cNvPr id="231" name="PA-直接连接符 125">
                <a:extLst>
                  <a:ext uri="{FF2B5EF4-FFF2-40B4-BE49-F238E27FC236}">
                    <a16:creationId xmlns="" xmlns:a16="http://schemas.microsoft.com/office/drawing/2014/main" id="{B0A7EC50-DE2E-487C-A485-87D619FF2F66}"/>
                  </a:ext>
                </a:extLst>
              </p:cNvPr>
              <p:cNvCxnSpPr>
                <a:cxnSpLocks/>
                <a:stCxn id="226" idx="6"/>
                <a:endCxn id="227" idx="2"/>
              </p:cNvCxnSpPr>
              <p:nvPr>
                <p:custDataLst>
                  <p:tags r:id="rId55"/>
                </p:custDataLst>
              </p:nvPr>
            </p:nvCxnSpPr>
            <p:spPr>
              <a:xfrm flipV="1">
                <a:off x="15365037" y="3775219"/>
                <a:ext cx="376201" cy="67940"/>
              </a:xfrm>
              <a:prstGeom prst="line">
                <a:avLst/>
              </a:prstGeom>
              <a:ln w="12700">
                <a:solidFill>
                  <a:srgbClr val="23DF75"/>
                </a:solidFill>
              </a:ln>
            </p:spPr>
            <p:style>
              <a:lnRef idx="1">
                <a:schemeClr val="accent1"/>
              </a:lnRef>
              <a:fillRef idx="0">
                <a:schemeClr val="accent1"/>
              </a:fillRef>
              <a:effectRef idx="0">
                <a:schemeClr val="accent1"/>
              </a:effectRef>
              <a:fontRef idx="minor">
                <a:schemeClr val="tx1"/>
              </a:fontRef>
            </p:style>
          </p:cxnSp>
          <p:cxnSp>
            <p:nvCxnSpPr>
              <p:cNvPr id="232" name="PA-直接连接符 126">
                <a:extLst>
                  <a:ext uri="{FF2B5EF4-FFF2-40B4-BE49-F238E27FC236}">
                    <a16:creationId xmlns="" xmlns:a16="http://schemas.microsoft.com/office/drawing/2014/main" id="{8338D8A0-49B9-4E61-807E-6845CEFCFE63}"/>
                  </a:ext>
                </a:extLst>
              </p:cNvPr>
              <p:cNvCxnSpPr>
                <a:cxnSpLocks/>
                <a:stCxn id="227" idx="6"/>
                <a:endCxn id="228" idx="3"/>
              </p:cNvCxnSpPr>
              <p:nvPr>
                <p:custDataLst>
                  <p:tags r:id="rId56"/>
                </p:custDataLst>
              </p:nvPr>
            </p:nvCxnSpPr>
            <p:spPr>
              <a:xfrm flipV="1">
                <a:off x="15814433" y="3212490"/>
                <a:ext cx="389186" cy="527394"/>
              </a:xfrm>
              <a:prstGeom prst="line">
                <a:avLst/>
              </a:prstGeom>
              <a:ln w="12700">
                <a:solidFill>
                  <a:srgbClr val="23DF75"/>
                </a:solidFill>
              </a:ln>
            </p:spPr>
            <p:style>
              <a:lnRef idx="1">
                <a:schemeClr val="accent1"/>
              </a:lnRef>
              <a:fillRef idx="0">
                <a:schemeClr val="accent1"/>
              </a:fillRef>
              <a:effectRef idx="0">
                <a:schemeClr val="accent1"/>
              </a:effectRef>
              <a:fontRef idx="minor">
                <a:schemeClr val="tx1"/>
              </a:fontRef>
            </p:style>
          </p:cxnSp>
          <p:sp>
            <p:nvSpPr>
              <p:cNvPr id="233" name="PA-矩形 127">
                <a:extLst>
                  <a:ext uri="{FF2B5EF4-FFF2-40B4-BE49-F238E27FC236}">
                    <a16:creationId xmlns="" xmlns:a16="http://schemas.microsoft.com/office/drawing/2014/main" id="{B3EB530B-1D84-43FB-8CDA-D7D86444501A}"/>
                  </a:ext>
                </a:extLst>
              </p:cNvPr>
              <p:cNvSpPr/>
              <p:nvPr>
                <p:custDataLst>
                  <p:tags r:id="rId57"/>
                </p:custDataLst>
              </p:nvPr>
            </p:nvSpPr>
            <p:spPr>
              <a:xfrm>
                <a:off x="16590355" y="2872774"/>
                <a:ext cx="193040" cy="1440275"/>
              </a:xfrm>
              <a:prstGeom prst="rect">
                <a:avLst/>
              </a:prstGeom>
              <a:gradFill flip="none" rotWithShape="1">
                <a:gsLst>
                  <a:gs pos="0">
                    <a:srgbClr val="23DF75">
                      <a:alpha val="24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4" name="PA-矩形 132">
                <a:extLst>
                  <a:ext uri="{FF2B5EF4-FFF2-40B4-BE49-F238E27FC236}">
                    <a16:creationId xmlns="" xmlns:a16="http://schemas.microsoft.com/office/drawing/2014/main" id="{3DAAAFA3-9645-48D2-9F82-9D150648898E}"/>
                  </a:ext>
                </a:extLst>
              </p:cNvPr>
              <p:cNvSpPr/>
              <p:nvPr>
                <p:custDataLst>
                  <p:tags r:id="rId58"/>
                </p:custDataLst>
              </p:nvPr>
            </p:nvSpPr>
            <p:spPr>
              <a:xfrm>
                <a:off x="17044876" y="2624191"/>
                <a:ext cx="193040" cy="1688859"/>
              </a:xfrm>
              <a:prstGeom prst="rect">
                <a:avLst/>
              </a:prstGeom>
              <a:gradFill flip="none" rotWithShape="1">
                <a:gsLst>
                  <a:gs pos="0">
                    <a:srgbClr val="23DF75">
                      <a:alpha val="24000"/>
                    </a:srgbClr>
                  </a:gs>
                  <a:gs pos="88000">
                    <a:srgbClr val="23DF75">
                      <a:alpha val="0"/>
                    </a:srgbClr>
                  </a:gs>
                </a:gsLst>
                <a:lin ang="5400000" scaled="1"/>
                <a:tileRect/>
              </a:gradFill>
              <a:ln>
                <a:gradFill flip="none" rotWithShape="1">
                  <a:gsLst>
                    <a:gs pos="100000">
                      <a:srgbClr val="23DF75"/>
                    </a:gs>
                    <a:gs pos="0">
                      <a:srgbClr val="23DF75">
                        <a:alpha val="0"/>
                      </a:srgb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5" name="PA-椭圆 134">
                <a:extLst>
                  <a:ext uri="{FF2B5EF4-FFF2-40B4-BE49-F238E27FC236}">
                    <a16:creationId xmlns="" xmlns:a16="http://schemas.microsoft.com/office/drawing/2014/main" id="{E2C18DC8-FF01-4897-AF30-152B1F65EC4F}"/>
                  </a:ext>
                </a:extLst>
              </p:cNvPr>
              <p:cNvSpPr/>
              <p:nvPr>
                <p:custDataLst>
                  <p:tags r:id="rId59"/>
                </p:custDataLst>
              </p:nvPr>
            </p:nvSpPr>
            <p:spPr>
              <a:xfrm rot="509827">
                <a:off x="17100758" y="2442388"/>
                <a:ext cx="81277" cy="81277"/>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6" name="PA-椭圆 135">
                <a:extLst>
                  <a:ext uri="{FF2B5EF4-FFF2-40B4-BE49-F238E27FC236}">
                    <a16:creationId xmlns="" xmlns:a16="http://schemas.microsoft.com/office/drawing/2014/main" id="{3C98801F-C0AB-4A59-BECE-532FE65C7123}"/>
                  </a:ext>
                </a:extLst>
              </p:cNvPr>
              <p:cNvSpPr/>
              <p:nvPr>
                <p:custDataLst>
                  <p:tags r:id="rId60"/>
                </p:custDataLst>
              </p:nvPr>
            </p:nvSpPr>
            <p:spPr>
              <a:xfrm rot="18660007">
                <a:off x="16648742" y="2739423"/>
                <a:ext cx="81276" cy="81277"/>
              </a:xfrm>
              <a:prstGeom prst="ellipse">
                <a:avLst/>
              </a:pr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37" name="PA-直接连接符 136">
                <a:extLst>
                  <a:ext uri="{FF2B5EF4-FFF2-40B4-BE49-F238E27FC236}">
                    <a16:creationId xmlns="" xmlns:a16="http://schemas.microsoft.com/office/drawing/2014/main" id="{5D7046DE-6E24-4A89-B6A4-8B0C79105B84}"/>
                  </a:ext>
                </a:extLst>
              </p:cNvPr>
              <p:cNvCxnSpPr>
                <a:cxnSpLocks/>
                <a:stCxn id="228" idx="7"/>
                <a:endCxn id="236" idx="2"/>
              </p:cNvCxnSpPr>
              <p:nvPr>
                <p:custDataLst>
                  <p:tags r:id="rId61"/>
                </p:custDataLst>
              </p:nvPr>
            </p:nvCxnSpPr>
            <p:spPr>
              <a:xfrm flipV="1">
                <a:off x="16261091" y="2810732"/>
                <a:ext cx="401628" cy="344287"/>
              </a:xfrm>
              <a:prstGeom prst="line">
                <a:avLst/>
              </a:prstGeom>
              <a:ln w="12700">
                <a:solidFill>
                  <a:srgbClr val="23DF75"/>
                </a:solidFill>
              </a:ln>
            </p:spPr>
            <p:style>
              <a:lnRef idx="1">
                <a:schemeClr val="accent1"/>
              </a:lnRef>
              <a:fillRef idx="0">
                <a:schemeClr val="accent1"/>
              </a:fillRef>
              <a:effectRef idx="0">
                <a:schemeClr val="accent1"/>
              </a:effectRef>
              <a:fontRef idx="minor">
                <a:schemeClr val="tx1"/>
              </a:fontRef>
            </p:style>
          </p:cxnSp>
          <p:cxnSp>
            <p:nvCxnSpPr>
              <p:cNvPr id="238" name="PA-直接连接符 137">
                <a:extLst>
                  <a:ext uri="{FF2B5EF4-FFF2-40B4-BE49-F238E27FC236}">
                    <a16:creationId xmlns="" xmlns:a16="http://schemas.microsoft.com/office/drawing/2014/main" id="{BADE9CCE-A3E2-4FA2-8BEC-79D6F6225337}"/>
                  </a:ext>
                </a:extLst>
              </p:cNvPr>
              <p:cNvCxnSpPr>
                <a:cxnSpLocks/>
                <a:stCxn id="236" idx="5"/>
                <a:endCxn id="235" idx="3"/>
              </p:cNvCxnSpPr>
              <p:nvPr>
                <p:custDataLst>
                  <p:tags r:id="rId62"/>
                </p:custDataLst>
              </p:nvPr>
            </p:nvCxnSpPr>
            <p:spPr>
              <a:xfrm flipV="1">
                <a:off x="16729920" y="2507200"/>
                <a:ext cx="378810" cy="270027"/>
              </a:xfrm>
              <a:prstGeom prst="line">
                <a:avLst/>
              </a:prstGeom>
              <a:ln w="12700">
                <a:solidFill>
                  <a:srgbClr val="23DF75"/>
                </a:solidFill>
              </a:ln>
            </p:spPr>
            <p:style>
              <a:lnRef idx="1">
                <a:schemeClr val="accent1"/>
              </a:lnRef>
              <a:fillRef idx="0">
                <a:schemeClr val="accent1"/>
              </a:fillRef>
              <a:effectRef idx="0">
                <a:schemeClr val="accent1"/>
              </a:effectRef>
              <a:fontRef idx="minor">
                <a:schemeClr val="tx1"/>
              </a:fontRef>
            </p:style>
          </p:cxnSp>
        </p:grpSp>
      </p:grpSp>
      <p:grpSp>
        <p:nvGrpSpPr>
          <p:cNvPr id="266" name="PA-组合 5">
            <a:extLst>
              <a:ext uri="{FF2B5EF4-FFF2-40B4-BE49-F238E27FC236}">
                <a16:creationId xmlns="" xmlns:a16="http://schemas.microsoft.com/office/drawing/2014/main" id="{7AACACBF-A9DE-48C4-A62D-C4D6250AC60B}"/>
              </a:ext>
            </a:extLst>
          </p:cNvPr>
          <p:cNvGrpSpPr/>
          <p:nvPr>
            <p:custDataLst>
              <p:tags r:id="rId2"/>
            </p:custDataLst>
          </p:nvPr>
        </p:nvGrpSpPr>
        <p:grpSpPr>
          <a:xfrm>
            <a:off x="5966496" y="2990966"/>
            <a:ext cx="148154" cy="148154"/>
            <a:chOff x="5966496" y="2990966"/>
            <a:chExt cx="148154" cy="148154"/>
          </a:xfrm>
        </p:grpSpPr>
        <p:sp>
          <p:nvSpPr>
            <p:cNvPr id="267" name="PA-圆角矩形 61">
              <a:extLst>
                <a:ext uri="{FF2B5EF4-FFF2-40B4-BE49-F238E27FC236}">
                  <a16:creationId xmlns="" xmlns:a16="http://schemas.microsoft.com/office/drawing/2014/main" id="{0F5C215E-033B-40A5-B147-832F6052489C}"/>
                </a:ext>
              </a:extLst>
            </p:cNvPr>
            <p:cNvSpPr/>
            <p:nvPr>
              <p:custDataLst>
                <p:tags r:id="rId39"/>
              </p:custDataLst>
            </p:nvPr>
          </p:nvSpPr>
          <p:spPr>
            <a:xfrm>
              <a:off x="6024624" y="2990966"/>
              <a:ext cx="31897" cy="14815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8" name="PA-圆角矩形 62">
              <a:extLst>
                <a:ext uri="{FF2B5EF4-FFF2-40B4-BE49-F238E27FC236}">
                  <a16:creationId xmlns="" xmlns:a16="http://schemas.microsoft.com/office/drawing/2014/main" id="{B5F8BF9F-2968-4860-AD45-41A0125A5BEB}"/>
                </a:ext>
              </a:extLst>
            </p:cNvPr>
            <p:cNvSpPr/>
            <p:nvPr>
              <p:custDataLst>
                <p:tags r:id="rId40"/>
              </p:custDataLst>
            </p:nvPr>
          </p:nvSpPr>
          <p:spPr>
            <a:xfrm rot="16200000">
              <a:off x="6024624" y="2990967"/>
              <a:ext cx="31897" cy="14815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69" name="PA-组合 4">
            <a:extLst>
              <a:ext uri="{FF2B5EF4-FFF2-40B4-BE49-F238E27FC236}">
                <a16:creationId xmlns="" xmlns:a16="http://schemas.microsoft.com/office/drawing/2014/main" id="{3368DCF8-DF20-4C46-B7C0-4039D782B2CE}"/>
              </a:ext>
            </a:extLst>
          </p:cNvPr>
          <p:cNvGrpSpPr/>
          <p:nvPr>
            <p:custDataLst>
              <p:tags r:id="rId3"/>
            </p:custDataLst>
          </p:nvPr>
        </p:nvGrpSpPr>
        <p:grpSpPr>
          <a:xfrm>
            <a:off x="5376074" y="3629975"/>
            <a:ext cx="96195" cy="96195"/>
            <a:chOff x="5376074" y="3629975"/>
            <a:chExt cx="96195" cy="96195"/>
          </a:xfrm>
        </p:grpSpPr>
        <p:sp>
          <p:nvSpPr>
            <p:cNvPr id="270" name="PA-圆角矩形 63">
              <a:extLst>
                <a:ext uri="{FF2B5EF4-FFF2-40B4-BE49-F238E27FC236}">
                  <a16:creationId xmlns="" xmlns:a16="http://schemas.microsoft.com/office/drawing/2014/main" id="{9FB53665-116C-4A9B-8CAE-BD67AF63F0F9}"/>
                </a:ext>
              </a:extLst>
            </p:cNvPr>
            <p:cNvSpPr/>
            <p:nvPr>
              <p:custDataLst>
                <p:tags r:id="rId37"/>
              </p:custDataLst>
            </p:nvPr>
          </p:nvSpPr>
          <p:spPr>
            <a:xfrm>
              <a:off x="5413816" y="3629975"/>
              <a:ext cx="20711" cy="96195"/>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1" name="PA-圆角矩形 64">
              <a:extLst>
                <a:ext uri="{FF2B5EF4-FFF2-40B4-BE49-F238E27FC236}">
                  <a16:creationId xmlns="" xmlns:a16="http://schemas.microsoft.com/office/drawing/2014/main" id="{D2A3560C-2508-45ED-938C-85E74FB2C15B}"/>
                </a:ext>
              </a:extLst>
            </p:cNvPr>
            <p:cNvSpPr/>
            <p:nvPr>
              <p:custDataLst>
                <p:tags r:id="rId38"/>
              </p:custDataLst>
            </p:nvPr>
          </p:nvSpPr>
          <p:spPr>
            <a:xfrm rot="16200000">
              <a:off x="5413816" y="3629975"/>
              <a:ext cx="20711" cy="96195"/>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72" name="PA-组合 2">
            <a:extLst>
              <a:ext uri="{FF2B5EF4-FFF2-40B4-BE49-F238E27FC236}">
                <a16:creationId xmlns="" xmlns:a16="http://schemas.microsoft.com/office/drawing/2014/main" id="{041B427C-A997-4684-BD51-ABF626966E99}"/>
              </a:ext>
            </a:extLst>
          </p:cNvPr>
          <p:cNvGrpSpPr/>
          <p:nvPr>
            <p:custDataLst>
              <p:tags r:id="rId4"/>
            </p:custDataLst>
          </p:nvPr>
        </p:nvGrpSpPr>
        <p:grpSpPr>
          <a:xfrm>
            <a:off x="3980755" y="3426500"/>
            <a:ext cx="148154" cy="148154"/>
            <a:chOff x="3980755" y="3426500"/>
            <a:chExt cx="148154" cy="148154"/>
          </a:xfrm>
        </p:grpSpPr>
        <p:sp>
          <p:nvSpPr>
            <p:cNvPr id="273" name="PA-圆角矩形 65">
              <a:extLst>
                <a:ext uri="{FF2B5EF4-FFF2-40B4-BE49-F238E27FC236}">
                  <a16:creationId xmlns="" xmlns:a16="http://schemas.microsoft.com/office/drawing/2014/main" id="{6137EB10-15BA-45D0-9C3C-00E956B822D1}"/>
                </a:ext>
              </a:extLst>
            </p:cNvPr>
            <p:cNvSpPr/>
            <p:nvPr>
              <p:custDataLst>
                <p:tags r:id="rId35"/>
              </p:custDataLst>
            </p:nvPr>
          </p:nvSpPr>
          <p:spPr>
            <a:xfrm>
              <a:off x="4038883" y="3426500"/>
              <a:ext cx="31897" cy="14815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4" name="PA-圆角矩形 66">
              <a:extLst>
                <a:ext uri="{FF2B5EF4-FFF2-40B4-BE49-F238E27FC236}">
                  <a16:creationId xmlns="" xmlns:a16="http://schemas.microsoft.com/office/drawing/2014/main" id="{8F7DB7D5-1FE8-46A3-B906-A59400DC2624}"/>
                </a:ext>
              </a:extLst>
            </p:cNvPr>
            <p:cNvSpPr/>
            <p:nvPr>
              <p:custDataLst>
                <p:tags r:id="rId36"/>
              </p:custDataLst>
            </p:nvPr>
          </p:nvSpPr>
          <p:spPr>
            <a:xfrm rot="16200000">
              <a:off x="4038883" y="3426501"/>
              <a:ext cx="31897" cy="14815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75" name="PA-组合 3">
            <a:extLst>
              <a:ext uri="{FF2B5EF4-FFF2-40B4-BE49-F238E27FC236}">
                <a16:creationId xmlns="" xmlns:a16="http://schemas.microsoft.com/office/drawing/2014/main" id="{0792B6A6-5C32-449C-ACC7-94A4B92B8C50}"/>
              </a:ext>
            </a:extLst>
          </p:cNvPr>
          <p:cNvGrpSpPr/>
          <p:nvPr>
            <p:custDataLst>
              <p:tags r:id="rId5"/>
            </p:custDataLst>
          </p:nvPr>
        </p:nvGrpSpPr>
        <p:grpSpPr>
          <a:xfrm>
            <a:off x="4968069" y="3055716"/>
            <a:ext cx="198120" cy="198120"/>
            <a:chOff x="4786640" y="3284429"/>
            <a:chExt cx="198120" cy="198120"/>
          </a:xfrm>
        </p:grpSpPr>
        <p:sp>
          <p:nvSpPr>
            <p:cNvPr id="276" name="PA-圆角矩形 67">
              <a:extLst>
                <a:ext uri="{FF2B5EF4-FFF2-40B4-BE49-F238E27FC236}">
                  <a16:creationId xmlns="" xmlns:a16="http://schemas.microsoft.com/office/drawing/2014/main" id="{187AAD03-5D33-4C5F-A0ED-CB8D3E96A2EF}"/>
                </a:ext>
              </a:extLst>
            </p:cNvPr>
            <p:cNvSpPr/>
            <p:nvPr>
              <p:custDataLst>
                <p:tags r:id="rId33"/>
              </p:custDataLst>
            </p:nvPr>
          </p:nvSpPr>
          <p:spPr>
            <a:xfrm>
              <a:off x="4786640" y="3284429"/>
              <a:ext cx="198120" cy="198120"/>
            </a:xfrm>
            <a:prstGeom prst="roundRect">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7" name="PA-man-shape_56745">
              <a:extLst>
                <a:ext uri="{FF2B5EF4-FFF2-40B4-BE49-F238E27FC236}">
                  <a16:creationId xmlns="" xmlns:a16="http://schemas.microsoft.com/office/drawing/2014/main" id="{FC8AB51D-F51E-437E-961E-81D6B4D3786A}"/>
                </a:ext>
              </a:extLst>
            </p:cNvPr>
            <p:cNvSpPr>
              <a:spLocks noChangeAspect="1"/>
            </p:cNvSpPr>
            <p:nvPr>
              <p:custDataLst>
                <p:tags r:id="rId34"/>
              </p:custDataLst>
            </p:nvPr>
          </p:nvSpPr>
          <p:spPr bwMode="auto">
            <a:xfrm>
              <a:off x="4827883" y="3321593"/>
              <a:ext cx="115633" cy="123793"/>
            </a:xfrm>
            <a:custGeom>
              <a:avLst/>
              <a:gdLst>
                <a:gd name="connsiteX0" fmla="*/ 191941 w 566993"/>
                <a:gd name="connsiteY0" fmla="*/ 362212 h 607004"/>
                <a:gd name="connsiteX1" fmla="*/ 203101 w 566993"/>
                <a:gd name="connsiteY1" fmla="*/ 369284 h 607004"/>
                <a:gd name="connsiteX2" fmla="*/ 283545 w 566993"/>
                <a:gd name="connsiteY2" fmla="*/ 479135 h 607004"/>
                <a:gd name="connsiteX3" fmla="*/ 363893 w 566993"/>
                <a:gd name="connsiteY3" fmla="*/ 369284 h 607004"/>
                <a:gd name="connsiteX4" fmla="*/ 375052 w 566993"/>
                <a:gd name="connsiteY4" fmla="*/ 362212 h 607004"/>
                <a:gd name="connsiteX5" fmla="*/ 381165 w 566993"/>
                <a:gd name="connsiteY5" fmla="*/ 363859 h 607004"/>
                <a:gd name="connsiteX6" fmla="*/ 452585 w 566993"/>
                <a:gd name="connsiteY6" fmla="*/ 400476 h 607004"/>
                <a:gd name="connsiteX7" fmla="*/ 566993 w 566993"/>
                <a:gd name="connsiteY7" fmla="*/ 477585 h 607004"/>
                <a:gd name="connsiteX8" fmla="*/ 566993 w 566993"/>
                <a:gd name="connsiteY8" fmla="*/ 607004 h 607004"/>
                <a:gd name="connsiteX9" fmla="*/ 283545 w 566993"/>
                <a:gd name="connsiteY9" fmla="*/ 607004 h 607004"/>
                <a:gd name="connsiteX10" fmla="*/ 0 w 566993"/>
                <a:gd name="connsiteY10" fmla="*/ 607004 h 607004"/>
                <a:gd name="connsiteX11" fmla="*/ 0 w 566993"/>
                <a:gd name="connsiteY11" fmla="*/ 477585 h 607004"/>
                <a:gd name="connsiteX12" fmla="*/ 114408 w 566993"/>
                <a:gd name="connsiteY12" fmla="*/ 400476 h 607004"/>
                <a:gd name="connsiteX13" fmla="*/ 185828 w 566993"/>
                <a:gd name="connsiteY13" fmla="*/ 363859 h 607004"/>
                <a:gd name="connsiteX14" fmla="*/ 191941 w 566993"/>
                <a:gd name="connsiteY14" fmla="*/ 362212 h 607004"/>
                <a:gd name="connsiteX15" fmla="*/ 281913 w 566993"/>
                <a:gd name="connsiteY15" fmla="*/ 0 h 607004"/>
                <a:gd name="connsiteX16" fmla="*/ 283368 w 566993"/>
                <a:gd name="connsiteY16" fmla="*/ 0 h 607004"/>
                <a:gd name="connsiteX17" fmla="*/ 284727 w 566993"/>
                <a:gd name="connsiteY17" fmla="*/ 0 h 607004"/>
                <a:gd name="connsiteX18" fmla="*/ 410778 w 566993"/>
                <a:gd name="connsiteY18" fmla="*/ 107256 h 607004"/>
                <a:gd name="connsiteX19" fmla="*/ 402627 w 566993"/>
                <a:gd name="connsiteY19" fmla="*/ 162580 h 607004"/>
                <a:gd name="connsiteX20" fmla="*/ 414077 w 566993"/>
                <a:gd name="connsiteY20" fmla="*/ 188933 h 607004"/>
                <a:gd name="connsiteX21" fmla="*/ 384675 w 566993"/>
                <a:gd name="connsiteY21" fmla="*/ 242222 h 607004"/>
                <a:gd name="connsiteX22" fmla="*/ 321892 w 566993"/>
                <a:gd name="connsiteY22" fmla="*/ 318280 h 607004"/>
                <a:gd name="connsiteX23" fmla="*/ 283368 w 566993"/>
                <a:gd name="connsiteY23" fmla="*/ 327000 h 607004"/>
                <a:gd name="connsiteX24" fmla="*/ 244747 w 566993"/>
                <a:gd name="connsiteY24" fmla="*/ 318280 h 607004"/>
                <a:gd name="connsiteX25" fmla="*/ 182062 w 566993"/>
                <a:gd name="connsiteY25" fmla="*/ 242222 h 607004"/>
                <a:gd name="connsiteX26" fmla="*/ 152562 w 566993"/>
                <a:gd name="connsiteY26" fmla="*/ 188933 h 607004"/>
                <a:gd name="connsiteX27" fmla="*/ 164110 w 566993"/>
                <a:gd name="connsiteY27" fmla="*/ 162580 h 607004"/>
                <a:gd name="connsiteX28" fmla="*/ 155959 w 566993"/>
                <a:gd name="connsiteY28" fmla="*/ 107256 h 607004"/>
                <a:gd name="connsiteX29" fmla="*/ 281913 w 566993"/>
                <a:gd name="connsiteY29"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66993" h="607004">
                  <a:moveTo>
                    <a:pt x="191941" y="362212"/>
                  </a:moveTo>
                  <a:cubicBezTo>
                    <a:pt x="196890" y="362212"/>
                    <a:pt x="201160" y="365118"/>
                    <a:pt x="203101" y="369284"/>
                  </a:cubicBezTo>
                  <a:cubicBezTo>
                    <a:pt x="222508" y="401638"/>
                    <a:pt x="258412" y="477391"/>
                    <a:pt x="283545" y="479135"/>
                  </a:cubicBezTo>
                  <a:cubicBezTo>
                    <a:pt x="308581" y="477391"/>
                    <a:pt x="344485" y="401638"/>
                    <a:pt x="363893" y="369284"/>
                  </a:cubicBezTo>
                  <a:cubicBezTo>
                    <a:pt x="365833" y="365118"/>
                    <a:pt x="370103" y="362212"/>
                    <a:pt x="375052" y="362212"/>
                  </a:cubicBezTo>
                  <a:cubicBezTo>
                    <a:pt x="377284" y="362212"/>
                    <a:pt x="379322" y="362793"/>
                    <a:pt x="381165" y="363859"/>
                  </a:cubicBezTo>
                  <a:cubicBezTo>
                    <a:pt x="388152" y="367637"/>
                    <a:pt x="429102" y="392048"/>
                    <a:pt x="452585" y="400476"/>
                  </a:cubicBezTo>
                  <a:cubicBezTo>
                    <a:pt x="531574" y="428859"/>
                    <a:pt x="566993" y="457823"/>
                    <a:pt x="566993" y="477585"/>
                  </a:cubicBezTo>
                  <a:lnTo>
                    <a:pt x="566993" y="607004"/>
                  </a:lnTo>
                  <a:lnTo>
                    <a:pt x="283545" y="607004"/>
                  </a:lnTo>
                  <a:lnTo>
                    <a:pt x="0" y="607004"/>
                  </a:lnTo>
                  <a:lnTo>
                    <a:pt x="0" y="477585"/>
                  </a:lnTo>
                  <a:cubicBezTo>
                    <a:pt x="0" y="457823"/>
                    <a:pt x="35419" y="428859"/>
                    <a:pt x="114408" y="400476"/>
                  </a:cubicBezTo>
                  <a:cubicBezTo>
                    <a:pt x="137891" y="392048"/>
                    <a:pt x="178841" y="367637"/>
                    <a:pt x="185828" y="363859"/>
                  </a:cubicBezTo>
                  <a:cubicBezTo>
                    <a:pt x="187672" y="362793"/>
                    <a:pt x="189710" y="362212"/>
                    <a:pt x="191941" y="362212"/>
                  </a:cubicBezTo>
                  <a:close/>
                  <a:moveTo>
                    <a:pt x="281913" y="0"/>
                  </a:moveTo>
                  <a:cubicBezTo>
                    <a:pt x="282398" y="0"/>
                    <a:pt x="282883" y="0"/>
                    <a:pt x="283368" y="0"/>
                  </a:cubicBezTo>
                  <a:cubicBezTo>
                    <a:pt x="283756" y="0"/>
                    <a:pt x="284242" y="0"/>
                    <a:pt x="284727" y="0"/>
                  </a:cubicBezTo>
                  <a:cubicBezTo>
                    <a:pt x="393214" y="0"/>
                    <a:pt x="413592" y="77317"/>
                    <a:pt x="410778" y="107256"/>
                  </a:cubicBezTo>
                  <a:cubicBezTo>
                    <a:pt x="408449" y="131284"/>
                    <a:pt x="402627" y="162580"/>
                    <a:pt x="402627" y="162580"/>
                  </a:cubicBezTo>
                  <a:cubicBezTo>
                    <a:pt x="402627" y="162580"/>
                    <a:pt x="414077" y="167812"/>
                    <a:pt x="414077" y="188933"/>
                  </a:cubicBezTo>
                  <a:cubicBezTo>
                    <a:pt x="410099" y="241835"/>
                    <a:pt x="388945" y="218969"/>
                    <a:pt x="384675" y="242222"/>
                  </a:cubicBezTo>
                  <a:cubicBezTo>
                    <a:pt x="377397" y="280784"/>
                    <a:pt x="343240" y="308688"/>
                    <a:pt x="321892" y="318280"/>
                  </a:cubicBezTo>
                  <a:cubicBezTo>
                    <a:pt x="309568" y="323900"/>
                    <a:pt x="296759" y="326709"/>
                    <a:pt x="283368" y="327000"/>
                  </a:cubicBezTo>
                  <a:cubicBezTo>
                    <a:pt x="269880" y="326709"/>
                    <a:pt x="257168" y="323900"/>
                    <a:pt x="244747" y="318280"/>
                  </a:cubicBezTo>
                  <a:cubicBezTo>
                    <a:pt x="223496" y="308688"/>
                    <a:pt x="189242" y="280784"/>
                    <a:pt x="182062" y="242222"/>
                  </a:cubicBezTo>
                  <a:cubicBezTo>
                    <a:pt x="177695" y="218969"/>
                    <a:pt x="156638" y="241835"/>
                    <a:pt x="152562" y="188933"/>
                  </a:cubicBezTo>
                  <a:cubicBezTo>
                    <a:pt x="152562" y="167812"/>
                    <a:pt x="164110" y="162580"/>
                    <a:pt x="164110" y="162580"/>
                  </a:cubicBezTo>
                  <a:cubicBezTo>
                    <a:pt x="164110" y="162580"/>
                    <a:pt x="158190" y="131284"/>
                    <a:pt x="155959" y="107256"/>
                  </a:cubicBezTo>
                  <a:cubicBezTo>
                    <a:pt x="153047" y="77317"/>
                    <a:pt x="173425" y="0"/>
                    <a:pt x="281913" y="0"/>
                  </a:cubicBezTo>
                  <a:close/>
                </a:path>
              </a:pathLst>
            </a:cu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78" name="组合 277">
            <a:extLst>
              <a:ext uri="{FF2B5EF4-FFF2-40B4-BE49-F238E27FC236}">
                <a16:creationId xmlns="" xmlns:a16="http://schemas.microsoft.com/office/drawing/2014/main" id="{6978C535-5C3F-4548-952F-00BA37EB9E20}"/>
              </a:ext>
            </a:extLst>
          </p:cNvPr>
          <p:cNvGrpSpPr/>
          <p:nvPr/>
        </p:nvGrpSpPr>
        <p:grpSpPr>
          <a:xfrm>
            <a:off x="3900000" y="4576672"/>
            <a:ext cx="4392000" cy="2090763"/>
            <a:chOff x="3894348" y="3883171"/>
            <a:chExt cx="4403305" cy="2090763"/>
          </a:xfrm>
          <a:scene3d>
            <a:camera prst="perspectiveRelaxedModerately">
              <a:rot lat="17400000" lon="0" rev="0"/>
            </a:camera>
            <a:lightRig rig="threePt" dir="t"/>
          </a:scene3d>
        </p:grpSpPr>
        <p:grpSp>
          <p:nvGrpSpPr>
            <p:cNvPr id="279" name="组合 278">
              <a:extLst>
                <a:ext uri="{FF2B5EF4-FFF2-40B4-BE49-F238E27FC236}">
                  <a16:creationId xmlns="" xmlns:a16="http://schemas.microsoft.com/office/drawing/2014/main" id="{AB5F9A71-BEF5-408A-9B1C-452565EBBF29}"/>
                </a:ext>
              </a:extLst>
            </p:cNvPr>
            <p:cNvGrpSpPr/>
            <p:nvPr/>
          </p:nvGrpSpPr>
          <p:grpSpPr>
            <a:xfrm>
              <a:off x="3894348" y="3883171"/>
              <a:ext cx="4403305" cy="2090763"/>
              <a:chOff x="4714025" y="434249"/>
              <a:chExt cx="3001225" cy="1425032"/>
            </a:xfrm>
          </p:grpSpPr>
          <p:sp>
            <p:nvSpPr>
              <p:cNvPr id="285" name="矩形: 圆角 284">
                <a:extLst>
                  <a:ext uri="{FF2B5EF4-FFF2-40B4-BE49-F238E27FC236}">
                    <a16:creationId xmlns="" xmlns:a16="http://schemas.microsoft.com/office/drawing/2014/main" id="{68D4CA71-B9BB-4E19-997B-A04E7FA964C8}"/>
                  </a:ext>
                </a:extLst>
              </p:cNvPr>
              <p:cNvSpPr/>
              <p:nvPr/>
            </p:nvSpPr>
            <p:spPr>
              <a:xfrm>
                <a:off x="4714025" y="434249"/>
                <a:ext cx="3001225" cy="1425032"/>
              </a:xfrm>
              <a:prstGeom prst="roundRect">
                <a:avLst>
                  <a:gd name="adj" fmla="val 6713"/>
                </a:avLst>
              </a:prstGeom>
              <a:noFill/>
              <a:ln w="19050">
                <a:solidFill>
                  <a:schemeClr val="tx1">
                    <a:lumMod val="75000"/>
                    <a:lumOff val="25000"/>
                  </a:schemeClr>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6" name="矩形: 圆角 285">
                <a:extLst>
                  <a:ext uri="{FF2B5EF4-FFF2-40B4-BE49-F238E27FC236}">
                    <a16:creationId xmlns="" xmlns:a16="http://schemas.microsoft.com/office/drawing/2014/main" id="{65CD7FC3-B3C0-4DCD-A51A-2ED10C429F7A}"/>
                  </a:ext>
                </a:extLst>
              </p:cNvPr>
              <p:cNvSpPr/>
              <p:nvPr/>
            </p:nvSpPr>
            <p:spPr>
              <a:xfrm>
                <a:off x="4849060" y="500971"/>
                <a:ext cx="2731155" cy="1291589"/>
              </a:xfrm>
              <a:prstGeom prst="roundRect">
                <a:avLst>
                  <a:gd name="adj" fmla="val 3697"/>
                </a:avLst>
              </a:prstGeom>
              <a:noFill/>
              <a:ln w="19050">
                <a:solidFill>
                  <a:schemeClr val="tx1">
                    <a:lumMod val="75000"/>
                    <a:lumOff val="25000"/>
                  </a:schemeClr>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280" name="椭圆 279">
              <a:extLst>
                <a:ext uri="{FF2B5EF4-FFF2-40B4-BE49-F238E27FC236}">
                  <a16:creationId xmlns="" xmlns:a16="http://schemas.microsoft.com/office/drawing/2014/main" id="{BEAB6C89-C833-40C1-BAB3-6F66E9F44416}"/>
                </a:ext>
              </a:extLst>
            </p:cNvPr>
            <p:cNvSpPr/>
            <p:nvPr/>
          </p:nvSpPr>
          <p:spPr>
            <a:xfrm>
              <a:off x="3966336" y="4901035"/>
              <a:ext cx="55034" cy="55034"/>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81" name="组合 280">
              <a:extLst>
                <a:ext uri="{FF2B5EF4-FFF2-40B4-BE49-F238E27FC236}">
                  <a16:creationId xmlns="" xmlns:a16="http://schemas.microsoft.com/office/drawing/2014/main" id="{D9C31367-389F-49E3-B50E-F45B9C96B4CB}"/>
                </a:ext>
              </a:extLst>
            </p:cNvPr>
            <p:cNvGrpSpPr/>
            <p:nvPr/>
          </p:nvGrpSpPr>
          <p:grpSpPr>
            <a:xfrm>
              <a:off x="8186767" y="4469203"/>
              <a:ext cx="18000" cy="918698"/>
              <a:chOff x="8186767" y="4487203"/>
              <a:chExt cx="18000" cy="918698"/>
            </a:xfrm>
          </p:grpSpPr>
          <p:sp>
            <p:nvSpPr>
              <p:cNvPr id="282" name="椭圆 281">
                <a:extLst>
                  <a:ext uri="{FF2B5EF4-FFF2-40B4-BE49-F238E27FC236}">
                    <a16:creationId xmlns="" xmlns:a16="http://schemas.microsoft.com/office/drawing/2014/main" id="{5264AF3E-321D-4A41-9FAF-66F92F189CBE}"/>
                  </a:ext>
                </a:extLst>
              </p:cNvPr>
              <p:cNvSpPr/>
              <p:nvPr/>
            </p:nvSpPr>
            <p:spPr>
              <a:xfrm>
                <a:off x="8186767" y="5387901"/>
                <a:ext cx="18000" cy="1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3" name="椭圆 282">
                <a:extLst>
                  <a:ext uri="{FF2B5EF4-FFF2-40B4-BE49-F238E27FC236}">
                    <a16:creationId xmlns="" xmlns:a16="http://schemas.microsoft.com/office/drawing/2014/main" id="{4DB2F365-AC1F-425A-A5CA-99DFF83FAF8C}"/>
                  </a:ext>
                </a:extLst>
              </p:cNvPr>
              <p:cNvSpPr/>
              <p:nvPr/>
            </p:nvSpPr>
            <p:spPr>
              <a:xfrm>
                <a:off x="8186767" y="4937552"/>
                <a:ext cx="18000" cy="1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4" name="椭圆 283">
                <a:extLst>
                  <a:ext uri="{FF2B5EF4-FFF2-40B4-BE49-F238E27FC236}">
                    <a16:creationId xmlns="" xmlns:a16="http://schemas.microsoft.com/office/drawing/2014/main" id="{0907C30D-5737-4856-9D28-D375188A0600}"/>
                  </a:ext>
                </a:extLst>
              </p:cNvPr>
              <p:cNvSpPr/>
              <p:nvPr/>
            </p:nvSpPr>
            <p:spPr>
              <a:xfrm>
                <a:off x="8186767" y="4487203"/>
                <a:ext cx="18000" cy="1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cxnSp>
        <p:nvCxnSpPr>
          <p:cNvPr id="287" name="直接连接符 286">
            <a:extLst>
              <a:ext uri="{FF2B5EF4-FFF2-40B4-BE49-F238E27FC236}">
                <a16:creationId xmlns="" xmlns:a16="http://schemas.microsoft.com/office/drawing/2014/main" id="{A895EFD5-C334-40FC-89E5-281407E2C261}"/>
              </a:ext>
            </a:extLst>
          </p:cNvPr>
          <p:cNvCxnSpPr>
            <a:cxnSpLocks/>
          </p:cNvCxnSpPr>
          <p:nvPr/>
        </p:nvCxnSpPr>
        <p:spPr>
          <a:xfrm>
            <a:off x="8440738" y="5969716"/>
            <a:ext cx="0" cy="14255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 xmlns:a16="http://schemas.microsoft.com/office/drawing/2014/main" id="{79B95DD3-5D35-47E6-8537-69DE3A4E09D3}"/>
              </a:ext>
            </a:extLst>
          </p:cNvPr>
          <p:cNvCxnSpPr>
            <a:cxnSpLocks/>
          </p:cNvCxnSpPr>
          <p:nvPr/>
        </p:nvCxnSpPr>
        <p:spPr>
          <a:xfrm>
            <a:off x="3751199" y="5969716"/>
            <a:ext cx="0" cy="14255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9" name="矩形: 圆角 288">
            <a:extLst>
              <a:ext uri="{FF2B5EF4-FFF2-40B4-BE49-F238E27FC236}">
                <a16:creationId xmlns="" xmlns:a16="http://schemas.microsoft.com/office/drawing/2014/main" id="{6DF00DF7-FDB7-4BC4-BB08-79A349CF7B43}"/>
              </a:ext>
            </a:extLst>
          </p:cNvPr>
          <p:cNvSpPr/>
          <p:nvPr/>
        </p:nvSpPr>
        <p:spPr>
          <a:xfrm>
            <a:off x="3900000" y="4726532"/>
            <a:ext cx="4392000" cy="2090763"/>
          </a:xfrm>
          <a:prstGeom prst="roundRect">
            <a:avLst>
              <a:gd name="adj" fmla="val 6713"/>
            </a:avLst>
          </a:prstGeom>
          <a:noFill/>
          <a:ln w="19050">
            <a:gradFill flip="none" rotWithShape="1">
              <a:gsLst>
                <a:gs pos="100000">
                  <a:schemeClr val="tx1">
                    <a:lumMod val="75000"/>
                    <a:lumOff val="25000"/>
                  </a:schemeClr>
                </a:gs>
                <a:gs pos="94000">
                  <a:srgbClr val="404040"/>
                </a:gs>
                <a:gs pos="93000">
                  <a:schemeClr val="tx1">
                    <a:lumMod val="75000"/>
                    <a:lumOff val="25000"/>
                    <a:alpha val="0"/>
                  </a:schemeClr>
                </a:gs>
              </a:gsLst>
              <a:lin ang="5400000" scaled="1"/>
              <a:tileRect/>
            </a:gradFill>
          </a:ln>
          <a:scene3d>
            <a:camera prst="perspectiveRelaxedModerately">
              <a:rot lat="17400000" lon="0" rev="0"/>
            </a:camera>
            <a:lightRig rig="freezing"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90" name="图片 289">
            <a:extLst>
              <a:ext uri="{FF2B5EF4-FFF2-40B4-BE49-F238E27FC236}">
                <a16:creationId xmlns="" xmlns:a16="http://schemas.microsoft.com/office/drawing/2014/main" id="{334E36BC-0E84-4E1C-97AA-96B0B71A110A}"/>
              </a:ext>
            </a:extLst>
          </p:cNvPr>
          <p:cNvPicPr>
            <a:picLocks noChangeAspect="1"/>
          </p:cNvPicPr>
          <p:nvPr/>
        </p:nvPicPr>
        <p:blipFill>
          <a:blip r:embed="rId93">
            <a:alphaModFix amt="65000"/>
            <a:duotone>
              <a:prstClr val="black"/>
              <a:srgbClr val="23DF75">
                <a:tint val="45000"/>
                <a:satMod val="400000"/>
              </a:srgbClr>
            </a:duotone>
          </a:blip>
          <a:stretch>
            <a:fillRect/>
          </a:stretch>
        </p:blipFill>
        <p:spPr>
          <a:xfrm>
            <a:off x="5541216" y="5075124"/>
            <a:ext cx="1109568" cy="1115665"/>
          </a:xfrm>
          <a:prstGeom prst="rect">
            <a:avLst/>
          </a:prstGeom>
          <a:scene3d>
            <a:camera prst="perspectiveRelaxedModerately">
              <a:rot lat="17400000" lon="0" rev="0"/>
            </a:camera>
            <a:lightRig rig="flood" dir="t"/>
          </a:scene3d>
          <a:sp3d prstMaterial="plastic"/>
        </p:spPr>
      </p:pic>
      <p:grpSp>
        <p:nvGrpSpPr>
          <p:cNvPr id="291" name="PA-组合 74">
            <a:extLst>
              <a:ext uri="{FF2B5EF4-FFF2-40B4-BE49-F238E27FC236}">
                <a16:creationId xmlns="" xmlns:a16="http://schemas.microsoft.com/office/drawing/2014/main" id="{C5D7132F-43C3-4123-8BC7-899502AF1DBE}"/>
              </a:ext>
            </a:extLst>
          </p:cNvPr>
          <p:cNvGrpSpPr/>
          <p:nvPr>
            <p:custDataLst>
              <p:tags r:id="rId6"/>
            </p:custDataLst>
          </p:nvPr>
        </p:nvGrpSpPr>
        <p:grpSpPr>
          <a:xfrm>
            <a:off x="4308393" y="4764883"/>
            <a:ext cx="128086" cy="128086"/>
            <a:chOff x="1033871" y="1158240"/>
            <a:chExt cx="268224" cy="268224"/>
          </a:xfrm>
        </p:grpSpPr>
        <p:sp>
          <p:nvSpPr>
            <p:cNvPr id="292" name="PA-圆角矩形 93">
              <a:extLst>
                <a:ext uri="{FF2B5EF4-FFF2-40B4-BE49-F238E27FC236}">
                  <a16:creationId xmlns="" xmlns:a16="http://schemas.microsoft.com/office/drawing/2014/main" id="{6951F8B7-B05E-4746-A783-F530C32D72D1}"/>
                </a:ext>
              </a:extLst>
            </p:cNvPr>
            <p:cNvSpPr/>
            <p:nvPr>
              <p:custDataLst>
                <p:tags r:id="rId31"/>
              </p:custDataLst>
            </p:nvPr>
          </p:nvSpPr>
          <p:spPr>
            <a:xfrm>
              <a:off x="1139109" y="1158240"/>
              <a:ext cx="57748" cy="26822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3" name="PA-圆角矩形 94">
              <a:extLst>
                <a:ext uri="{FF2B5EF4-FFF2-40B4-BE49-F238E27FC236}">
                  <a16:creationId xmlns="" xmlns:a16="http://schemas.microsoft.com/office/drawing/2014/main" id="{6ED6AB24-49F8-401A-8E0D-9BE4CF547ADC}"/>
                </a:ext>
              </a:extLst>
            </p:cNvPr>
            <p:cNvSpPr/>
            <p:nvPr>
              <p:custDataLst>
                <p:tags r:id="rId32"/>
              </p:custDataLst>
            </p:nvPr>
          </p:nvSpPr>
          <p:spPr>
            <a:xfrm rot="16200000">
              <a:off x="1139109" y="1158241"/>
              <a:ext cx="57748" cy="26822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94" name="PA-组合 75">
            <a:extLst>
              <a:ext uri="{FF2B5EF4-FFF2-40B4-BE49-F238E27FC236}">
                <a16:creationId xmlns="" xmlns:a16="http://schemas.microsoft.com/office/drawing/2014/main" id="{5FB6F158-9862-4DC4-8D98-B2D2F7EB942B}"/>
              </a:ext>
            </a:extLst>
          </p:cNvPr>
          <p:cNvGrpSpPr/>
          <p:nvPr>
            <p:custDataLst>
              <p:tags r:id="rId7"/>
            </p:custDataLst>
          </p:nvPr>
        </p:nvGrpSpPr>
        <p:grpSpPr>
          <a:xfrm>
            <a:off x="6899807" y="5066231"/>
            <a:ext cx="148154" cy="148154"/>
            <a:chOff x="1033871" y="1158240"/>
            <a:chExt cx="268224" cy="268224"/>
          </a:xfrm>
        </p:grpSpPr>
        <p:sp>
          <p:nvSpPr>
            <p:cNvPr id="295" name="PA-圆角矩形 91">
              <a:extLst>
                <a:ext uri="{FF2B5EF4-FFF2-40B4-BE49-F238E27FC236}">
                  <a16:creationId xmlns="" xmlns:a16="http://schemas.microsoft.com/office/drawing/2014/main" id="{173CF021-C08B-4516-95F7-ECE66DC2A4D9}"/>
                </a:ext>
              </a:extLst>
            </p:cNvPr>
            <p:cNvSpPr/>
            <p:nvPr>
              <p:custDataLst>
                <p:tags r:id="rId29"/>
              </p:custDataLst>
            </p:nvPr>
          </p:nvSpPr>
          <p:spPr>
            <a:xfrm>
              <a:off x="1139109" y="1158240"/>
              <a:ext cx="57748" cy="26822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6" name="PA-圆角矩形 92">
              <a:extLst>
                <a:ext uri="{FF2B5EF4-FFF2-40B4-BE49-F238E27FC236}">
                  <a16:creationId xmlns="" xmlns:a16="http://schemas.microsoft.com/office/drawing/2014/main" id="{3109135B-AAEE-4BB3-9695-7DCC1774AE91}"/>
                </a:ext>
              </a:extLst>
            </p:cNvPr>
            <p:cNvSpPr/>
            <p:nvPr>
              <p:custDataLst>
                <p:tags r:id="rId30"/>
              </p:custDataLst>
            </p:nvPr>
          </p:nvSpPr>
          <p:spPr>
            <a:xfrm rot="16200000">
              <a:off x="1139109" y="1158241"/>
              <a:ext cx="57748" cy="26822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97" name="PA-组合 76">
            <a:extLst>
              <a:ext uri="{FF2B5EF4-FFF2-40B4-BE49-F238E27FC236}">
                <a16:creationId xmlns="" xmlns:a16="http://schemas.microsoft.com/office/drawing/2014/main" id="{9AD636BA-BEB9-4CD1-A920-2D5490E70996}"/>
              </a:ext>
            </a:extLst>
          </p:cNvPr>
          <p:cNvGrpSpPr/>
          <p:nvPr>
            <p:custDataLst>
              <p:tags r:id="rId8"/>
            </p:custDataLst>
          </p:nvPr>
        </p:nvGrpSpPr>
        <p:grpSpPr>
          <a:xfrm>
            <a:off x="4998716" y="5116998"/>
            <a:ext cx="112119" cy="112119"/>
            <a:chOff x="1033871" y="1158240"/>
            <a:chExt cx="268224" cy="268224"/>
          </a:xfrm>
        </p:grpSpPr>
        <p:sp>
          <p:nvSpPr>
            <p:cNvPr id="298" name="PA-圆角矩形 89">
              <a:extLst>
                <a:ext uri="{FF2B5EF4-FFF2-40B4-BE49-F238E27FC236}">
                  <a16:creationId xmlns="" xmlns:a16="http://schemas.microsoft.com/office/drawing/2014/main" id="{F42B2D5B-350B-4E8B-BF2D-687E38F2EA09}"/>
                </a:ext>
              </a:extLst>
            </p:cNvPr>
            <p:cNvSpPr/>
            <p:nvPr>
              <p:custDataLst>
                <p:tags r:id="rId27"/>
              </p:custDataLst>
            </p:nvPr>
          </p:nvSpPr>
          <p:spPr>
            <a:xfrm>
              <a:off x="1139109" y="1158240"/>
              <a:ext cx="57748" cy="26822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9" name="PA-圆角矩形 90">
              <a:extLst>
                <a:ext uri="{FF2B5EF4-FFF2-40B4-BE49-F238E27FC236}">
                  <a16:creationId xmlns="" xmlns:a16="http://schemas.microsoft.com/office/drawing/2014/main" id="{8DD01BDB-5851-4BDD-8953-11A2DD15C491}"/>
                </a:ext>
              </a:extLst>
            </p:cNvPr>
            <p:cNvSpPr/>
            <p:nvPr>
              <p:custDataLst>
                <p:tags r:id="rId28"/>
              </p:custDataLst>
            </p:nvPr>
          </p:nvSpPr>
          <p:spPr>
            <a:xfrm rot="16200000">
              <a:off x="1139109" y="1158241"/>
              <a:ext cx="57748" cy="26822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00" name="PA-组合 77">
            <a:extLst>
              <a:ext uri="{FF2B5EF4-FFF2-40B4-BE49-F238E27FC236}">
                <a16:creationId xmlns="" xmlns:a16="http://schemas.microsoft.com/office/drawing/2014/main" id="{B30B7BFC-8731-4D7E-A716-9EF3D7D43A77}"/>
              </a:ext>
            </a:extLst>
          </p:cNvPr>
          <p:cNvGrpSpPr/>
          <p:nvPr>
            <p:custDataLst>
              <p:tags r:id="rId9"/>
            </p:custDataLst>
          </p:nvPr>
        </p:nvGrpSpPr>
        <p:grpSpPr>
          <a:xfrm>
            <a:off x="8077771" y="3442450"/>
            <a:ext cx="148154" cy="148154"/>
            <a:chOff x="1033871" y="1158240"/>
            <a:chExt cx="268224" cy="268224"/>
          </a:xfrm>
        </p:grpSpPr>
        <p:sp>
          <p:nvSpPr>
            <p:cNvPr id="301" name="PA-圆角矩形 87">
              <a:extLst>
                <a:ext uri="{FF2B5EF4-FFF2-40B4-BE49-F238E27FC236}">
                  <a16:creationId xmlns="" xmlns:a16="http://schemas.microsoft.com/office/drawing/2014/main" id="{B144B9D9-E2E3-47CA-9669-538EEEA8FBB4}"/>
                </a:ext>
              </a:extLst>
            </p:cNvPr>
            <p:cNvSpPr/>
            <p:nvPr>
              <p:custDataLst>
                <p:tags r:id="rId25"/>
              </p:custDataLst>
            </p:nvPr>
          </p:nvSpPr>
          <p:spPr>
            <a:xfrm>
              <a:off x="1139109" y="1158240"/>
              <a:ext cx="57748" cy="26822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2" name="PA-圆角矩形 88">
              <a:extLst>
                <a:ext uri="{FF2B5EF4-FFF2-40B4-BE49-F238E27FC236}">
                  <a16:creationId xmlns="" xmlns:a16="http://schemas.microsoft.com/office/drawing/2014/main" id="{228A2743-E675-4003-9EA7-85E2D1E69239}"/>
                </a:ext>
              </a:extLst>
            </p:cNvPr>
            <p:cNvSpPr/>
            <p:nvPr>
              <p:custDataLst>
                <p:tags r:id="rId26"/>
              </p:custDataLst>
            </p:nvPr>
          </p:nvSpPr>
          <p:spPr>
            <a:xfrm rot="16200000">
              <a:off x="1139109" y="1158241"/>
              <a:ext cx="57748" cy="268224"/>
            </a:xfrm>
            <a:prstGeom prst="roundRect">
              <a:avLst>
                <a:gd name="adj" fmla="val 50000"/>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03" name="PA-组合 142">
            <a:extLst>
              <a:ext uri="{FF2B5EF4-FFF2-40B4-BE49-F238E27FC236}">
                <a16:creationId xmlns="" xmlns:a16="http://schemas.microsoft.com/office/drawing/2014/main" id="{09EC91A4-AC12-42C2-A98D-42A1FD9601FE}"/>
              </a:ext>
            </a:extLst>
          </p:cNvPr>
          <p:cNvGrpSpPr/>
          <p:nvPr>
            <p:custDataLst>
              <p:tags r:id="rId10"/>
            </p:custDataLst>
          </p:nvPr>
        </p:nvGrpSpPr>
        <p:grpSpPr>
          <a:xfrm>
            <a:off x="5938393" y="4986979"/>
            <a:ext cx="134649" cy="134649"/>
            <a:chOff x="11814478" y="190500"/>
            <a:chExt cx="198120" cy="198120"/>
          </a:xfrm>
        </p:grpSpPr>
        <p:sp>
          <p:nvSpPr>
            <p:cNvPr id="304" name="PA-圆角矩形 85">
              <a:extLst>
                <a:ext uri="{FF2B5EF4-FFF2-40B4-BE49-F238E27FC236}">
                  <a16:creationId xmlns="" xmlns:a16="http://schemas.microsoft.com/office/drawing/2014/main" id="{1B0F39AE-ABFC-4485-9201-7A8B8E5538E6}"/>
                </a:ext>
              </a:extLst>
            </p:cNvPr>
            <p:cNvSpPr/>
            <p:nvPr>
              <p:custDataLst>
                <p:tags r:id="rId23"/>
              </p:custDataLst>
            </p:nvPr>
          </p:nvSpPr>
          <p:spPr>
            <a:xfrm>
              <a:off x="11814478" y="190500"/>
              <a:ext cx="198120" cy="198120"/>
            </a:xfrm>
            <a:prstGeom prst="roundRect">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5" name="PA-man-shape_56745">
              <a:extLst>
                <a:ext uri="{FF2B5EF4-FFF2-40B4-BE49-F238E27FC236}">
                  <a16:creationId xmlns="" xmlns:a16="http://schemas.microsoft.com/office/drawing/2014/main" id="{288C43B4-7C4E-4335-B817-9762A21DF72B}"/>
                </a:ext>
              </a:extLst>
            </p:cNvPr>
            <p:cNvSpPr>
              <a:spLocks noChangeAspect="1"/>
            </p:cNvSpPr>
            <p:nvPr>
              <p:custDataLst>
                <p:tags r:id="rId24"/>
              </p:custDataLst>
            </p:nvPr>
          </p:nvSpPr>
          <p:spPr bwMode="auto">
            <a:xfrm>
              <a:off x="11855721" y="227664"/>
              <a:ext cx="115633" cy="123793"/>
            </a:xfrm>
            <a:custGeom>
              <a:avLst/>
              <a:gdLst>
                <a:gd name="connsiteX0" fmla="*/ 191941 w 566993"/>
                <a:gd name="connsiteY0" fmla="*/ 362212 h 607004"/>
                <a:gd name="connsiteX1" fmla="*/ 203101 w 566993"/>
                <a:gd name="connsiteY1" fmla="*/ 369284 h 607004"/>
                <a:gd name="connsiteX2" fmla="*/ 283545 w 566993"/>
                <a:gd name="connsiteY2" fmla="*/ 479135 h 607004"/>
                <a:gd name="connsiteX3" fmla="*/ 363893 w 566993"/>
                <a:gd name="connsiteY3" fmla="*/ 369284 h 607004"/>
                <a:gd name="connsiteX4" fmla="*/ 375052 w 566993"/>
                <a:gd name="connsiteY4" fmla="*/ 362212 h 607004"/>
                <a:gd name="connsiteX5" fmla="*/ 381165 w 566993"/>
                <a:gd name="connsiteY5" fmla="*/ 363859 h 607004"/>
                <a:gd name="connsiteX6" fmla="*/ 452585 w 566993"/>
                <a:gd name="connsiteY6" fmla="*/ 400476 h 607004"/>
                <a:gd name="connsiteX7" fmla="*/ 566993 w 566993"/>
                <a:gd name="connsiteY7" fmla="*/ 477585 h 607004"/>
                <a:gd name="connsiteX8" fmla="*/ 566993 w 566993"/>
                <a:gd name="connsiteY8" fmla="*/ 607004 h 607004"/>
                <a:gd name="connsiteX9" fmla="*/ 283545 w 566993"/>
                <a:gd name="connsiteY9" fmla="*/ 607004 h 607004"/>
                <a:gd name="connsiteX10" fmla="*/ 0 w 566993"/>
                <a:gd name="connsiteY10" fmla="*/ 607004 h 607004"/>
                <a:gd name="connsiteX11" fmla="*/ 0 w 566993"/>
                <a:gd name="connsiteY11" fmla="*/ 477585 h 607004"/>
                <a:gd name="connsiteX12" fmla="*/ 114408 w 566993"/>
                <a:gd name="connsiteY12" fmla="*/ 400476 h 607004"/>
                <a:gd name="connsiteX13" fmla="*/ 185828 w 566993"/>
                <a:gd name="connsiteY13" fmla="*/ 363859 h 607004"/>
                <a:gd name="connsiteX14" fmla="*/ 191941 w 566993"/>
                <a:gd name="connsiteY14" fmla="*/ 362212 h 607004"/>
                <a:gd name="connsiteX15" fmla="*/ 281913 w 566993"/>
                <a:gd name="connsiteY15" fmla="*/ 0 h 607004"/>
                <a:gd name="connsiteX16" fmla="*/ 283368 w 566993"/>
                <a:gd name="connsiteY16" fmla="*/ 0 h 607004"/>
                <a:gd name="connsiteX17" fmla="*/ 284727 w 566993"/>
                <a:gd name="connsiteY17" fmla="*/ 0 h 607004"/>
                <a:gd name="connsiteX18" fmla="*/ 410778 w 566993"/>
                <a:gd name="connsiteY18" fmla="*/ 107256 h 607004"/>
                <a:gd name="connsiteX19" fmla="*/ 402627 w 566993"/>
                <a:gd name="connsiteY19" fmla="*/ 162580 h 607004"/>
                <a:gd name="connsiteX20" fmla="*/ 414077 w 566993"/>
                <a:gd name="connsiteY20" fmla="*/ 188933 h 607004"/>
                <a:gd name="connsiteX21" fmla="*/ 384675 w 566993"/>
                <a:gd name="connsiteY21" fmla="*/ 242222 h 607004"/>
                <a:gd name="connsiteX22" fmla="*/ 321892 w 566993"/>
                <a:gd name="connsiteY22" fmla="*/ 318280 h 607004"/>
                <a:gd name="connsiteX23" fmla="*/ 283368 w 566993"/>
                <a:gd name="connsiteY23" fmla="*/ 327000 h 607004"/>
                <a:gd name="connsiteX24" fmla="*/ 244747 w 566993"/>
                <a:gd name="connsiteY24" fmla="*/ 318280 h 607004"/>
                <a:gd name="connsiteX25" fmla="*/ 182062 w 566993"/>
                <a:gd name="connsiteY25" fmla="*/ 242222 h 607004"/>
                <a:gd name="connsiteX26" fmla="*/ 152562 w 566993"/>
                <a:gd name="connsiteY26" fmla="*/ 188933 h 607004"/>
                <a:gd name="connsiteX27" fmla="*/ 164110 w 566993"/>
                <a:gd name="connsiteY27" fmla="*/ 162580 h 607004"/>
                <a:gd name="connsiteX28" fmla="*/ 155959 w 566993"/>
                <a:gd name="connsiteY28" fmla="*/ 107256 h 607004"/>
                <a:gd name="connsiteX29" fmla="*/ 281913 w 566993"/>
                <a:gd name="connsiteY29"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66993" h="607004">
                  <a:moveTo>
                    <a:pt x="191941" y="362212"/>
                  </a:moveTo>
                  <a:cubicBezTo>
                    <a:pt x="196890" y="362212"/>
                    <a:pt x="201160" y="365118"/>
                    <a:pt x="203101" y="369284"/>
                  </a:cubicBezTo>
                  <a:cubicBezTo>
                    <a:pt x="222508" y="401638"/>
                    <a:pt x="258412" y="477391"/>
                    <a:pt x="283545" y="479135"/>
                  </a:cubicBezTo>
                  <a:cubicBezTo>
                    <a:pt x="308581" y="477391"/>
                    <a:pt x="344485" y="401638"/>
                    <a:pt x="363893" y="369284"/>
                  </a:cubicBezTo>
                  <a:cubicBezTo>
                    <a:pt x="365833" y="365118"/>
                    <a:pt x="370103" y="362212"/>
                    <a:pt x="375052" y="362212"/>
                  </a:cubicBezTo>
                  <a:cubicBezTo>
                    <a:pt x="377284" y="362212"/>
                    <a:pt x="379322" y="362793"/>
                    <a:pt x="381165" y="363859"/>
                  </a:cubicBezTo>
                  <a:cubicBezTo>
                    <a:pt x="388152" y="367637"/>
                    <a:pt x="429102" y="392048"/>
                    <a:pt x="452585" y="400476"/>
                  </a:cubicBezTo>
                  <a:cubicBezTo>
                    <a:pt x="531574" y="428859"/>
                    <a:pt x="566993" y="457823"/>
                    <a:pt x="566993" y="477585"/>
                  </a:cubicBezTo>
                  <a:lnTo>
                    <a:pt x="566993" y="607004"/>
                  </a:lnTo>
                  <a:lnTo>
                    <a:pt x="283545" y="607004"/>
                  </a:lnTo>
                  <a:lnTo>
                    <a:pt x="0" y="607004"/>
                  </a:lnTo>
                  <a:lnTo>
                    <a:pt x="0" y="477585"/>
                  </a:lnTo>
                  <a:cubicBezTo>
                    <a:pt x="0" y="457823"/>
                    <a:pt x="35419" y="428859"/>
                    <a:pt x="114408" y="400476"/>
                  </a:cubicBezTo>
                  <a:cubicBezTo>
                    <a:pt x="137891" y="392048"/>
                    <a:pt x="178841" y="367637"/>
                    <a:pt x="185828" y="363859"/>
                  </a:cubicBezTo>
                  <a:cubicBezTo>
                    <a:pt x="187672" y="362793"/>
                    <a:pt x="189710" y="362212"/>
                    <a:pt x="191941" y="362212"/>
                  </a:cubicBezTo>
                  <a:close/>
                  <a:moveTo>
                    <a:pt x="281913" y="0"/>
                  </a:moveTo>
                  <a:cubicBezTo>
                    <a:pt x="282398" y="0"/>
                    <a:pt x="282883" y="0"/>
                    <a:pt x="283368" y="0"/>
                  </a:cubicBezTo>
                  <a:cubicBezTo>
                    <a:pt x="283756" y="0"/>
                    <a:pt x="284242" y="0"/>
                    <a:pt x="284727" y="0"/>
                  </a:cubicBezTo>
                  <a:cubicBezTo>
                    <a:pt x="393214" y="0"/>
                    <a:pt x="413592" y="77317"/>
                    <a:pt x="410778" y="107256"/>
                  </a:cubicBezTo>
                  <a:cubicBezTo>
                    <a:pt x="408449" y="131284"/>
                    <a:pt x="402627" y="162580"/>
                    <a:pt x="402627" y="162580"/>
                  </a:cubicBezTo>
                  <a:cubicBezTo>
                    <a:pt x="402627" y="162580"/>
                    <a:pt x="414077" y="167812"/>
                    <a:pt x="414077" y="188933"/>
                  </a:cubicBezTo>
                  <a:cubicBezTo>
                    <a:pt x="410099" y="241835"/>
                    <a:pt x="388945" y="218969"/>
                    <a:pt x="384675" y="242222"/>
                  </a:cubicBezTo>
                  <a:cubicBezTo>
                    <a:pt x="377397" y="280784"/>
                    <a:pt x="343240" y="308688"/>
                    <a:pt x="321892" y="318280"/>
                  </a:cubicBezTo>
                  <a:cubicBezTo>
                    <a:pt x="309568" y="323900"/>
                    <a:pt x="296759" y="326709"/>
                    <a:pt x="283368" y="327000"/>
                  </a:cubicBezTo>
                  <a:cubicBezTo>
                    <a:pt x="269880" y="326709"/>
                    <a:pt x="257168" y="323900"/>
                    <a:pt x="244747" y="318280"/>
                  </a:cubicBezTo>
                  <a:cubicBezTo>
                    <a:pt x="223496" y="308688"/>
                    <a:pt x="189242" y="280784"/>
                    <a:pt x="182062" y="242222"/>
                  </a:cubicBezTo>
                  <a:cubicBezTo>
                    <a:pt x="177695" y="218969"/>
                    <a:pt x="156638" y="241835"/>
                    <a:pt x="152562" y="188933"/>
                  </a:cubicBezTo>
                  <a:cubicBezTo>
                    <a:pt x="152562" y="167812"/>
                    <a:pt x="164110" y="162580"/>
                    <a:pt x="164110" y="162580"/>
                  </a:cubicBezTo>
                  <a:cubicBezTo>
                    <a:pt x="164110" y="162580"/>
                    <a:pt x="158190" y="131284"/>
                    <a:pt x="155959" y="107256"/>
                  </a:cubicBezTo>
                  <a:cubicBezTo>
                    <a:pt x="153047" y="77317"/>
                    <a:pt x="173425" y="0"/>
                    <a:pt x="281913" y="0"/>
                  </a:cubicBezTo>
                  <a:close/>
                </a:path>
              </a:pathLst>
            </a:cu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06" name="PA-组合 142_23">
            <a:extLst>
              <a:ext uri="{FF2B5EF4-FFF2-40B4-BE49-F238E27FC236}">
                <a16:creationId xmlns="" xmlns:a16="http://schemas.microsoft.com/office/drawing/2014/main" id="{B723B034-90C8-40CB-B135-BD85BE22B07B}"/>
              </a:ext>
            </a:extLst>
          </p:cNvPr>
          <p:cNvGrpSpPr/>
          <p:nvPr>
            <p:custDataLst>
              <p:tags r:id="rId11"/>
            </p:custDataLst>
          </p:nvPr>
        </p:nvGrpSpPr>
        <p:grpSpPr>
          <a:xfrm>
            <a:off x="4000855" y="4202839"/>
            <a:ext cx="151199" cy="151199"/>
            <a:chOff x="11814478" y="190500"/>
            <a:chExt cx="198120" cy="198120"/>
          </a:xfrm>
        </p:grpSpPr>
        <p:sp>
          <p:nvSpPr>
            <p:cNvPr id="307" name="PA-圆角矩形 83">
              <a:extLst>
                <a:ext uri="{FF2B5EF4-FFF2-40B4-BE49-F238E27FC236}">
                  <a16:creationId xmlns="" xmlns:a16="http://schemas.microsoft.com/office/drawing/2014/main" id="{82D1902C-D69C-48B2-8AB2-5B9EBA0E138D}"/>
                </a:ext>
              </a:extLst>
            </p:cNvPr>
            <p:cNvSpPr/>
            <p:nvPr>
              <p:custDataLst>
                <p:tags r:id="rId21"/>
              </p:custDataLst>
            </p:nvPr>
          </p:nvSpPr>
          <p:spPr>
            <a:xfrm>
              <a:off x="11814478" y="190500"/>
              <a:ext cx="198120" cy="198120"/>
            </a:xfrm>
            <a:prstGeom prst="roundRect">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8" name="PA-man-shape_56745">
              <a:extLst>
                <a:ext uri="{FF2B5EF4-FFF2-40B4-BE49-F238E27FC236}">
                  <a16:creationId xmlns="" xmlns:a16="http://schemas.microsoft.com/office/drawing/2014/main" id="{536242CD-7D7C-49AD-BF66-645AB638A0E7}"/>
                </a:ext>
              </a:extLst>
            </p:cNvPr>
            <p:cNvSpPr>
              <a:spLocks noChangeAspect="1"/>
            </p:cNvSpPr>
            <p:nvPr>
              <p:custDataLst>
                <p:tags r:id="rId22"/>
              </p:custDataLst>
            </p:nvPr>
          </p:nvSpPr>
          <p:spPr bwMode="auto">
            <a:xfrm>
              <a:off x="11855721" y="227664"/>
              <a:ext cx="115633" cy="123793"/>
            </a:xfrm>
            <a:custGeom>
              <a:avLst/>
              <a:gdLst>
                <a:gd name="connsiteX0" fmla="*/ 191941 w 566993"/>
                <a:gd name="connsiteY0" fmla="*/ 362212 h 607004"/>
                <a:gd name="connsiteX1" fmla="*/ 203101 w 566993"/>
                <a:gd name="connsiteY1" fmla="*/ 369284 h 607004"/>
                <a:gd name="connsiteX2" fmla="*/ 283545 w 566993"/>
                <a:gd name="connsiteY2" fmla="*/ 479135 h 607004"/>
                <a:gd name="connsiteX3" fmla="*/ 363893 w 566993"/>
                <a:gd name="connsiteY3" fmla="*/ 369284 h 607004"/>
                <a:gd name="connsiteX4" fmla="*/ 375052 w 566993"/>
                <a:gd name="connsiteY4" fmla="*/ 362212 h 607004"/>
                <a:gd name="connsiteX5" fmla="*/ 381165 w 566993"/>
                <a:gd name="connsiteY5" fmla="*/ 363859 h 607004"/>
                <a:gd name="connsiteX6" fmla="*/ 452585 w 566993"/>
                <a:gd name="connsiteY6" fmla="*/ 400476 h 607004"/>
                <a:gd name="connsiteX7" fmla="*/ 566993 w 566993"/>
                <a:gd name="connsiteY7" fmla="*/ 477585 h 607004"/>
                <a:gd name="connsiteX8" fmla="*/ 566993 w 566993"/>
                <a:gd name="connsiteY8" fmla="*/ 607004 h 607004"/>
                <a:gd name="connsiteX9" fmla="*/ 283545 w 566993"/>
                <a:gd name="connsiteY9" fmla="*/ 607004 h 607004"/>
                <a:gd name="connsiteX10" fmla="*/ 0 w 566993"/>
                <a:gd name="connsiteY10" fmla="*/ 607004 h 607004"/>
                <a:gd name="connsiteX11" fmla="*/ 0 w 566993"/>
                <a:gd name="connsiteY11" fmla="*/ 477585 h 607004"/>
                <a:gd name="connsiteX12" fmla="*/ 114408 w 566993"/>
                <a:gd name="connsiteY12" fmla="*/ 400476 h 607004"/>
                <a:gd name="connsiteX13" fmla="*/ 185828 w 566993"/>
                <a:gd name="connsiteY13" fmla="*/ 363859 h 607004"/>
                <a:gd name="connsiteX14" fmla="*/ 191941 w 566993"/>
                <a:gd name="connsiteY14" fmla="*/ 362212 h 607004"/>
                <a:gd name="connsiteX15" fmla="*/ 281913 w 566993"/>
                <a:gd name="connsiteY15" fmla="*/ 0 h 607004"/>
                <a:gd name="connsiteX16" fmla="*/ 283368 w 566993"/>
                <a:gd name="connsiteY16" fmla="*/ 0 h 607004"/>
                <a:gd name="connsiteX17" fmla="*/ 284727 w 566993"/>
                <a:gd name="connsiteY17" fmla="*/ 0 h 607004"/>
                <a:gd name="connsiteX18" fmla="*/ 410778 w 566993"/>
                <a:gd name="connsiteY18" fmla="*/ 107256 h 607004"/>
                <a:gd name="connsiteX19" fmla="*/ 402627 w 566993"/>
                <a:gd name="connsiteY19" fmla="*/ 162580 h 607004"/>
                <a:gd name="connsiteX20" fmla="*/ 414077 w 566993"/>
                <a:gd name="connsiteY20" fmla="*/ 188933 h 607004"/>
                <a:gd name="connsiteX21" fmla="*/ 384675 w 566993"/>
                <a:gd name="connsiteY21" fmla="*/ 242222 h 607004"/>
                <a:gd name="connsiteX22" fmla="*/ 321892 w 566993"/>
                <a:gd name="connsiteY22" fmla="*/ 318280 h 607004"/>
                <a:gd name="connsiteX23" fmla="*/ 283368 w 566993"/>
                <a:gd name="connsiteY23" fmla="*/ 327000 h 607004"/>
                <a:gd name="connsiteX24" fmla="*/ 244747 w 566993"/>
                <a:gd name="connsiteY24" fmla="*/ 318280 h 607004"/>
                <a:gd name="connsiteX25" fmla="*/ 182062 w 566993"/>
                <a:gd name="connsiteY25" fmla="*/ 242222 h 607004"/>
                <a:gd name="connsiteX26" fmla="*/ 152562 w 566993"/>
                <a:gd name="connsiteY26" fmla="*/ 188933 h 607004"/>
                <a:gd name="connsiteX27" fmla="*/ 164110 w 566993"/>
                <a:gd name="connsiteY27" fmla="*/ 162580 h 607004"/>
                <a:gd name="connsiteX28" fmla="*/ 155959 w 566993"/>
                <a:gd name="connsiteY28" fmla="*/ 107256 h 607004"/>
                <a:gd name="connsiteX29" fmla="*/ 281913 w 566993"/>
                <a:gd name="connsiteY29"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66993" h="607004">
                  <a:moveTo>
                    <a:pt x="191941" y="362212"/>
                  </a:moveTo>
                  <a:cubicBezTo>
                    <a:pt x="196890" y="362212"/>
                    <a:pt x="201160" y="365118"/>
                    <a:pt x="203101" y="369284"/>
                  </a:cubicBezTo>
                  <a:cubicBezTo>
                    <a:pt x="222508" y="401638"/>
                    <a:pt x="258412" y="477391"/>
                    <a:pt x="283545" y="479135"/>
                  </a:cubicBezTo>
                  <a:cubicBezTo>
                    <a:pt x="308581" y="477391"/>
                    <a:pt x="344485" y="401638"/>
                    <a:pt x="363893" y="369284"/>
                  </a:cubicBezTo>
                  <a:cubicBezTo>
                    <a:pt x="365833" y="365118"/>
                    <a:pt x="370103" y="362212"/>
                    <a:pt x="375052" y="362212"/>
                  </a:cubicBezTo>
                  <a:cubicBezTo>
                    <a:pt x="377284" y="362212"/>
                    <a:pt x="379322" y="362793"/>
                    <a:pt x="381165" y="363859"/>
                  </a:cubicBezTo>
                  <a:cubicBezTo>
                    <a:pt x="388152" y="367637"/>
                    <a:pt x="429102" y="392048"/>
                    <a:pt x="452585" y="400476"/>
                  </a:cubicBezTo>
                  <a:cubicBezTo>
                    <a:pt x="531574" y="428859"/>
                    <a:pt x="566993" y="457823"/>
                    <a:pt x="566993" y="477585"/>
                  </a:cubicBezTo>
                  <a:lnTo>
                    <a:pt x="566993" y="607004"/>
                  </a:lnTo>
                  <a:lnTo>
                    <a:pt x="283545" y="607004"/>
                  </a:lnTo>
                  <a:lnTo>
                    <a:pt x="0" y="607004"/>
                  </a:lnTo>
                  <a:lnTo>
                    <a:pt x="0" y="477585"/>
                  </a:lnTo>
                  <a:cubicBezTo>
                    <a:pt x="0" y="457823"/>
                    <a:pt x="35419" y="428859"/>
                    <a:pt x="114408" y="400476"/>
                  </a:cubicBezTo>
                  <a:cubicBezTo>
                    <a:pt x="137891" y="392048"/>
                    <a:pt x="178841" y="367637"/>
                    <a:pt x="185828" y="363859"/>
                  </a:cubicBezTo>
                  <a:cubicBezTo>
                    <a:pt x="187672" y="362793"/>
                    <a:pt x="189710" y="362212"/>
                    <a:pt x="191941" y="362212"/>
                  </a:cubicBezTo>
                  <a:close/>
                  <a:moveTo>
                    <a:pt x="281913" y="0"/>
                  </a:moveTo>
                  <a:cubicBezTo>
                    <a:pt x="282398" y="0"/>
                    <a:pt x="282883" y="0"/>
                    <a:pt x="283368" y="0"/>
                  </a:cubicBezTo>
                  <a:cubicBezTo>
                    <a:pt x="283756" y="0"/>
                    <a:pt x="284242" y="0"/>
                    <a:pt x="284727" y="0"/>
                  </a:cubicBezTo>
                  <a:cubicBezTo>
                    <a:pt x="393214" y="0"/>
                    <a:pt x="413592" y="77317"/>
                    <a:pt x="410778" y="107256"/>
                  </a:cubicBezTo>
                  <a:cubicBezTo>
                    <a:pt x="408449" y="131284"/>
                    <a:pt x="402627" y="162580"/>
                    <a:pt x="402627" y="162580"/>
                  </a:cubicBezTo>
                  <a:cubicBezTo>
                    <a:pt x="402627" y="162580"/>
                    <a:pt x="414077" y="167812"/>
                    <a:pt x="414077" y="188933"/>
                  </a:cubicBezTo>
                  <a:cubicBezTo>
                    <a:pt x="410099" y="241835"/>
                    <a:pt x="388945" y="218969"/>
                    <a:pt x="384675" y="242222"/>
                  </a:cubicBezTo>
                  <a:cubicBezTo>
                    <a:pt x="377397" y="280784"/>
                    <a:pt x="343240" y="308688"/>
                    <a:pt x="321892" y="318280"/>
                  </a:cubicBezTo>
                  <a:cubicBezTo>
                    <a:pt x="309568" y="323900"/>
                    <a:pt x="296759" y="326709"/>
                    <a:pt x="283368" y="327000"/>
                  </a:cubicBezTo>
                  <a:cubicBezTo>
                    <a:pt x="269880" y="326709"/>
                    <a:pt x="257168" y="323900"/>
                    <a:pt x="244747" y="318280"/>
                  </a:cubicBezTo>
                  <a:cubicBezTo>
                    <a:pt x="223496" y="308688"/>
                    <a:pt x="189242" y="280784"/>
                    <a:pt x="182062" y="242222"/>
                  </a:cubicBezTo>
                  <a:cubicBezTo>
                    <a:pt x="177695" y="218969"/>
                    <a:pt x="156638" y="241835"/>
                    <a:pt x="152562" y="188933"/>
                  </a:cubicBezTo>
                  <a:cubicBezTo>
                    <a:pt x="152562" y="167812"/>
                    <a:pt x="164110" y="162580"/>
                    <a:pt x="164110" y="162580"/>
                  </a:cubicBezTo>
                  <a:cubicBezTo>
                    <a:pt x="164110" y="162580"/>
                    <a:pt x="158190" y="131284"/>
                    <a:pt x="155959" y="107256"/>
                  </a:cubicBezTo>
                  <a:cubicBezTo>
                    <a:pt x="153047" y="77317"/>
                    <a:pt x="173425" y="0"/>
                    <a:pt x="281913" y="0"/>
                  </a:cubicBezTo>
                  <a:close/>
                </a:path>
              </a:pathLst>
            </a:cu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09" name="PA-组合 6">
            <a:extLst>
              <a:ext uri="{FF2B5EF4-FFF2-40B4-BE49-F238E27FC236}">
                <a16:creationId xmlns="" xmlns:a16="http://schemas.microsoft.com/office/drawing/2014/main" id="{DAD5023F-D9BE-4EE4-BCDD-1E1CA7E4932E}"/>
              </a:ext>
            </a:extLst>
          </p:cNvPr>
          <p:cNvGrpSpPr/>
          <p:nvPr>
            <p:custDataLst>
              <p:tags r:id="rId12"/>
            </p:custDataLst>
          </p:nvPr>
        </p:nvGrpSpPr>
        <p:grpSpPr>
          <a:xfrm>
            <a:off x="7655367" y="2901516"/>
            <a:ext cx="198120" cy="198120"/>
            <a:chOff x="7655367" y="2901516"/>
            <a:chExt cx="198120" cy="198120"/>
          </a:xfrm>
        </p:grpSpPr>
        <p:sp>
          <p:nvSpPr>
            <p:cNvPr id="310" name="PA-圆角矩形 80">
              <a:extLst>
                <a:ext uri="{FF2B5EF4-FFF2-40B4-BE49-F238E27FC236}">
                  <a16:creationId xmlns="" xmlns:a16="http://schemas.microsoft.com/office/drawing/2014/main" id="{A4189DE3-1A35-46D8-A533-8CEE8F356BBB}"/>
                </a:ext>
              </a:extLst>
            </p:cNvPr>
            <p:cNvSpPr/>
            <p:nvPr>
              <p:custDataLst>
                <p:tags r:id="rId19"/>
              </p:custDataLst>
            </p:nvPr>
          </p:nvSpPr>
          <p:spPr>
            <a:xfrm>
              <a:off x="7655367" y="2901516"/>
              <a:ext cx="198120" cy="198120"/>
            </a:xfrm>
            <a:prstGeom prst="roundRect">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1" name="PA-man-shape_56745">
              <a:extLst>
                <a:ext uri="{FF2B5EF4-FFF2-40B4-BE49-F238E27FC236}">
                  <a16:creationId xmlns="" xmlns:a16="http://schemas.microsoft.com/office/drawing/2014/main" id="{542EE1C2-182A-4A5C-8B3B-648132E2AB6C}"/>
                </a:ext>
              </a:extLst>
            </p:cNvPr>
            <p:cNvSpPr>
              <a:spLocks noChangeAspect="1"/>
            </p:cNvSpPr>
            <p:nvPr>
              <p:custDataLst>
                <p:tags r:id="rId20"/>
              </p:custDataLst>
            </p:nvPr>
          </p:nvSpPr>
          <p:spPr bwMode="auto">
            <a:xfrm>
              <a:off x="7696610" y="2938680"/>
              <a:ext cx="115633" cy="123793"/>
            </a:xfrm>
            <a:custGeom>
              <a:avLst/>
              <a:gdLst>
                <a:gd name="connsiteX0" fmla="*/ 191941 w 566993"/>
                <a:gd name="connsiteY0" fmla="*/ 362212 h 607004"/>
                <a:gd name="connsiteX1" fmla="*/ 203101 w 566993"/>
                <a:gd name="connsiteY1" fmla="*/ 369284 h 607004"/>
                <a:gd name="connsiteX2" fmla="*/ 283545 w 566993"/>
                <a:gd name="connsiteY2" fmla="*/ 479135 h 607004"/>
                <a:gd name="connsiteX3" fmla="*/ 363893 w 566993"/>
                <a:gd name="connsiteY3" fmla="*/ 369284 h 607004"/>
                <a:gd name="connsiteX4" fmla="*/ 375052 w 566993"/>
                <a:gd name="connsiteY4" fmla="*/ 362212 h 607004"/>
                <a:gd name="connsiteX5" fmla="*/ 381165 w 566993"/>
                <a:gd name="connsiteY5" fmla="*/ 363859 h 607004"/>
                <a:gd name="connsiteX6" fmla="*/ 452585 w 566993"/>
                <a:gd name="connsiteY6" fmla="*/ 400476 h 607004"/>
                <a:gd name="connsiteX7" fmla="*/ 566993 w 566993"/>
                <a:gd name="connsiteY7" fmla="*/ 477585 h 607004"/>
                <a:gd name="connsiteX8" fmla="*/ 566993 w 566993"/>
                <a:gd name="connsiteY8" fmla="*/ 607004 h 607004"/>
                <a:gd name="connsiteX9" fmla="*/ 283545 w 566993"/>
                <a:gd name="connsiteY9" fmla="*/ 607004 h 607004"/>
                <a:gd name="connsiteX10" fmla="*/ 0 w 566993"/>
                <a:gd name="connsiteY10" fmla="*/ 607004 h 607004"/>
                <a:gd name="connsiteX11" fmla="*/ 0 w 566993"/>
                <a:gd name="connsiteY11" fmla="*/ 477585 h 607004"/>
                <a:gd name="connsiteX12" fmla="*/ 114408 w 566993"/>
                <a:gd name="connsiteY12" fmla="*/ 400476 h 607004"/>
                <a:gd name="connsiteX13" fmla="*/ 185828 w 566993"/>
                <a:gd name="connsiteY13" fmla="*/ 363859 h 607004"/>
                <a:gd name="connsiteX14" fmla="*/ 191941 w 566993"/>
                <a:gd name="connsiteY14" fmla="*/ 362212 h 607004"/>
                <a:gd name="connsiteX15" fmla="*/ 281913 w 566993"/>
                <a:gd name="connsiteY15" fmla="*/ 0 h 607004"/>
                <a:gd name="connsiteX16" fmla="*/ 283368 w 566993"/>
                <a:gd name="connsiteY16" fmla="*/ 0 h 607004"/>
                <a:gd name="connsiteX17" fmla="*/ 284727 w 566993"/>
                <a:gd name="connsiteY17" fmla="*/ 0 h 607004"/>
                <a:gd name="connsiteX18" fmla="*/ 410778 w 566993"/>
                <a:gd name="connsiteY18" fmla="*/ 107256 h 607004"/>
                <a:gd name="connsiteX19" fmla="*/ 402627 w 566993"/>
                <a:gd name="connsiteY19" fmla="*/ 162580 h 607004"/>
                <a:gd name="connsiteX20" fmla="*/ 414077 w 566993"/>
                <a:gd name="connsiteY20" fmla="*/ 188933 h 607004"/>
                <a:gd name="connsiteX21" fmla="*/ 384675 w 566993"/>
                <a:gd name="connsiteY21" fmla="*/ 242222 h 607004"/>
                <a:gd name="connsiteX22" fmla="*/ 321892 w 566993"/>
                <a:gd name="connsiteY22" fmla="*/ 318280 h 607004"/>
                <a:gd name="connsiteX23" fmla="*/ 283368 w 566993"/>
                <a:gd name="connsiteY23" fmla="*/ 327000 h 607004"/>
                <a:gd name="connsiteX24" fmla="*/ 244747 w 566993"/>
                <a:gd name="connsiteY24" fmla="*/ 318280 h 607004"/>
                <a:gd name="connsiteX25" fmla="*/ 182062 w 566993"/>
                <a:gd name="connsiteY25" fmla="*/ 242222 h 607004"/>
                <a:gd name="connsiteX26" fmla="*/ 152562 w 566993"/>
                <a:gd name="connsiteY26" fmla="*/ 188933 h 607004"/>
                <a:gd name="connsiteX27" fmla="*/ 164110 w 566993"/>
                <a:gd name="connsiteY27" fmla="*/ 162580 h 607004"/>
                <a:gd name="connsiteX28" fmla="*/ 155959 w 566993"/>
                <a:gd name="connsiteY28" fmla="*/ 107256 h 607004"/>
                <a:gd name="connsiteX29" fmla="*/ 281913 w 566993"/>
                <a:gd name="connsiteY29"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66993" h="607004">
                  <a:moveTo>
                    <a:pt x="191941" y="362212"/>
                  </a:moveTo>
                  <a:cubicBezTo>
                    <a:pt x="196890" y="362212"/>
                    <a:pt x="201160" y="365118"/>
                    <a:pt x="203101" y="369284"/>
                  </a:cubicBezTo>
                  <a:cubicBezTo>
                    <a:pt x="222508" y="401638"/>
                    <a:pt x="258412" y="477391"/>
                    <a:pt x="283545" y="479135"/>
                  </a:cubicBezTo>
                  <a:cubicBezTo>
                    <a:pt x="308581" y="477391"/>
                    <a:pt x="344485" y="401638"/>
                    <a:pt x="363893" y="369284"/>
                  </a:cubicBezTo>
                  <a:cubicBezTo>
                    <a:pt x="365833" y="365118"/>
                    <a:pt x="370103" y="362212"/>
                    <a:pt x="375052" y="362212"/>
                  </a:cubicBezTo>
                  <a:cubicBezTo>
                    <a:pt x="377284" y="362212"/>
                    <a:pt x="379322" y="362793"/>
                    <a:pt x="381165" y="363859"/>
                  </a:cubicBezTo>
                  <a:cubicBezTo>
                    <a:pt x="388152" y="367637"/>
                    <a:pt x="429102" y="392048"/>
                    <a:pt x="452585" y="400476"/>
                  </a:cubicBezTo>
                  <a:cubicBezTo>
                    <a:pt x="531574" y="428859"/>
                    <a:pt x="566993" y="457823"/>
                    <a:pt x="566993" y="477585"/>
                  </a:cubicBezTo>
                  <a:lnTo>
                    <a:pt x="566993" y="607004"/>
                  </a:lnTo>
                  <a:lnTo>
                    <a:pt x="283545" y="607004"/>
                  </a:lnTo>
                  <a:lnTo>
                    <a:pt x="0" y="607004"/>
                  </a:lnTo>
                  <a:lnTo>
                    <a:pt x="0" y="477585"/>
                  </a:lnTo>
                  <a:cubicBezTo>
                    <a:pt x="0" y="457823"/>
                    <a:pt x="35419" y="428859"/>
                    <a:pt x="114408" y="400476"/>
                  </a:cubicBezTo>
                  <a:cubicBezTo>
                    <a:pt x="137891" y="392048"/>
                    <a:pt x="178841" y="367637"/>
                    <a:pt x="185828" y="363859"/>
                  </a:cubicBezTo>
                  <a:cubicBezTo>
                    <a:pt x="187672" y="362793"/>
                    <a:pt x="189710" y="362212"/>
                    <a:pt x="191941" y="362212"/>
                  </a:cubicBezTo>
                  <a:close/>
                  <a:moveTo>
                    <a:pt x="281913" y="0"/>
                  </a:moveTo>
                  <a:cubicBezTo>
                    <a:pt x="282398" y="0"/>
                    <a:pt x="282883" y="0"/>
                    <a:pt x="283368" y="0"/>
                  </a:cubicBezTo>
                  <a:cubicBezTo>
                    <a:pt x="283756" y="0"/>
                    <a:pt x="284242" y="0"/>
                    <a:pt x="284727" y="0"/>
                  </a:cubicBezTo>
                  <a:cubicBezTo>
                    <a:pt x="393214" y="0"/>
                    <a:pt x="413592" y="77317"/>
                    <a:pt x="410778" y="107256"/>
                  </a:cubicBezTo>
                  <a:cubicBezTo>
                    <a:pt x="408449" y="131284"/>
                    <a:pt x="402627" y="162580"/>
                    <a:pt x="402627" y="162580"/>
                  </a:cubicBezTo>
                  <a:cubicBezTo>
                    <a:pt x="402627" y="162580"/>
                    <a:pt x="414077" y="167812"/>
                    <a:pt x="414077" y="188933"/>
                  </a:cubicBezTo>
                  <a:cubicBezTo>
                    <a:pt x="410099" y="241835"/>
                    <a:pt x="388945" y="218969"/>
                    <a:pt x="384675" y="242222"/>
                  </a:cubicBezTo>
                  <a:cubicBezTo>
                    <a:pt x="377397" y="280784"/>
                    <a:pt x="343240" y="308688"/>
                    <a:pt x="321892" y="318280"/>
                  </a:cubicBezTo>
                  <a:cubicBezTo>
                    <a:pt x="309568" y="323900"/>
                    <a:pt x="296759" y="326709"/>
                    <a:pt x="283368" y="327000"/>
                  </a:cubicBezTo>
                  <a:cubicBezTo>
                    <a:pt x="269880" y="326709"/>
                    <a:pt x="257168" y="323900"/>
                    <a:pt x="244747" y="318280"/>
                  </a:cubicBezTo>
                  <a:cubicBezTo>
                    <a:pt x="223496" y="308688"/>
                    <a:pt x="189242" y="280784"/>
                    <a:pt x="182062" y="242222"/>
                  </a:cubicBezTo>
                  <a:cubicBezTo>
                    <a:pt x="177695" y="218969"/>
                    <a:pt x="156638" y="241835"/>
                    <a:pt x="152562" y="188933"/>
                  </a:cubicBezTo>
                  <a:cubicBezTo>
                    <a:pt x="152562" y="167812"/>
                    <a:pt x="164110" y="162580"/>
                    <a:pt x="164110" y="162580"/>
                  </a:cubicBezTo>
                  <a:cubicBezTo>
                    <a:pt x="164110" y="162580"/>
                    <a:pt x="158190" y="131284"/>
                    <a:pt x="155959" y="107256"/>
                  </a:cubicBezTo>
                  <a:cubicBezTo>
                    <a:pt x="153047" y="77317"/>
                    <a:pt x="173425" y="0"/>
                    <a:pt x="281913" y="0"/>
                  </a:cubicBezTo>
                  <a:close/>
                </a:path>
              </a:pathLst>
            </a:cu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312" name="直接箭头连接符 311">
            <a:extLst>
              <a:ext uri="{FF2B5EF4-FFF2-40B4-BE49-F238E27FC236}">
                <a16:creationId xmlns="" xmlns:a16="http://schemas.microsoft.com/office/drawing/2014/main" id="{2C591C0E-72DE-43CF-A4DD-38CC2DC9332E}"/>
              </a:ext>
            </a:extLst>
          </p:cNvPr>
          <p:cNvCxnSpPr/>
          <p:nvPr/>
        </p:nvCxnSpPr>
        <p:spPr>
          <a:xfrm flipV="1">
            <a:off x="5073351" y="1948280"/>
            <a:ext cx="0" cy="904240"/>
          </a:xfrm>
          <a:prstGeom prst="straightConnector1">
            <a:avLst/>
          </a:prstGeom>
          <a:ln w="9525">
            <a:gradFill>
              <a:gsLst>
                <a:gs pos="100000">
                  <a:srgbClr val="23DF75"/>
                </a:gs>
                <a:gs pos="53000">
                  <a:srgbClr val="23DF75">
                    <a:alpha val="0"/>
                  </a:srgb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grpSp>
        <p:nvGrpSpPr>
          <p:cNvPr id="314" name="组合 313">
            <a:extLst>
              <a:ext uri="{FF2B5EF4-FFF2-40B4-BE49-F238E27FC236}">
                <a16:creationId xmlns="" xmlns:a16="http://schemas.microsoft.com/office/drawing/2014/main" id="{9B8DBB6E-51C6-45F5-9DCD-DE44608E0B99}"/>
              </a:ext>
            </a:extLst>
          </p:cNvPr>
          <p:cNvGrpSpPr/>
          <p:nvPr/>
        </p:nvGrpSpPr>
        <p:grpSpPr>
          <a:xfrm>
            <a:off x="9119303" y="1913108"/>
            <a:ext cx="2456691" cy="621072"/>
            <a:chOff x="9116169" y="1517615"/>
            <a:chExt cx="2545491" cy="621072"/>
          </a:xfrm>
        </p:grpSpPr>
        <p:sp useBgFill="1">
          <p:nvSpPr>
            <p:cNvPr id="319" name="椭圆 318">
              <a:extLst>
                <a:ext uri="{FF2B5EF4-FFF2-40B4-BE49-F238E27FC236}">
                  <a16:creationId xmlns="" xmlns:a16="http://schemas.microsoft.com/office/drawing/2014/main" id="{7B29EEBC-DF9F-418D-8775-AC9970E82C08}"/>
                </a:ext>
              </a:extLst>
            </p:cNvPr>
            <p:cNvSpPr/>
            <p:nvPr/>
          </p:nvSpPr>
          <p:spPr>
            <a:xfrm rot="19626803">
              <a:off x="9116169" y="1517615"/>
              <a:ext cx="621072" cy="621072"/>
            </a:xfrm>
            <a:prstGeom prst="ellipse">
              <a:avLst/>
            </a:prstGeom>
            <a:ln w="25400">
              <a:gradFill>
                <a:gsLst>
                  <a:gs pos="0">
                    <a:srgbClr val="23DF75"/>
                  </a:gs>
                  <a:gs pos="100000">
                    <a:srgbClr val="23DF75">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20" name="Oval 9">
              <a:extLst>
                <a:ext uri="{FF2B5EF4-FFF2-40B4-BE49-F238E27FC236}">
                  <a16:creationId xmlns="" xmlns:a16="http://schemas.microsoft.com/office/drawing/2014/main" id="{6EA5411C-1722-4A5B-8729-9802DAEB512D}"/>
                </a:ext>
              </a:extLst>
            </p:cNvPr>
            <p:cNvSpPr/>
            <p:nvPr/>
          </p:nvSpPr>
          <p:spPr>
            <a:xfrm>
              <a:off x="9256525" y="1658213"/>
              <a:ext cx="340360" cy="339876"/>
            </a:xfrm>
            <a:custGeom>
              <a:avLst/>
              <a:gdLst>
                <a:gd name="connsiteX0" fmla="*/ 181152 w 607302"/>
                <a:gd name="connsiteY0" fmla="*/ 307524 h 606439"/>
                <a:gd name="connsiteX1" fmla="*/ 191140 w 607302"/>
                <a:gd name="connsiteY1" fmla="*/ 311663 h 606439"/>
                <a:gd name="connsiteX2" fmla="*/ 267459 w 607302"/>
                <a:gd name="connsiteY2" fmla="*/ 387946 h 606439"/>
                <a:gd name="connsiteX3" fmla="*/ 267459 w 607302"/>
                <a:gd name="connsiteY3" fmla="*/ 407886 h 606439"/>
                <a:gd name="connsiteX4" fmla="*/ 260675 w 607302"/>
                <a:gd name="connsiteY4" fmla="*/ 414753 h 606439"/>
                <a:gd name="connsiteX5" fmla="*/ 246448 w 607302"/>
                <a:gd name="connsiteY5" fmla="*/ 418327 h 606439"/>
                <a:gd name="connsiteX6" fmla="*/ 145820 w 607302"/>
                <a:gd name="connsiteY6" fmla="*/ 387475 h 606439"/>
                <a:gd name="connsiteX7" fmla="*/ 188690 w 607302"/>
                <a:gd name="connsiteY7" fmla="*/ 428580 h 606439"/>
                <a:gd name="connsiteX8" fmla="*/ 207723 w 607302"/>
                <a:gd name="connsiteY8" fmla="*/ 447580 h 606439"/>
                <a:gd name="connsiteX9" fmla="*/ 211869 w 607302"/>
                <a:gd name="connsiteY9" fmla="*/ 457550 h 606439"/>
                <a:gd name="connsiteX10" fmla="*/ 207723 w 607302"/>
                <a:gd name="connsiteY10" fmla="*/ 467615 h 606439"/>
                <a:gd name="connsiteX11" fmla="*/ 187654 w 607302"/>
                <a:gd name="connsiteY11" fmla="*/ 467615 h 606439"/>
                <a:gd name="connsiteX12" fmla="*/ 111335 w 607302"/>
                <a:gd name="connsiteY12" fmla="*/ 391332 h 606439"/>
                <a:gd name="connsiteX13" fmla="*/ 107189 w 607302"/>
                <a:gd name="connsiteY13" fmla="*/ 381361 h 606439"/>
                <a:gd name="connsiteX14" fmla="*/ 111335 w 607302"/>
                <a:gd name="connsiteY14" fmla="*/ 371391 h 606439"/>
                <a:gd name="connsiteX15" fmla="*/ 120757 w 607302"/>
                <a:gd name="connsiteY15" fmla="*/ 361985 h 606439"/>
                <a:gd name="connsiteX16" fmla="*/ 134890 w 607302"/>
                <a:gd name="connsiteY16" fmla="*/ 358411 h 606439"/>
                <a:gd name="connsiteX17" fmla="*/ 231278 w 607302"/>
                <a:gd name="connsiteY17" fmla="*/ 388040 h 606439"/>
                <a:gd name="connsiteX18" fmla="*/ 189256 w 607302"/>
                <a:gd name="connsiteY18" fmla="*/ 349851 h 606439"/>
                <a:gd name="connsiteX19" fmla="*/ 171071 w 607302"/>
                <a:gd name="connsiteY19" fmla="*/ 331697 h 606439"/>
                <a:gd name="connsiteX20" fmla="*/ 171071 w 607302"/>
                <a:gd name="connsiteY20" fmla="*/ 311757 h 606439"/>
                <a:gd name="connsiteX21" fmla="*/ 181152 w 607302"/>
                <a:gd name="connsiteY21" fmla="*/ 307524 h 606439"/>
                <a:gd name="connsiteX22" fmla="*/ 259333 w 607302"/>
                <a:gd name="connsiteY22" fmla="*/ 228773 h 606439"/>
                <a:gd name="connsiteX23" fmla="*/ 268280 w 607302"/>
                <a:gd name="connsiteY23" fmla="*/ 232441 h 606439"/>
                <a:gd name="connsiteX24" fmla="*/ 268280 w 607302"/>
                <a:gd name="connsiteY24" fmla="*/ 250309 h 606439"/>
                <a:gd name="connsiteX25" fmla="*/ 239650 w 607302"/>
                <a:gd name="connsiteY25" fmla="*/ 278897 h 606439"/>
                <a:gd name="connsiteX26" fmla="*/ 259710 w 607302"/>
                <a:gd name="connsiteY26" fmla="*/ 298928 h 606439"/>
                <a:gd name="connsiteX27" fmla="*/ 286268 w 607302"/>
                <a:gd name="connsiteY27" fmla="*/ 272314 h 606439"/>
                <a:gd name="connsiteX28" fmla="*/ 295120 w 607302"/>
                <a:gd name="connsiteY28" fmla="*/ 268647 h 606439"/>
                <a:gd name="connsiteX29" fmla="*/ 303973 w 607302"/>
                <a:gd name="connsiteY29" fmla="*/ 272314 h 606439"/>
                <a:gd name="connsiteX30" fmla="*/ 303973 w 607302"/>
                <a:gd name="connsiteY30" fmla="*/ 290088 h 606439"/>
                <a:gd name="connsiteX31" fmla="*/ 277415 w 607302"/>
                <a:gd name="connsiteY31" fmla="*/ 316608 h 606439"/>
                <a:gd name="connsiteX32" fmla="*/ 300300 w 607302"/>
                <a:gd name="connsiteY32" fmla="*/ 339366 h 606439"/>
                <a:gd name="connsiteX33" fmla="*/ 330908 w 607302"/>
                <a:gd name="connsiteY33" fmla="*/ 308803 h 606439"/>
                <a:gd name="connsiteX34" fmla="*/ 348801 w 607302"/>
                <a:gd name="connsiteY34" fmla="*/ 308803 h 606439"/>
                <a:gd name="connsiteX35" fmla="*/ 352474 w 607302"/>
                <a:gd name="connsiteY35" fmla="*/ 317737 h 606439"/>
                <a:gd name="connsiteX36" fmla="*/ 348801 w 607302"/>
                <a:gd name="connsiteY36" fmla="*/ 326577 h 606439"/>
                <a:gd name="connsiteX37" fmla="*/ 306233 w 607302"/>
                <a:gd name="connsiteY37" fmla="*/ 369084 h 606439"/>
                <a:gd name="connsiteX38" fmla="*/ 286268 w 607302"/>
                <a:gd name="connsiteY38" fmla="*/ 369084 h 606439"/>
                <a:gd name="connsiteX39" fmla="*/ 209984 w 607302"/>
                <a:gd name="connsiteY39" fmla="*/ 292910 h 606439"/>
                <a:gd name="connsiteX40" fmla="*/ 209984 w 607302"/>
                <a:gd name="connsiteY40" fmla="*/ 272973 h 606439"/>
                <a:gd name="connsiteX41" fmla="*/ 250480 w 607302"/>
                <a:gd name="connsiteY41" fmla="*/ 232441 h 606439"/>
                <a:gd name="connsiteX42" fmla="*/ 259333 w 607302"/>
                <a:gd name="connsiteY42" fmla="*/ 228773 h 606439"/>
                <a:gd name="connsiteX43" fmla="*/ 391704 w 607302"/>
                <a:gd name="connsiteY43" fmla="*/ 99638 h 606439"/>
                <a:gd name="connsiteX44" fmla="*/ 402633 w 607302"/>
                <a:gd name="connsiteY44" fmla="*/ 106787 h 606439"/>
                <a:gd name="connsiteX45" fmla="*/ 458506 w 607302"/>
                <a:gd name="connsiteY45" fmla="*/ 201415 h 606439"/>
                <a:gd name="connsiteX46" fmla="*/ 456245 w 607302"/>
                <a:gd name="connsiteY46" fmla="*/ 219475 h 606439"/>
                <a:gd name="connsiteX47" fmla="*/ 449366 w 607302"/>
                <a:gd name="connsiteY47" fmla="*/ 226247 h 606439"/>
                <a:gd name="connsiteX48" fmla="*/ 430617 w 607302"/>
                <a:gd name="connsiteY48" fmla="*/ 228129 h 606439"/>
                <a:gd name="connsiteX49" fmla="*/ 391138 w 607302"/>
                <a:gd name="connsiteY49" fmla="*/ 201603 h 606439"/>
                <a:gd name="connsiteX50" fmla="*/ 356842 w 607302"/>
                <a:gd name="connsiteY50" fmla="*/ 176488 h 606439"/>
                <a:gd name="connsiteX51" fmla="*/ 356559 w 607302"/>
                <a:gd name="connsiteY51" fmla="*/ 176864 h 606439"/>
                <a:gd name="connsiteX52" fmla="*/ 380774 w 607302"/>
                <a:gd name="connsiteY52" fmla="*/ 212044 h 606439"/>
                <a:gd name="connsiteX53" fmla="*/ 406590 w 607302"/>
                <a:gd name="connsiteY53" fmla="*/ 252491 h 606439"/>
                <a:gd name="connsiteX54" fmla="*/ 404612 w 607302"/>
                <a:gd name="connsiteY54" fmla="*/ 271021 h 606439"/>
                <a:gd name="connsiteX55" fmla="*/ 397451 w 607302"/>
                <a:gd name="connsiteY55" fmla="*/ 278076 h 606439"/>
                <a:gd name="connsiteX56" fmla="*/ 379172 w 607302"/>
                <a:gd name="connsiteY56" fmla="*/ 280240 h 606439"/>
                <a:gd name="connsiteX57" fmla="*/ 286931 w 607302"/>
                <a:gd name="connsiteY57" fmla="*/ 223426 h 606439"/>
                <a:gd name="connsiteX58" fmla="*/ 279487 w 607302"/>
                <a:gd name="connsiteY58" fmla="*/ 211950 h 606439"/>
                <a:gd name="connsiteX59" fmla="*/ 284010 w 607302"/>
                <a:gd name="connsiteY59" fmla="*/ 198969 h 606439"/>
                <a:gd name="connsiteX60" fmla="*/ 304079 w 607302"/>
                <a:gd name="connsiteY60" fmla="*/ 197182 h 606439"/>
                <a:gd name="connsiteX61" fmla="*/ 340259 w 607302"/>
                <a:gd name="connsiteY61" fmla="*/ 222203 h 606439"/>
                <a:gd name="connsiteX62" fmla="*/ 379643 w 607302"/>
                <a:gd name="connsiteY62" fmla="*/ 250045 h 606439"/>
                <a:gd name="connsiteX63" fmla="*/ 379926 w 607302"/>
                <a:gd name="connsiteY63" fmla="*/ 249763 h 606439"/>
                <a:gd name="connsiteX64" fmla="*/ 352319 w 607302"/>
                <a:gd name="connsiteY64" fmla="*/ 209598 h 606439"/>
                <a:gd name="connsiteX65" fmla="*/ 327634 w 607302"/>
                <a:gd name="connsiteY65" fmla="*/ 172161 h 606439"/>
                <a:gd name="connsiteX66" fmla="*/ 329612 w 607302"/>
                <a:gd name="connsiteY66" fmla="*/ 153537 h 606439"/>
                <a:gd name="connsiteX67" fmla="*/ 335454 w 607302"/>
                <a:gd name="connsiteY67" fmla="*/ 147705 h 606439"/>
                <a:gd name="connsiteX68" fmla="*/ 354298 w 607302"/>
                <a:gd name="connsiteY68" fmla="*/ 145917 h 606439"/>
                <a:gd name="connsiteX69" fmla="*/ 392457 w 607302"/>
                <a:gd name="connsiteY69" fmla="*/ 171785 h 606439"/>
                <a:gd name="connsiteX70" fmla="*/ 429957 w 607302"/>
                <a:gd name="connsiteY70" fmla="*/ 198969 h 606439"/>
                <a:gd name="connsiteX71" fmla="*/ 430240 w 607302"/>
                <a:gd name="connsiteY71" fmla="*/ 198593 h 606439"/>
                <a:gd name="connsiteX72" fmla="*/ 402350 w 607302"/>
                <a:gd name="connsiteY72" fmla="*/ 159651 h 606439"/>
                <a:gd name="connsiteX73" fmla="*/ 377476 w 607302"/>
                <a:gd name="connsiteY73" fmla="*/ 122496 h 606439"/>
                <a:gd name="connsiteX74" fmla="*/ 379361 w 607302"/>
                <a:gd name="connsiteY74" fmla="*/ 103871 h 606439"/>
                <a:gd name="connsiteX75" fmla="*/ 391704 w 607302"/>
                <a:gd name="connsiteY75" fmla="*/ 99638 h 606439"/>
                <a:gd name="connsiteX76" fmla="*/ 303806 w 607302"/>
                <a:gd name="connsiteY76" fmla="*/ 60766 h 606439"/>
                <a:gd name="connsiteX77" fmla="*/ 132073 w 607302"/>
                <a:gd name="connsiteY77" fmla="*/ 131880 h 606439"/>
                <a:gd name="connsiteX78" fmla="*/ 60855 w 607302"/>
                <a:gd name="connsiteY78" fmla="*/ 303361 h 606439"/>
                <a:gd name="connsiteX79" fmla="*/ 132073 w 607302"/>
                <a:gd name="connsiteY79" fmla="*/ 474936 h 606439"/>
                <a:gd name="connsiteX80" fmla="*/ 299755 w 607302"/>
                <a:gd name="connsiteY80" fmla="*/ 545485 h 606439"/>
                <a:gd name="connsiteX81" fmla="*/ 546191 w 607302"/>
                <a:gd name="connsiteY81" fmla="*/ 297058 h 606439"/>
                <a:gd name="connsiteX82" fmla="*/ 475633 w 607302"/>
                <a:gd name="connsiteY82" fmla="*/ 131880 h 606439"/>
                <a:gd name="connsiteX83" fmla="*/ 303806 w 607302"/>
                <a:gd name="connsiteY83" fmla="*/ 60766 h 606439"/>
                <a:gd name="connsiteX84" fmla="*/ 303806 w 607302"/>
                <a:gd name="connsiteY84" fmla="*/ 0 h 606439"/>
                <a:gd name="connsiteX85" fmla="*/ 518684 w 607302"/>
                <a:gd name="connsiteY85" fmla="*/ 88892 h 606439"/>
                <a:gd name="connsiteX86" fmla="*/ 607046 w 607302"/>
                <a:gd name="connsiteY86" fmla="*/ 315589 h 606439"/>
                <a:gd name="connsiteX87" fmla="*/ 598191 w 607302"/>
                <a:gd name="connsiteY87" fmla="*/ 335907 h 606439"/>
                <a:gd name="connsiteX88" fmla="*/ 336400 w 607302"/>
                <a:gd name="connsiteY88" fmla="*/ 597315 h 606439"/>
                <a:gd name="connsiteX89" fmla="*/ 316052 w 607302"/>
                <a:gd name="connsiteY89" fmla="*/ 606251 h 606439"/>
                <a:gd name="connsiteX90" fmla="*/ 303712 w 607302"/>
                <a:gd name="connsiteY90" fmla="*/ 606439 h 606439"/>
                <a:gd name="connsiteX91" fmla="*/ 89022 w 607302"/>
                <a:gd name="connsiteY91" fmla="*/ 517924 h 606439"/>
                <a:gd name="connsiteX92" fmla="*/ 0 w 607302"/>
                <a:gd name="connsiteY92" fmla="*/ 303361 h 606439"/>
                <a:gd name="connsiteX93" fmla="*/ 89022 w 607302"/>
                <a:gd name="connsiteY93" fmla="*/ 88892 h 606439"/>
                <a:gd name="connsiteX94" fmla="*/ 303806 w 607302"/>
                <a:gd name="connsiteY94" fmla="*/ 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7302" h="606439">
                  <a:moveTo>
                    <a:pt x="181152" y="307524"/>
                  </a:moveTo>
                  <a:cubicBezTo>
                    <a:pt x="184827" y="307524"/>
                    <a:pt x="188502" y="309029"/>
                    <a:pt x="191140" y="311663"/>
                  </a:cubicBezTo>
                  <a:lnTo>
                    <a:pt x="267459" y="387946"/>
                  </a:lnTo>
                  <a:cubicBezTo>
                    <a:pt x="273018" y="393401"/>
                    <a:pt x="273018" y="402337"/>
                    <a:pt x="267459" y="407886"/>
                  </a:cubicBezTo>
                  <a:lnTo>
                    <a:pt x="260675" y="414753"/>
                  </a:lnTo>
                  <a:cubicBezTo>
                    <a:pt x="256906" y="418515"/>
                    <a:pt x="251441" y="419832"/>
                    <a:pt x="246448" y="418327"/>
                  </a:cubicBezTo>
                  <a:lnTo>
                    <a:pt x="145820" y="387475"/>
                  </a:lnTo>
                  <a:cubicBezTo>
                    <a:pt x="159105" y="399609"/>
                    <a:pt x="172955" y="412966"/>
                    <a:pt x="188690" y="428580"/>
                  </a:cubicBezTo>
                  <a:lnTo>
                    <a:pt x="207723" y="447580"/>
                  </a:lnTo>
                  <a:cubicBezTo>
                    <a:pt x="210361" y="450213"/>
                    <a:pt x="211869" y="453882"/>
                    <a:pt x="211869" y="457550"/>
                  </a:cubicBezTo>
                  <a:cubicBezTo>
                    <a:pt x="211869" y="461312"/>
                    <a:pt x="210361" y="464981"/>
                    <a:pt x="207723" y="467615"/>
                  </a:cubicBezTo>
                  <a:cubicBezTo>
                    <a:pt x="202164" y="473070"/>
                    <a:pt x="193213" y="473070"/>
                    <a:pt x="187654" y="467615"/>
                  </a:cubicBezTo>
                  <a:lnTo>
                    <a:pt x="111335" y="391332"/>
                  </a:lnTo>
                  <a:cubicBezTo>
                    <a:pt x="108697" y="388698"/>
                    <a:pt x="107189" y="385124"/>
                    <a:pt x="107189" y="381361"/>
                  </a:cubicBezTo>
                  <a:cubicBezTo>
                    <a:pt x="107189" y="377599"/>
                    <a:pt x="108697" y="374025"/>
                    <a:pt x="111335" y="371391"/>
                  </a:cubicBezTo>
                  <a:lnTo>
                    <a:pt x="120757" y="361985"/>
                  </a:lnTo>
                  <a:cubicBezTo>
                    <a:pt x="124431" y="358222"/>
                    <a:pt x="129896" y="356906"/>
                    <a:pt x="134890" y="358411"/>
                  </a:cubicBezTo>
                  <a:lnTo>
                    <a:pt x="231278" y="388040"/>
                  </a:lnTo>
                  <a:cubicBezTo>
                    <a:pt x="217145" y="376752"/>
                    <a:pt x="203671" y="364242"/>
                    <a:pt x="189256" y="349851"/>
                  </a:cubicBezTo>
                  <a:lnTo>
                    <a:pt x="171071" y="331697"/>
                  </a:lnTo>
                  <a:cubicBezTo>
                    <a:pt x="165606" y="326148"/>
                    <a:pt x="165606" y="317212"/>
                    <a:pt x="171071" y="311757"/>
                  </a:cubicBezTo>
                  <a:cubicBezTo>
                    <a:pt x="173803" y="309029"/>
                    <a:pt x="177384" y="307524"/>
                    <a:pt x="181152" y="307524"/>
                  </a:cubicBezTo>
                  <a:close/>
                  <a:moveTo>
                    <a:pt x="259333" y="228773"/>
                  </a:moveTo>
                  <a:cubicBezTo>
                    <a:pt x="262723" y="228773"/>
                    <a:pt x="265925" y="230090"/>
                    <a:pt x="268280" y="232441"/>
                  </a:cubicBezTo>
                  <a:cubicBezTo>
                    <a:pt x="273271" y="237425"/>
                    <a:pt x="273271" y="245418"/>
                    <a:pt x="268280" y="250309"/>
                  </a:cubicBezTo>
                  <a:lnTo>
                    <a:pt x="239650" y="278897"/>
                  </a:lnTo>
                  <a:lnTo>
                    <a:pt x="259710" y="298928"/>
                  </a:lnTo>
                  <a:lnTo>
                    <a:pt x="286268" y="272314"/>
                  </a:lnTo>
                  <a:cubicBezTo>
                    <a:pt x="288528" y="269963"/>
                    <a:pt x="291730" y="268647"/>
                    <a:pt x="295120" y="268647"/>
                  </a:cubicBezTo>
                  <a:cubicBezTo>
                    <a:pt x="298416" y="268647"/>
                    <a:pt x="301618" y="269963"/>
                    <a:pt x="303973" y="272314"/>
                  </a:cubicBezTo>
                  <a:cubicBezTo>
                    <a:pt x="308870" y="277299"/>
                    <a:pt x="308870" y="285198"/>
                    <a:pt x="303973" y="290088"/>
                  </a:cubicBezTo>
                  <a:lnTo>
                    <a:pt x="277415" y="316608"/>
                  </a:lnTo>
                  <a:lnTo>
                    <a:pt x="300300" y="339366"/>
                  </a:lnTo>
                  <a:lnTo>
                    <a:pt x="330908" y="308803"/>
                  </a:lnTo>
                  <a:cubicBezTo>
                    <a:pt x="335805" y="303913"/>
                    <a:pt x="343810" y="303913"/>
                    <a:pt x="348801" y="308803"/>
                  </a:cubicBezTo>
                  <a:cubicBezTo>
                    <a:pt x="351156" y="311154"/>
                    <a:pt x="352474" y="314351"/>
                    <a:pt x="352474" y="317737"/>
                  </a:cubicBezTo>
                  <a:cubicBezTo>
                    <a:pt x="352474" y="321028"/>
                    <a:pt x="351156" y="324226"/>
                    <a:pt x="348801" y="326577"/>
                  </a:cubicBezTo>
                  <a:lnTo>
                    <a:pt x="306233" y="369084"/>
                  </a:lnTo>
                  <a:cubicBezTo>
                    <a:pt x="300677" y="374632"/>
                    <a:pt x="291730" y="374632"/>
                    <a:pt x="286268" y="369084"/>
                  </a:cubicBezTo>
                  <a:lnTo>
                    <a:pt x="209984" y="292910"/>
                  </a:lnTo>
                  <a:cubicBezTo>
                    <a:pt x="204428" y="287455"/>
                    <a:pt x="204428" y="278427"/>
                    <a:pt x="209984" y="272973"/>
                  </a:cubicBezTo>
                  <a:lnTo>
                    <a:pt x="250480" y="232441"/>
                  </a:lnTo>
                  <a:cubicBezTo>
                    <a:pt x="252835" y="230090"/>
                    <a:pt x="256037" y="228773"/>
                    <a:pt x="259333" y="228773"/>
                  </a:cubicBezTo>
                  <a:close/>
                  <a:moveTo>
                    <a:pt x="391704" y="99638"/>
                  </a:moveTo>
                  <a:cubicBezTo>
                    <a:pt x="396226" y="100203"/>
                    <a:pt x="400278" y="102837"/>
                    <a:pt x="402633" y="106787"/>
                  </a:cubicBezTo>
                  <a:lnTo>
                    <a:pt x="458506" y="201415"/>
                  </a:lnTo>
                  <a:cubicBezTo>
                    <a:pt x="461992" y="207247"/>
                    <a:pt x="461050" y="214678"/>
                    <a:pt x="456245" y="219475"/>
                  </a:cubicBezTo>
                  <a:lnTo>
                    <a:pt x="449366" y="226247"/>
                  </a:lnTo>
                  <a:cubicBezTo>
                    <a:pt x="444373" y="231233"/>
                    <a:pt x="436552" y="231985"/>
                    <a:pt x="430617" y="228129"/>
                  </a:cubicBezTo>
                  <a:lnTo>
                    <a:pt x="391138" y="201603"/>
                  </a:lnTo>
                  <a:cubicBezTo>
                    <a:pt x="379643" y="193796"/>
                    <a:pt x="368996" y="186365"/>
                    <a:pt x="356842" y="176488"/>
                  </a:cubicBezTo>
                  <a:lnTo>
                    <a:pt x="356559" y="176864"/>
                  </a:lnTo>
                  <a:cubicBezTo>
                    <a:pt x="365699" y="189375"/>
                    <a:pt x="373331" y="200004"/>
                    <a:pt x="380774" y="212044"/>
                  </a:cubicBezTo>
                  <a:lnTo>
                    <a:pt x="406590" y="252491"/>
                  </a:lnTo>
                  <a:cubicBezTo>
                    <a:pt x="410359" y="258417"/>
                    <a:pt x="409511" y="266036"/>
                    <a:pt x="404612" y="271021"/>
                  </a:cubicBezTo>
                  <a:lnTo>
                    <a:pt x="397451" y="278076"/>
                  </a:lnTo>
                  <a:cubicBezTo>
                    <a:pt x="392646" y="282967"/>
                    <a:pt x="385108" y="283814"/>
                    <a:pt x="379172" y="280240"/>
                  </a:cubicBezTo>
                  <a:lnTo>
                    <a:pt x="286931" y="223426"/>
                  </a:lnTo>
                  <a:cubicBezTo>
                    <a:pt x="282785" y="220980"/>
                    <a:pt x="280052" y="216653"/>
                    <a:pt x="279487" y="211950"/>
                  </a:cubicBezTo>
                  <a:cubicBezTo>
                    <a:pt x="279016" y="207153"/>
                    <a:pt x="280618" y="202449"/>
                    <a:pt x="284010" y="198969"/>
                  </a:cubicBezTo>
                  <a:cubicBezTo>
                    <a:pt x="289380" y="193607"/>
                    <a:pt x="297860" y="192855"/>
                    <a:pt x="304079" y="197182"/>
                  </a:cubicBezTo>
                  <a:lnTo>
                    <a:pt x="340259" y="222203"/>
                  </a:lnTo>
                  <a:cubicBezTo>
                    <a:pt x="353921" y="231421"/>
                    <a:pt x="368337" y="241862"/>
                    <a:pt x="379643" y="250045"/>
                  </a:cubicBezTo>
                  <a:lnTo>
                    <a:pt x="379926" y="249763"/>
                  </a:lnTo>
                  <a:cubicBezTo>
                    <a:pt x="370975" y="237723"/>
                    <a:pt x="361742" y="223896"/>
                    <a:pt x="352319" y="209598"/>
                  </a:cubicBezTo>
                  <a:lnTo>
                    <a:pt x="327634" y="172161"/>
                  </a:lnTo>
                  <a:cubicBezTo>
                    <a:pt x="323771" y="166235"/>
                    <a:pt x="324619" y="158522"/>
                    <a:pt x="329612" y="153537"/>
                  </a:cubicBezTo>
                  <a:lnTo>
                    <a:pt x="335454" y="147705"/>
                  </a:lnTo>
                  <a:cubicBezTo>
                    <a:pt x="340448" y="142625"/>
                    <a:pt x="348456" y="141873"/>
                    <a:pt x="354298" y="145917"/>
                  </a:cubicBezTo>
                  <a:lnTo>
                    <a:pt x="392457" y="171785"/>
                  </a:lnTo>
                  <a:cubicBezTo>
                    <a:pt x="405931" y="180909"/>
                    <a:pt x="417803" y="189563"/>
                    <a:pt x="429957" y="198969"/>
                  </a:cubicBezTo>
                  <a:lnTo>
                    <a:pt x="430240" y="198593"/>
                  </a:lnTo>
                  <a:cubicBezTo>
                    <a:pt x="420912" y="186553"/>
                    <a:pt x="411773" y="173102"/>
                    <a:pt x="402350" y="159651"/>
                  </a:cubicBezTo>
                  <a:lnTo>
                    <a:pt x="377476" y="122496"/>
                  </a:lnTo>
                  <a:cubicBezTo>
                    <a:pt x="373613" y="116664"/>
                    <a:pt x="374367" y="108857"/>
                    <a:pt x="379361" y="103871"/>
                  </a:cubicBezTo>
                  <a:cubicBezTo>
                    <a:pt x="382564" y="100579"/>
                    <a:pt x="387181" y="99074"/>
                    <a:pt x="391704" y="99638"/>
                  </a:cubicBezTo>
                  <a:close/>
                  <a:moveTo>
                    <a:pt x="303806" y="60766"/>
                  </a:moveTo>
                  <a:cubicBezTo>
                    <a:pt x="238994" y="60766"/>
                    <a:pt x="177950" y="86070"/>
                    <a:pt x="132073" y="131880"/>
                  </a:cubicBezTo>
                  <a:cubicBezTo>
                    <a:pt x="86196" y="177689"/>
                    <a:pt x="60855" y="238550"/>
                    <a:pt x="60855" y="303361"/>
                  </a:cubicBezTo>
                  <a:cubicBezTo>
                    <a:pt x="60855" y="368172"/>
                    <a:pt x="86196" y="429126"/>
                    <a:pt x="132073" y="474936"/>
                  </a:cubicBezTo>
                  <a:cubicBezTo>
                    <a:pt x="176820" y="519617"/>
                    <a:pt x="236262" y="544544"/>
                    <a:pt x="299755" y="545485"/>
                  </a:cubicBezTo>
                  <a:cubicBezTo>
                    <a:pt x="310871" y="414170"/>
                    <a:pt x="414966" y="309287"/>
                    <a:pt x="546191" y="297058"/>
                  </a:cubicBezTo>
                  <a:cubicBezTo>
                    <a:pt x="544778" y="234505"/>
                    <a:pt x="520097" y="176278"/>
                    <a:pt x="475633" y="131880"/>
                  </a:cubicBezTo>
                  <a:cubicBezTo>
                    <a:pt x="429756" y="86070"/>
                    <a:pt x="368712" y="60766"/>
                    <a:pt x="303806" y="60766"/>
                  </a:cubicBezTo>
                  <a:close/>
                  <a:moveTo>
                    <a:pt x="303806" y="0"/>
                  </a:moveTo>
                  <a:cubicBezTo>
                    <a:pt x="385009" y="0"/>
                    <a:pt x="461314" y="31606"/>
                    <a:pt x="518684" y="88892"/>
                  </a:cubicBezTo>
                  <a:cubicBezTo>
                    <a:pt x="578314" y="148341"/>
                    <a:pt x="610532" y="231024"/>
                    <a:pt x="607046" y="315589"/>
                  </a:cubicBezTo>
                  <a:cubicBezTo>
                    <a:pt x="606764" y="323208"/>
                    <a:pt x="603561" y="330451"/>
                    <a:pt x="598191" y="335907"/>
                  </a:cubicBezTo>
                  <a:lnTo>
                    <a:pt x="336400" y="597315"/>
                  </a:lnTo>
                  <a:cubicBezTo>
                    <a:pt x="330936" y="602770"/>
                    <a:pt x="323683" y="605875"/>
                    <a:pt x="316052" y="606251"/>
                  </a:cubicBezTo>
                  <a:cubicBezTo>
                    <a:pt x="311907" y="606345"/>
                    <a:pt x="307857" y="606439"/>
                    <a:pt x="303712" y="606439"/>
                  </a:cubicBezTo>
                  <a:cubicBezTo>
                    <a:pt x="222508" y="606439"/>
                    <a:pt x="146204" y="575021"/>
                    <a:pt x="89022" y="517924"/>
                  </a:cubicBezTo>
                  <a:cubicBezTo>
                    <a:pt x="31652" y="460638"/>
                    <a:pt x="0" y="384445"/>
                    <a:pt x="0" y="303361"/>
                  </a:cubicBezTo>
                  <a:cubicBezTo>
                    <a:pt x="0" y="222370"/>
                    <a:pt x="31652" y="146178"/>
                    <a:pt x="89022" y="88892"/>
                  </a:cubicBezTo>
                  <a:cubicBezTo>
                    <a:pt x="146392" y="31606"/>
                    <a:pt x="222697" y="0"/>
                    <a:pt x="303806" y="0"/>
                  </a:cubicBezTo>
                  <a:close/>
                </a:path>
              </a:pathLst>
            </a:cu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21" name="矩形 320">
              <a:extLst>
                <a:ext uri="{FF2B5EF4-FFF2-40B4-BE49-F238E27FC236}">
                  <a16:creationId xmlns="" xmlns:a16="http://schemas.microsoft.com/office/drawing/2014/main" id="{028B4F22-2292-4B36-BE00-1BF57164936D}"/>
                </a:ext>
              </a:extLst>
            </p:cNvPr>
            <p:cNvSpPr/>
            <p:nvPr/>
          </p:nvSpPr>
          <p:spPr>
            <a:xfrm>
              <a:off x="9774605" y="1658874"/>
              <a:ext cx="188705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简单化的信息内容</a:t>
              </a:r>
            </a:p>
          </p:txBody>
        </p:sp>
      </p:grpSp>
      <p:grpSp>
        <p:nvGrpSpPr>
          <p:cNvPr id="315" name="组合 314">
            <a:extLst>
              <a:ext uri="{FF2B5EF4-FFF2-40B4-BE49-F238E27FC236}">
                <a16:creationId xmlns="" xmlns:a16="http://schemas.microsoft.com/office/drawing/2014/main" id="{1A874794-4F8E-4EB9-BA1F-8579E3C4DFD6}"/>
              </a:ext>
            </a:extLst>
          </p:cNvPr>
          <p:cNvGrpSpPr/>
          <p:nvPr/>
        </p:nvGrpSpPr>
        <p:grpSpPr>
          <a:xfrm>
            <a:off x="616006" y="1913108"/>
            <a:ext cx="2456691" cy="621072"/>
            <a:chOff x="744825" y="1517615"/>
            <a:chExt cx="2456691" cy="621072"/>
          </a:xfrm>
        </p:grpSpPr>
        <p:sp useBgFill="1">
          <p:nvSpPr>
            <p:cNvPr id="316" name="椭圆 315">
              <a:extLst>
                <a:ext uri="{FF2B5EF4-FFF2-40B4-BE49-F238E27FC236}">
                  <a16:creationId xmlns="" xmlns:a16="http://schemas.microsoft.com/office/drawing/2014/main" id="{2A21F53F-31E9-4415-ACD8-C91D0BBA3FC9}"/>
                </a:ext>
              </a:extLst>
            </p:cNvPr>
            <p:cNvSpPr/>
            <p:nvPr/>
          </p:nvSpPr>
          <p:spPr>
            <a:xfrm rot="1973197" flipH="1">
              <a:off x="2580444" y="1517615"/>
              <a:ext cx="621072" cy="621072"/>
            </a:xfrm>
            <a:prstGeom prst="ellipse">
              <a:avLst/>
            </a:prstGeom>
            <a:ln w="25400">
              <a:gradFill>
                <a:gsLst>
                  <a:gs pos="0">
                    <a:srgbClr val="23DF75"/>
                  </a:gs>
                  <a:gs pos="100000">
                    <a:srgbClr val="23DF75">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17" name="Oval 9">
              <a:extLst>
                <a:ext uri="{FF2B5EF4-FFF2-40B4-BE49-F238E27FC236}">
                  <a16:creationId xmlns="" xmlns:a16="http://schemas.microsoft.com/office/drawing/2014/main" id="{70CEB47A-4A0B-4542-8235-388A6F456822}"/>
                </a:ext>
              </a:extLst>
            </p:cNvPr>
            <p:cNvSpPr/>
            <p:nvPr/>
          </p:nvSpPr>
          <p:spPr>
            <a:xfrm>
              <a:off x="2720800" y="1658227"/>
              <a:ext cx="340360" cy="339844"/>
            </a:xfrm>
            <a:custGeom>
              <a:avLst/>
              <a:gdLst>
                <a:gd name="T0" fmla="*/ 5067 w 5067"/>
                <a:gd name="T1" fmla="*/ 2520 h 5067"/>
                <a:gd name="T2" fmla="*/ 0 w 5067"/>
                <a:gd name="T3" fmla="*/ 2520 h 5067"/>
                <a:gd name="T4" fmla="*/ 0 w 5067"/>
                <a:gd name="T5" fmla="*/ 2546 h 5067"/>
                <a:gd name="T6" fmla="*/ 5067 w 5067"/>
                <a:gd name="T7" fmla="*/ 2546 h 5067"/>
                <a:gd name="T8" fmla="*/ 4099 w 5067"/>
                <a:gd name="T9" fmla="*/ 2929 h 5067"/>
                <a:gd name="T10" fmla="*/ 3907 w 5067"/>
                <a:gd name="T11" fmla="*/ 2533 h 5067"/>
                <a:gd name="T12" fmla="*/ 4099 w 5067"/>
                <a:gd name="T13" fmla="*/ 2138 h 5067"/>
                <a:gd name="T14" fmla="*/ 4637 w 5067"/>
                <a:gd name="T15" fmla="*/ 2533 h 5067"/>
                <a:gd name="T16" fmla="*/ 4099 w 5067"/>
                <a:gd name="T17" fmla="*/ 2929 h 5067"/>
                <a:gd name="T18" fmla="*/ 1906 w 5067"/>
                <a:gd name="T19" fmla="*/ 4077 h 5067"/>
                <a:gd name="T20" fmla="*/ 2533 w 5067"/>
                <a:gd name="T21" fmla="*/ 3593 h 5067"/>
                <a:gd name="T22" fmla="*/ 3161 w 5067"/>
                <a:gd name="T23" fmla="*/ 4077 h 5067"/>
                <a:gd name="T24" fmla="*/ 2533 w 5067"/>
                <a:gd name="T25" fmla="*/ 3163 h 5067"/>
                <a:gd name="T26" fmla="*/ 1589 w 5067"/>
                <a:gd name="T27" fmla="*/ 2533 h 5067"/>
                <a:gd name="T28" fmla="*/ 2533 w 5067"/>
                <a:gd name="T29" fmla="*/ 1903 h 5067"/>
                <a:gd name="T30" fmla="*/ 3478 w 5067"/>
                <a:gd name="T31" fmla="*/ 2533 h 5067"/>
                <a:gd name="T32" fmla="*/ 2533 w 5067"/>
                <a:gd name="T33" fmla="*/ 3163 h 5067"/>
                <a:gd name="T34" fmla="*/ 429 w 5067"/>
                <a:gd name="T35" fmla="*/ 2533 h 5067"/>
                <a:gd name="T36" fmla="*/ 967 w 5067"/>
                <a:gd name="T37" fmla="*/ 2138 h 5067"/>
                <a:gd name="T38" fmla="*/ 1159 w 5067"/>
                <a:gd name="T39" fmla="*/ 2533 h 5067"/>
                <a:gd name="T40" fmla="*/ 967 w 5067"/>
                <a:gd name="T41" fmla="*/ 2929 h 5067"/>
                <a:gd name="T42" fmla="*/ 2533 w 5067"/>
                <a:gd name="T43" fmla="*/ 429 h 5067"/>
                <a:gd name="T44" fmla="*/ 3357 w 5067"/>
                <a:gd name="T45" fmla="*/ 1527 h 5067"/>
                <a:gd name="T46" fmla="*/ 1709 w 5067"/>
                <a:gd name="T47" fmla="*/ 1527 h 5067"/>
                <a:gd name="T48" fmla="*/ 2533 w 5067"/>
                <a:gd name="T49" fmla="*/ 429 h 5067"/>
                <a:gd name="T50" fmla="*/ 4246 w 5067"/>
                <a:gd name="T51" fmla="*/ 1734 h 5067"/>
                <a:gd name="T52" fmla="*/ 3545 w 5067"/>
                <a:gd name="T53" fmla="*/ 798 h 5067"/>
                <a:gd name="T54" fmla="*/ 4525 w 5067"/>
                <a:gd name="T55" fmla="*/ 1854 h 5067"/>
                <a:gd name="T56" fmla="*/ 1522 w 5067"/>
                <a:gd name="T57" fmla="*/ 798 h 5067"/>
                <a:gd name="T58" fmla="*/ 820 w 5067"/>
                <a:gd name="T59" fmla="*/ 1734 h 5067"/>
                <a:gd name="T60" fmla="*/ 1605 w 5067"/>
                <a:gd name="T61" fmla="*/ 646 h 5067"/>
                <a:gd name="T62" fmla="*/ 820 w 5067"/>
                <a:gd name="T63" fmla="*/ 3332 h 5067"/>
                <a:gd name="T64" fmla="*/ 1522 w 5067"/>
                <a:gd name="T65" fmla="*/ 4269 h 5067"/>
                <a:gd name="T66" fmla="*/ 542 w 5067"/>
                <a:gd name="T67" fmla="*/ 3212 h 5067"/>
                <a:gd name="T68" fmla="*/ 3545 w 5067"/>
                <a:gd name="T69" fmla="*/ 4269 h 5067"/>
                <a:gd name="T70" fmla="*/ 4246 w 5067"/>
                <a:gd name="T71" fmla="*/ 3332 h 5067"/>
                <a:gd name="T72" fmla="*/ 3462 w 5067"/>
                <a:gd name="T73" fmla="*/ 4421 h 5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67" h="5067">
                  <a:moveTo>
                    <a:pt x="5067" y="2533"/>
                  </a:moveTo>
                  <a:cubicBezTo>
                    <a:pt x="5067" y="2529"/>
                    <a:pt x="5067" y="2525"/>
                    <a:pt x="5067" y="2520"/>
                  </a:cubicBezTo>
                  <a:cubicBezTo>
                    <a:pt x="5059" y="1129"/>
                    <a:pt x="3926" y="0"/>
                    <a:pt x="2533" y="0"/>
                  </a:cubicBezTo>
                  <a:cubicBezTo>
                    <a:pt x="1141" y="0"/>
                    <a:pt x="7" y="1129"/>
                    <a:pt x="0" y="2520"/>
                  </a:cubicBezTo>
                  <a:cubicBezTo>
                    <a:pt x="0" y="2525"/>
                    <a:pt x="0" y="2529"/>
                    <a:pt x="0" y="2533"/>
                  </a:cubicBezTo>
                  <a:cubicBezTo>
                    <a:pt x="0" y="2538"/>
                    <a:pt x="0" y="2542"/>
                    <a:pt x="0" y="2546"/>
                  </a:cubicBezTo>
                  <a:cubicBezTo>
                    <a:pt x="7" y="3937"/>
                    <a:pt x="1141" y="5067"/>
                    <a:pt x="2533" y="5067"/>
                  </a:cubicBezTo>
                  <a:cubicBezTo>
                    <a:pt x="3926" y="5067"/>
                    <a:pt x="5059" y="3937"/>
                    <a:pt x="5067" y="2546"/>
                  </a:cubicBezTo>
                  <a:cubicBezTo>
                    <a:pt x="5067" y="2542"/>
                    <a:pt x="5067" y="2538"/>
                    <a:pt x="5067" y="2533"/>
                  </a:cubicBezTo>
                  <a:close/>
                  <a:moveTo>
                    <a:pt x="4099" y="2929"/>
                  </a:moveTo>
                  <a:cubicBezTo>
                    <a:pt x="4032" y="2954"/>
                    <a:pt x="3960" y="2976"/>
                    <a:pt x="3885" y="2998"/>
                  </a:cubicBezTo>
                  <a:cubicBezTo>
                    <a:pt x="3900" y="2846"/>
                    <a:pt x="3907" y="2691"/>
                    <a:pt x="3907" y="2533"/>
                  </a:cubicBezTo>
                  <a:cubicBezTo>
                    <a:pt x="3907" y="2376"/>
                    <a:pt x="3900" y="2221"/>
                    <a:pt x="3885" y="2069"/>
                  </a:cubicBezTo>
                  <a:cubicBezTo>
                    <a:pt x="3960" y="2090"/>
                    <a:pt x="4032" y="2113"/>
                    <a:pt x="4099" y="2138"/>
                  </a:cubicBezTo>
                  <a:cubicBezTo>
                    <a:pt x="4471" y="2273"/>
                    <a:pt x="4637" y="2434"/>
                    <a:pt x="4637" y="2533"/>
                  </a:cubicBezTo>
                  <a:lnTo>
                    <a:pt x="4637" y="2533"/>
                  </a:lnTo>
                  <a:lnTo>
                    <a:pt x="4637" y="2534"/>
                  </a:lnTo>
                  <a:cubicBezTo>
                    <a:pt x="4637" y="2633"/>
                    <a:pt x="4471" y="2794"/>
                    <a:pt x="4099" y="2929"/>
                  </a:cubicBezTo>
                  <a:close/>
                  <a:moveTo>
                    <a:pt x="2533" y="4637"/>
                  </a:moveTo>
                  <a:cubicBezTo>
                    <a:pt x="2312" y="4637"/>
                    <a:pt x="2084" y="4433"/>
                    <a:pt x="1906" y="4077"/>
                  </a:cubicBezTo>
                  <a:cubicBezTo>
                    <a:pt x="1826" y="3917"/>
                    <a:pt x="1760" y="3736"/>
                    <a:pt x="1709" y="3540"/>
                  </a:cubicBezTo>
                  <a:cubicBezTo>
                    <a:pt x="1971" y="3575"/>
                    <a:pt x="2249" y="3593"/>
                    <a:pt x="2533" y="3593"/>
                  </a:cubicBezTo>
                  <a:cubicBezTo>
                    <a:pt x="2818" y="3593"/>
                    <a:pt x="3096" y="3575"/>
                    <a:pt x="3357" y="3540"/>
                  </a:cubicBezTo>
                  <a:cubicBezTo>
                    <a:pt x="3307" y="3736"/>
                    <a:pt x="3241" y="3917"/>
                    <a:pt x="3161" y="4077"/>
                  </a:cubicBezTo>
                  <a:cubicBezTo>
                    <a:pt x="2983" y="4433"/>
                    <a:pt x="2754" y="4637"/>
                    <a:pt x="2533" y="4637"/>
                  </a:cubicBezTo>
                  <a:close/>
                  <a:moveTo>
                    <a:pt x="2533" y="3163"/>
                  </a:moveTo>
                  <a:cubicBezTo>
                    <a:pt x="2214" y="3163"/>
                    <a:pt x="1906" y="3139"/>
                    <a:pt x="1624" y="3094"/>
                  </a:cubicBezTo>
                  <a:cubicBezTo>
                    <a:pt x="1601" y="2913"/>
                    <a:pt x="1589" y="2725"/>
                    <a:pt x="1589" y="2533"/>
                  </a:cubicBezTo>
                  <a:cubicBezTo>
                    <a:pt x="1589" y="2341"/>
                    <a:pt x="1601" y="2153"/>
                    <a:pt x="1624" y="1973"/>
                  </a:cubicBezTo>
                  <a:cubicBezTo>
                    <a:pt x="1906" y="1927"/>
                    <a:pt x="2214" y="1903"/>
                    <a:pt x="2533" y="1903"/>
                  </a:cubicBezTo>
                  <a:cubicBezTo>
                    <a:pt x="2853" y="1903"/>
                    <a:pt x="3161" y="1927"/>
                    <a:pt x="3442" y="1973"/>
                  </a:cubicBezTo>
                  <a:cubicBezTo>
                    <a:pt x="3466" y="2153"/>
                    <a:pt x="3478" y="2341"/>
                    <a:pt x="3478" y="2533"/>
                  </a:cubicBezTo>
                  <a:cubicBezTo>
                    <a:pt x="3478" y="2725"/>
                    <a:pt x="3466" y="2913"/>
                    <a:pt x="3442" y="3094"/>
                  </a:cubicBezTo>
                  <a:cubicBezTo>
                    <a:pt x="3161" y="3139"/>
                    <a:pt x="2853" y="3163"/>
                    <a:pt x="2533" y="3163"/>
                  </a:cubicBezTo>
                  <a:close/>
                  <a:moveTo>
                    <a:pt x="429" y="2534"/>
                  </a:moveTo>
                  <a:lnTo>
                    <a:pt x="429" y="2533"/>
                  </a:lnTo>
                  <a:lnTo>
                    <a:pt x="429" y="2533"/>
                  </a:lnTo>
                  <a:cubicBezTo>
                    <a:pt x="430" y="2434"/>
                    <a:pt x="596" y="2273"/>
                    <a:pt x="967" y="2138"/>
                  </a:cubicBezTo>
                  <a:cubicBezTo>
                    <a:pt x="1035" y="2113"/>
                    <a:pt x="1107" y="2090"/>
                    <a:pt x="1182" y="2069"/>
                  </a:cubicBezTo>
                  <a:cubicBezTo>
                    <a:pt x="1167" y="2221"/>
                    <a:pt x="1159" y="2376"/>
                    <a:pt x="1159" y="2533"/>
                  </a:cubicBezTo>
                  <a:cubicBezTo>
                    <a:pt x="1159" y="2691"/>
                    <a:pt x="1167" y="2846"/>
                    <a:pt x="1182" y="2998"/>
                  </a:cubicBezTo>
                  <a:cubicBezTo>
                    <a:pt x="1107" y="2977"/>
                    <a:pt x="1035" y="2954"/>
                    <a:pt x="967" y="2929"/>
                  </a:cubicBezTo>
                  <a:cubicBezTo>
                    <a:pt x="596" y="2794"/>
                    <a:pt x="430" y="2633"/>
                    <a:pt x="429" y="2534"/>
                  </a:cubicBezTo>
                  <a:close/>
                  <a:moveTo>
                    <a:pt x="2533" y="429"/>
                  </a:moveTo>
                  <a:cubicBezTo>
                    <a:pt x="2754" y="429"/>
                    <a:pt x="2983" y="634"/>
                    <a:pt x="3161" y="990"/>
                  </a:cubicBezTo>
                  <a:cubicBezTo>
                    <a:pt x="3241" y="1149"/>
                    <a:pt x="3307" y="1331"/>
                    <a:pt x="3357" y="1527"/>
                  </a:cubicBezTo>
                  <a:cubicBezTo>
                    <a:pt x="3096" y="1492"/>
                    <a:pt x="2818" y="1474"/>
                    <a:pt x="2533" y="1474"/>
                  </a:cubicBezTo>
                  <a:cubicBezTo>
                    <a:pt x="2249" y="1474"/>
                    <a:pt x="1971" y="1492"/>
                    <a:pt x="1709" y="1527"/>
                  </a:cubicBezTo>
                  <a:cubicBezTo>
                    <a:pt x="1760" y="1331"/>
                    <a:pt x="1826" y="1149"/>
                    <a:pt x="1906" y="990"/>
                  </a:cubicBezTo>
                  <a:cubicBezTo>
                    <a:pt x="2084" y="634"/>
                    <a:pt x="2312" y="429"/>
                    <a:pt x="2533" y="429"/>
                  </a:cubicBezTo>
                  <a:close/>
                  <a:moveTo>
                    <a:pt x="4525" y="1854"/>
                  </a:moveTo>
                  <a:cubicBezTo>
                    <a:pt x="4444" y="1813"/>
                    <a:pt x="4352" y="1773"/>
                    <a:pt x="4246" y="1734"/>
                  </a:cubicBezTo>
                  <a:cubicBezTo>
                    <a:pt x="4114" y="1686"/>
                    <a:pt x="3970" y="1644"/>
                    <a:pt x="3816" y="1609"/>
                  </a:cubicBezTo>
                  <a:cubicBezTo>
                    <a:pt x="3755" y="1310"/>
                    <a:pt x="3664" y="1035"/>
                    <a:pt x="3545" y="798"/>
                  </a:cubicBezTo>
                  <a:cubicBezTo>
                    <a:pt x="3519" y="745"/>
                    <a:pt x="3491" y="694"/>
                    <a:pt x="3462" y="646"/>
                  </a:cubicBezTo>
                  <a:cubicBezTo>
                    <a:pt x="3958" y="891"/>
                    <a:pt x="4344" y="1325"/>
                    <a:pt x="4525" y="1854"/>
                  </a:cubicBezTo>
                  <a:close/>
                  <a:moveTo>
                    <a:pt x="1605" y="646"/>
                  </a:moveTo>
                  <a:cubicBezTo>
                    <a:pt x="1576" y="694"/>
                    <a:pt x="1548" y="745"/>
                    <a:pt x="1522" y="798"/>
                  </a:cubicBezTo>
                  <a:cubicBezTo>
                    <a:pt x="1403" y="1035"/>
                    <a:pt x="1312" y="1310"/>
                    <a:pt x="1250" y="1609"/>
                  </a:cubicBezTo>
                  <a:cubicBezTo>
                    <a:pt x="1097" y="1644"/>
                    <a:pt x="952" y="1686"/>
                    <a:pt x="820" y="1734"/>
                  </a:cubicBezTo>
                  <a:cubicBezTo>
                    <a:pt x="715" y="1773"/>
                    <a:pt x="623" y="1813"/>
                    <a:pt x="542" y="1854"/>
                  </a:cubicBezTo>
                  <a:cubicBezTo>
                    <a:pt x="723" y="1325"/>
                    <a:pt x="1109" y="891"/>
                    <a:pt x="1605" y="646"/>
                  </a:cubicBezTo>
                  <a:close/>
                  <a:moveTo>
                    <a:pt x="542" y="3212"/>
                  </a:moveTo>
                  <a:cubicBezTo>
                    <a:pt x="623" y="3254"/>
                    <a:pt x="715" y="3294"/>
                    <a:pt x="820" y="3332"/>
                  </a:cubicBezTo>
                  <a:cubicBezTo>
                    <a:pt x="952" y="3380"/>
                    <a:pt x="1097" y="3422"/>
                    <a:pt x="1250" y="3458"/>
                  </a:cubicBezTo>
                  <a:cubicBezTo>
                    <a:pt x="1312" y="3757"/>
                    <a:pt x="1403" y="4032"/>
                    <a:pt x="1522" y="4269"/>
                  </a:cubicBezTo>
                  <a:cubicBezTo>
                    <a:pt x="1548" y="4322"/>
                    <a:pt x="1576" y="4373"/>
                    <a:pt x="1605" y="4421"/>
                  </a:cubicBezTo>
                  <a:cubicBezTo>
                    <a:pt x="1109" y="4176"/>
                    <a:pt x="723" y="3741"/>
                    <a:pt x="542" y="3212"/>
                  </a:cubicBezTo>
                  <a:close/>
                  <a:moveTo>
                    <a:pt x="3462" y="4421"/>
                  </a:moveTo>
                  <a:cubicBezTo>
                    <a:pt x="3491" y="4373"/>
                    <a:pt x="3519" y="4322"/>
                    <a:pt x="3545" y="4269"/>
                  </a:cubicBezTo>
                  <a:cubicBezTo>
                    <a:pt x="3664" y="4032"/>
                    <a:pt x="3755" y="3757"/>
                    <a:pt x="3816" y="3458"/>
                  </a:cubicBezTo>
                  <a:cubicBezTo>
                    <a:pt x="3970" y="3422"/>
                    <a:pt x="4114" y="3380"/>
                    <a:pt x="4246" y="3332"/>
                  </a:cubicBezTo>
                  <a:cubicBezTo>
                    <a:pt x="4352" y="3294"/>
                    <a:pt x="4444" y="3254"/>
                    <a:pt x="4525" y="3212"/>
                  </a:cubicBezTo>
                  <a:cubicBezTo>
                    <a:pt x="4344" y="3741"/>
                    <a:pt x="3958" y="4176"/>
                    <a:pt x="3462" y="4421"/>
                  </a:cubicBezTo>
                  <a:close/>
                </a:path>
              </a:pathLst>
            </a:cu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18" name="矩形 317">
              <a:extLst>
                <a:ext uri="{FF2B5EF4-FFF2-40B4-BE49-F238E27FC236}">
                  <a16:creationId xmlns="" xmlns:a16="http://schemas.microsoft.com/office/drawing/2014/main" id="{96D3AC09-CFE9-4D7B-BF38-E12F6B8B04CC}"/>
                </a:ext>
              </a:extLst>
            </p:cNvPr>
            <p:cNvSpPr/>
            <p:nvPr/>
          </p:nvSpPr>
          <p:spPr>
            <a:xfrm>
              <a:off x="744825" y="1654524"/>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利用现有通信网络</a:t>
              </a:r>
            </a:p>
          </p:txBody>
        </p:sp>
      </p:grpSp>
      <p:grpSp>
        <p:nvGrpSpPr>
          <p:cNvPr id="323" name="组合 322">
            <a:extLst>
              <a:ext uri="{FF2B5EF4-FFF2-40B4-BE49-F238E27FC236}">
                <a16:creationId xmlns="" xmlns:a16="http://schemas.microsoft.com/office/drawing/2014/main" id="{D2B977D5-5C77-4234-A3A9-DCFB037CAA58}"/>
              </a:ext>
            </a:extLst>
          </p:cNvPr>
          <p:cNvGrpSpPr/>
          <p:nvPr/>
        </p:nvGrpSpPr>
        <p:grpSpPr>
          <a:xfrm>
            <a:off x="9303343" y="3158779"/>
            <a:ext cx="2456691" cy="621072"/>
            <a:chOff x="9325230" y="2961032"/>
            <a:chExt cx="2501759" cy="621072"/>
          </a:xfrm>
        </p:grpSpPr>
        <p:sp useBgFill="1">
          <p:nvSpPr>
            <p:cNvPr id="328" name="椭圆 327">
              <a:extLst>
                <a:ext uri="{FF2B5EF4-FFF2-40B4-BE49-F238E27FC236}">
                  <a16:creationId xmlns="" xmlns:a16="http://schemas.microsoft.com/office/drawing/2014/main" id="{E0016A19-D416-4EF9-AAF7-11EF06CA8605}"/>
                </a:ext>
              </a:extLst>
            </p:cNvPr>
            <p:cNvSpPr/>
            <p:nvPr/>
          </p:nvSpPr>
          <p:spPr>
            <a:xfrm rot="19626803">
              <a:off x="9325230" y="2961032"/>
              <a:ext cx="621072" cy="621072"/>
            </a:xfrm>
            <a:prstGeom prst="ellipse">
              <a:avLst/>
            </a:prstGeom>
            <a:ln w="25400">
              <a:gradFill>
                <a:gsLst>
                  <a:gs pos="0">
                    <a:srgbClr val="23DF75"/>
                  </a:gs>
                  <a:gs pos="100000">
                    <a:srgbClr val="23DF75">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29" name="Oval 9">
              <a:extLst>
                <a:ext uri="{FF2B5EF4-FFF2-40B4-BE49-F238E27FC236}">
                  <a16:creationId xmlns="" xmlns:a16="http://schemas.microsoft.com/office/drawing/2014/main" id="{D819CA4C-BF2D-4BC9-A59D-69B54B4F8106}"/>
                </a:ext>
              </a:extLst>
            </p:cNvPr>
            <p:cNvSpPr/>
            <p:nvPr/>
          </p:nvSpPr>
          <p:spPr>
            <a:xfrm>
              <a:off x="9538872" y="3101388"/>
              <a:ext cx="193786" cy="340360"/>
            </a:xfrm>
            <a:custGeom>
              <a:avLst/>
              <a:gdLst>
                <a:gd name="T0" fmla="*/ 181 w 208"/>
                <a:gd name="T1" fmla="*/ 0 h 366"/>
                <a:gd name="T2" fmla="*/ 27 w 208"/>
                <a:gd name="T3" fmla="*/ 0 h 366"/>
                <a:gd name="T4" fmla="*/ 0 w 208"/>
                <a:gd name="T5" fmla="*/ 27 h 366"/>
                <a:gd name="T6" fmla="*/ 0 w 208"/>
                <a:gd name="T7" fmla="*/ 339 h 366"/>
                <a:gd name="T8" fmla="*/ 27 w 208"/>
                <a:gd name="T9" fmla="*/ 366 h 366"/>
                <a:gd name="T10" fmla="*/ 181 w 208"/>
                <a:gd name="T11" fmla="*/ 366 h 366"/>
                <a:gd name="T12" fmla="*/ 208 w 208"/>
                <a:gd name="T13" fmla="*/ 339 h 366"/>
                <a:gd name="T14" fmla="*/ 208 w 208"/>
                <a:gd name="T15" fmla="*/ 27 h 366"/>
                <a:gd name="T16" fmla="*/ 181 w 208"/>
                <a:gd name="T17" fmla="*/ 0 h 366"/>
                <a:gd name="T18" fmla="*/ 66 w 208"/>
                <a:gd name="T19" fmla="*/ 16 h 366"/>
                <a:gd name="T20" fmla="*/ 142 w 208"/>
                <a:gd name="T21" fmla="*/ 16 h 366"/>
                <a:gd name="T22" fmla="*/ 145 w 208"/>
                <a:gd name="T23" fmla="*/ 23 h 366"/>
                <a:gd name="T24" fmla="*/ 142 w 208"/>
                <a:gd name="T25" fmla="*/ 29 h 366"/>
                <a:gd name="T26" fmla="*/ 66 w 208"/>
                <a:gd name="T27" fmla="*/ 29 h 366"/>
                <a:gd name="T28" fmla="*/ 62 w 208"/>
                <a:gd name="T29" fmla="*/ 23 h 366"/>
                <a:gd name="T30" fmla="*/ 66 w 208"/>
                <a:gd name="T31" fmla="*/ 16 h 366"/>
                <a:gd name="T32" fmla="*/ 104 w 208"/>
                <a:gd name="T33" fmla="*/ 340 h 366"/>
                <a:gd name="T34" fmla="*/ 87 w 208"/>
                <a:gd name="T35" fmla="*/ 323 h 366"/>
                <a:gd name="T36" fmla="*/ 104 w 208"/>
                <a:gd name="T37" fmla="*/ 306 h 366"/>
                <a:gd name="T38" fmla="*/ 121 w 208"/>
                <a:gd name="T39" fmla="*/ 323 h 366"/>
                <a:gd name="T40" fmla="*/ 104 w 208"/>
                <a:gd name="T41" fmla="*/ 340 h 366"/>
                <a:gd name="T42" fmla="*/ 188 w 208"/>
                <a:gd name="T43" fmla="*/ 281 h 366"/>
                <a:gd name="T44" fmla="*/ 20 w 208"/>
                <a:gd name="T45" fmla="*/ 281 h 366"/>
                <a:gd name="T46" fmla="*/ 20 w 208"/>
                <a:gd name="T47" fmla="*/ 45 h 366"/>
                <a:gd name="T48" fmla="*/ 188 w 208"/>
                <a:gd name="T49" fmla="*/ 45 h 366"/>
                <a:gd name="T50" fmla="*/ 188 w 208"/>
                <a:gd name="T51" fmla="*/ 281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366">
                  <a:moveTo>
                    <a:pt x="181" y="0"/>
                  </a:moveTo>
                  <a:lnTo>
                    <a:pt x="27" y="0"/>
                  </a:lnTo>
                  <a:cubicBezTo>
                    <a:pt x="12" y="0"/>
                    <a:pt x="0" y="12"/>
                    <a:pt x="0" y="27"/>
                  </a:cubicBezTo>
                  <a:lnTo>
                    <a:pt x="0" y="339"/>
                  </a:lnTo>
                  <a:cubicBezTo>
                    <a:pt x="0" y="354"/>
                    <a:pt x="12" y="366"/>
                    <a:pt x="27" y="366"/>
                  </a:cubicBezTo>
                  <a:lnTo>
                    <a:pt x="181" y="366"/>
                  </a:lnTo>
                  <a:cubicBezTo>
                    <a:pt x="196" y="366"/>
                    <a:pt x="208" y="354"/>
                    <a:pt x="208" y="339"/>
                  </a:cubicBezTo>
                  <a:lnTo>
                    <a:pt x="208" y="27"/>
                  </a:lnTo>
                  <a:cubicBezTo>
                    <a:pt x="208" y="12"/>
                    <a:pt x="196" y="0"/>
                    <a:pt x="181" y="0"/>
                  </a:cubicBezTo>
                  <a:close/>
                  <a:moveTo>
                    <a:pt x="66" y="16"/>
                  </a:moveTo>
                  <a:lnTo>
                    <a:pt x="142" y="16"/>
                  </a:lnTo>
                  <a:cubicBezTo>
                    <a:pt x="144" y="16"/>
                    <a:pt x="145" y="19"/>
                    <a:pt x="145" y="23"/>
                  </a:cubicBezTo>
                  <a:cubicBezTo>
                    <a:pt x="145" y="26"/>
                    <a:pt x="144" y="29"/>
                    <a:pt x="142" y="29"/>
                  </a:cubicBezTo>
                  <a:lnTo>
                    <a:pt x="66" y="29"/>
                  </a:lnTo>
                  <a:cubicBezTo>
                    <a:pt x="64" y="29"/>
                    <a:pt x="62" y="26"/>
                    <a:pt x="62" y="23"/>
                  </a:cubicBezTo>
                  <a:cubicBezTo>
                    <a:pt x="62" y="19"/>
                    <a:pt x="64" y="16"/>
                    <a:pt x="66" y="16"/>
                  </a:cubicBezTo>
                  <a:close/>
                  <a:moveTo>
                    <a:pt x="104" y="340"/>
                  </a:moveTo>
                  <a:cubicBezTo>
                    <a:pt x="95" y="340"/>
                    <a:pt x="87" y="332"/>
                    <a:pt x="87" y="323"/>
                  </a:cubicBezTo>
                  <a:cubicBezTo>
                    <a:pt x="87" y="313"/>
                    <a:pt x="95" y="306"/>
                    <a:pt x="104" y="306"/>
                  </a:cubicBezTo>
                  <a:cubicBezTo>
                    <a:pt x="113" y="306"/>
                    <a:pt x="121" y="313"/>
                    <a:pt x="121" y="323"/>
                  </a:cubicBezTo>
                  <a:cubicBezTo>
                    <a:pt x="121" y="332"/>
                    <a:pt x="113" y="340"/>
                    <a:pt x="104" y="340"/>
                  </a:cubicBezTo>
                  <a:close/>
                  <a:moveTo>
                    <a:pt x="188" y="281"/>
                  </a:moveTo>
                  <a:lnTo>
                    <a:pt x="20" y="281"/>
                  </a:lnTo>
                  <a:lnTo>
                    <a:pt x="20" y="45"/>
                  </a:lnTo>
                  <a:lnTo>
                    <a:pt x="188" y="45"/>
                  </a:lnTo>
                  <a:lnTo>
                    <a:pt x="188" y="281"/>
                  </a:lnTo>
                  <a:close/>
                </a:path>
              </a:pathLst>
            </a:cu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30" name="矩形 329">
              <a:extLst>
                <a:ext uri="{FF2B5EF4-FFF2-40B4-BE49-F238E27FC236}">
                  <a16:creationId xmlns="" xmlns:a16="http://schemas.microsoft.com/office/drawing/2014/main" id="{AEDF42C0-119F-4F8D-A7EE-08197BF150BA}"/>
                </a:ext>
              </a:extLst>
            </p:cNvPr>
            <p:cNvSpPr/>
            <p:nvPr/>
          </p:nvSpPr>
          <p:spPr>
            <a:xfrm>
              <a:off x="9981227" y="3102291"/>
              <a:ext cx="1845762"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可广泛传播的渠道</a:t>
              </a:r>
            </a:p>
          </p:txBody>
        </p:sp>
      </p:grpSp>
      <p:grpSp>
        <p:nvGrpSpPr>
          <p:cNvPr id="324" name="组合 323">
            <a:extLst>
              <a:ext uri="{FF2B5EF4-FFF2-40B4-BE49-F238E27FC236}">
                <a16:creationId xmlns="" xmlns:a16="http://schemas.microsoft.com/office/drawing/2014/main" id="{A207C72D-F767-46B7-9B1C-A750C309ABC3}"/>
              </a:ext>
            </a:extLst>
          </p:cNvPr>
          <p:cNvGrpSpPr/>
          <p:nvPr/>
        </p:nvGrpSpPr>
        <p:grpSpPr>
          <a:xfrm>
            <a:off x="431967" y="3158779"/>
            <a:ext cx="2456691" cy="621072"/>
            <a:chOff x="543324" y="2961032"/>
            <a:chExt cx="2456691" cy="621072"/>
          </a:xfrm>
        </p:grpSpPr>
        <p:sp useBgFill="1">
          <p:nvSpPr>
            <p:cNvPr id="325" name="椭圆 324">
              <a:extLst>
                <a:ext uri="{FF2B5EF4-FFF2-40B4-BE49-F238E27FC236}">
                  <a16:creationId xmlns="" xmlns:a16="http://schemas.microsoft.com/office/drawing/2014/main" id="{AB61DDB4-2619-4108-8396-3F595F5E0CEA}"/>
                </a:ext>
              </a:extLst>
            </p:cNvPr>
            <p:cNvSpPr/>
            <p:nvPr/>
          </p:nvSpPr>
          <p:spPr>
            <a:xfrm rot="1973197" flipH="1">
              <a:off x="2378943" y="2961032"/>
              <a:ext cx="621072" cy="621072"/>
            </a:xfrm>
            <a:prstGeom prst="ellipse">
              <a:avLst/>
            </a:prstGeom>
            <a:ln w="25400">
              <a:gradFill>
                <a:gsLst>
                  <a:gs pos="0">
                    <a:srgbClr val="23DF75"/>
                  </a:gs>
                  <a:gs pos="100000">
                    <a:srgbClr val="23DF75">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26" name="Oval 9">
              <a:extLst>
                <a:ext uri="{FF2B5EF4-FFF2-40B4-BE49-F238E27FC236}">
                  <a16:creationId xmlns="" xmlns:a16="http://schemas.microsoft.com/office/drawing/2014/main" id="{94E24F02-0DEB-4735-9FF6-C97246BBE668}"/>
                </a:ext>
              </a:extLst>
            </p:cNvPr>
            <p:cNvSpPr/>
            <p:nvPr/>
          </p:nvSpPr>
          <p:spPr>
            <a:xfrm>
              <a:off x="2569711" y="3101386"/>
              <a:ext cx="239535" cy="340360"/>
            </a:xfrm>
            <a:custGeom>
              <a:avLst/>
              <a:gdLst>
                <a:gd name="connsiteX0" fmla="*/ 148905 w 426314"/>
                <a:gd name="connsiteY0" fmla="*/ 296101 h 605756"/>
                <a:gd name="connsiteX1" fmla="*/ 157077 w 426314"/>
                <a:gd name="connsiteY1" fmla="*/ 305336 h 605756"/>
                <a:gd name="connsiteX2" fmla="*/ 137830 w 426314"/>
                <a:gd name="connsiteY2" fmla="*/ 344102 h 605756"/>
                <a:gd name="connsiteX3" fmla="*/ 118690 w 426314"/>
                <a:gd name="connsiteY3" fmla="*/ 359028 h 605756"/>
                <a:gd name="connsiteX4" fmla="*/ 100626 w 426314"/>
                <a:gd name="connsiteY4" fmla="*/ 376102 h 605756"/>
                <a:gd name="connsiteX5" fmla="*/ 57293 w 426314"/>
                <a:gd name="connsiteY5" fmla="*/ 463298 h 605756"/>
                <a:gd name="connsiteX6" fmla="*/ 92669 w 426314"/>
                <a:gd name="connsiteY6" fmla="*/ 544910 h 605756"/>
                <a:gd name="connsiteX7" fmla="*/ 93744 w 426314"/>
                <a:gd name="connsiteY7" fmla="*/ 545340 h 605756"/>
                <a:gd name="connsiteX8" fmla="*/ 94712 w 426314"/>
                <a:gd name="connsiteY8" fmla="*/ 545877 h 605756"/>
                <a:gd name="connsiteX9" fmla="*/ 181055 w 426314"/>
                <a:gd name="connsiteY9" fmla="*/ 524078 h 605756"/>
                <a:gd name="connsiteX10" fmla="*/ 223743 w 426314"/>
                <a:gd name="connsiteY10" fmla="*/ 436559 h 605756"/>
                <a:gd name="connsiteX11" fmla="*/ 226324 w 426314"/>
                <a:gd name="connsiteY11" fmla="*/ 411861 h 605756"/>
                <a:gd name="connsiteX12" fmla="*/ 226431 w 426314"/>
                <a:gd name="connsiteY12" fmla="*/ 387700 h 605756"/>
                <a:gd name="connsiteX13" fmla="*/ 245463 w 426314"/>
                <a:gd name="connsiteY13" fmla="*/ 348719 h 605756"/>
                <a:gd name="connsiteX14" fmla="*/ 257721 w 426314"/>
                <a:gd name="connsiteY14" fmla="*/ 349578 h 605756"/>
                <a:gd name="connsiteX15" fmla="*/ 271592 w 426314"/>
                <a:gd name="connsiteY15" fmla="*/ 459862 h 605756"/>
                <a:gd name="connsiteX16" fmla="*/ 228905 w 426314"/>
                <a:gd name="connsiteY16" fmla="*/ 547380 h 605756"/>
                <a:gd name="connsiteX17" fmla="*/ 71379 w 426314"/>
                <a:gd name="connsiteY17" fmla="*/ 593663 h 605756"/>
                <a:gd name="connsiteX18" fmla="*/ 70196 w 426314"/>
                <a:gd name="connsiteY18" fmla="*/ 593126 h 605756"/>
                <a:gd name="connsiteX19" fmla="*/ 69014 w 426314"/>
                <a:gd name="connsiteY19" fmla="*/ 592481 h 605756"/>
                <a:gd name="connsiteX20" fmla="*/ 9552 w 426314"/>
                <a:gd name="connsiteY20" fmla="*/ 439674 h 605756"/>
                <a:gd name="connsiteX21" fmla="*/ 52992 w 426314"/>
                <a:gd name="connsiteY21" fmla="*/ 352478 h 605756"/>
                <a:gd name="connsiteX22" fmla="*/ 148905 w 426314"/>
                <a:gd name="connsiteY22" fmla="*/ 296101 h 605756"/>
                <a:gd name="connsiteX23" fmla="*/ 267867 w 426314"/>
                <a:gd name="connsiteY23" fmla="*/ 165141 h 605756"/>
                <a:gd name="connsiteX24" fmla="*/ 287980 w 426314"/>
                <a:gd name="connsiteY24" fmla="*/ 174806 h 605756"/>
                <a:gd name="connsiteX25" fmla="*/ 294218 w 426314"/>
                <a:gd name="connsiteY25" fmla="*/ 192956 h 605756"/>
                <a:gd name="connsiteX26" fmla="*/ 176550 w 426314"/>
                <a:gd name="connsiteY26" fmla="*/ 434374 h 605756"/>
                <a:gd name="connsiteX27" fmla="*/ 158372 w 426314"/>
                <a:gd name="connsiteY27" fmla="*/ 440603 h 605756"/>
                <a:gd name="connsiteX28" fmla="*/ 138367 w 426314"/>
                <a:gd name="connsiteY28" fmla="*/ 430830 h 605756"/>
                <a:gd name="connsiteX29" fmla="*/ 132128 w 426314"/>
                <a:gd name="connsiteY29" fmla="*/ 412788 h 605756"/>
                <a:gd name="connsiteX30" fmla="*/ 249797 w 426314"/>
                <a:gd name="connsiteY30" fmla="*/ 171370 h 605756"/>
                <a:gd name="connsiteX31" fmla="*/ 267867 w 426314"/>
                <a:gd name="connsiteY31" fmla="*/ 165141 h 605756"/>
                <a:gd name="connsiteX32" fmla="*/ 309732 w 426314"/>
                <a:gd name="connsiteY32" fmla="*/ 280 h 605756"/>
                <a:gd name="connsiteX33" fmla="*/ 354874 w 426314"/>
                <a:gd name="connsiteY33" fmla="*/ 12045 h 605756"/>
                <a:gd name="connsiteX34" fmla="*/ 356057 w 426314"/>
                <a:gd name="connsiteY34" fmla="*/ 12689 h 605756"/>
                <a:gd name="connsiteX35" fmla="*/ 357240 w 426314"/>
                <a:gd name="connsiteY35" fmla="*/ 13226 h 605756"/>
                <a:gd name="connsiteX36" fmla="*/ 416716 w 426314"/>
                <a:gd name="connsiteY36" fmla="*/ 166141 h 605756"/>
                <a:gd name="connsiteX37" fmla="*/ 373373 w 426314"/>
                <a:gd name="connsiteY37" fmla="*/ 253230 h 605756"/>
                <a:gd name="connsiteX38" fmla="*/ 277330 w 426314"/>
                <a:gd name="connsiteY38" fmla="*/ 309607 h 605756"/>
                <a:gd name="connsiteX39" fmla="*/ 269157 w 426314"/>
                <a:gd name="connsiteY39" fmla="*/ 300479 h 605756"/>
                <a:gd name="connsiteX40" fmla="*/ 288516 w 426314"/>
                <a:gd name="connsiteY40" fmla="*/ 261606 h 605756"/>
                <a:gd name="connsiteX41" fmla="*/ 307660 w 426314"/>
                <a:gd name="connsiteY41" fmla="*/ 246787 h 605756"/>
                <a:gd name="connsiteX42" fmla="*/ 325728 w 426314"/>
                <a:gd name="connsiteY42" fmla="*/ 229606 h 605756"/>
                <a:gd name="connsiteX43" fmla="*/ 369071 w 426314"/>
                <a:gd name="connsiteY43" fmla="*/ 142410 h 605756"/>
                <a:gd name="connsiteX44" fmla="*/ 333579 w 426314"/>
                <a:gd name="connsiteY44" fmla="*/ 60905 h 605756"/>
                <a:gd name="connsiteX45" fmla="*/ 332611 w 426314"/>
                <a:gd name="connsiteY45" fmla="*/ 60368 h 605756"/>
                <a:gd name="connsiteX46" fmla="*/ 331536 w 426314"/>
                <a:gd name="connsiteY46" fmla="*/ 59938 h 605756"/>
                <a:gd name="connsiteX47" fmla="*/ 245173 w 426314"/>
                <a:gd name="connsiteY47" fmla="*/ 81630 h 605756"/>
                <a:gd name="connsiteX48" fmla="*/ 202583 w 426314"/>
                <a:gd name="connsiteY48" fmla="*/ 169148 h 605756"/>
                <a:gd name="connsiteX49" fmla="*/ 200002 w 426314"/>
                <a:gd name="connsiteY49" fmla="*/ 193954 h 605756"/>
                <a:gd name="connsiteX50" fmla="*/ 199894 w 426314"/>
                <a:gd name="connsiteY50" fmla="*/ 218115 h 605756"/>
                <a:gd name="connsiteX51" fmla="*/ 180858 w 426314"/>
                <a:gd name="connsiteY51" fmla="*/ 257096 h 605756"/>
                <a:gd name="connsiteX52" fmla="*/ 168597 w 426314"/>
                <a:gd name="connsiteY52" fmla="*/ 256237 h 605756"/>
                <a:gd name="connsiteX53" fmla="*/ 154615 w 426314"/>
                <a:gd name="connsiteY53" fmla="*/ 145953 h 605756"/>
                <a:gd name="connsiteX54" fmla="*/ 197313 w 426314"/>
                <a:gd name="connsiteY54" fmla="*/ 58328 h 605756"/>
                <a:gd name="connsiteX55" fmla="*/ 309732 w 426314"/>
                <a:gd name="connsiteY55" fmla="*/ 280 h 60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6314" h="605756">
                  <a:moveTo>
                    <a:pt x="148905" y="296101"/>
                  </a:moveTo>
                  <a:cubicBezTo>
                    <a:pt x="153314" y="295886"/>
                    <a:pt x="159873" y="299645"/>
                    <a:pt x="157077" y="305336"/>
                  </a:cubicBezTo>
                  <a:cubicBezTo>
                    <a:pt x="151378" y="316933"/>
                    <a:pt x="141809" y="335940"/>
                    <a:pt x="137830" y="344102"/>
                  </a:cubicBezTo>
                  <a:cubicBezTo>
                    <a:pt x="134174" y="351404"/>
                    <a:pt x="123207" y="356558"/>
                    <a:pt x="118690" y="359028"/>
                  </a:cubicBezTo>
                  <a:cubicBezTo>
                    <a:pt x="110841" y="363109"/>
                    <a:pt x="104282" y="368800"/>
                    <a:pt x="100626" y="376102"/>
                  </a:cubicBezTo>
                  <a:lnTo>
                    <a:pt x="57293" y="463298"/>
                  </a:lnTo>
                  <a:cubicBezTo>
                    <a:pt x="43100" y="491755"/>
                    <a:pt x="65035" y="531165"/>
                    <a:pt x="92669" y="544910"/>
                  </a:cubicBezTo>
                  <a:cubicBezTo>
                    <a:pt x="92992" y="545017"/>
                    <a:pt x="93422" y="545232"/>
                    <a:pt x="93744" y="545340"/>
                  </a:cubicBezTo>
                  <a:cubicBezTo>
                    <a:pt x="94067" y="545554"/>
                    <a:pt x="94390" y="545769"/>
                    <a:pt x="94712" y="545877"/>
                  </a:cubicBezTo>
                  <a:cubicBezTo>
                    <a:pt x="122454" y="559407"/>
                    <a:pt x="167185" y="552642"/>
                    <a:pt x="181055" y="524078"/>
                  </a:cubicBezTo>
                  <a:lnTo>
                    <a:pt x="223743" y="436559"/>
                  </a:lnTo>
                  <a:cubicBezTo>
                    <a:pt x="227292" y="429150"/>
                    <a:pt x="227829" y="420559"/>
                    <a:pt x="226324" y="411861"/>
                  </a:cubicBezTo>
                  <a:cubicBezTo>
                    <a:pt x="225464" y="406814"/>
                    <a:pt x="222776" y="395002"/>
                    <a:pt x="226431" y="387700"/>
                  </a:cubicBezTo>
                  <a:cubicBezTo>
                    <a:pt x="230410" y="379538"/>
                    <a:pt x="239765" y="360317"/>
                    <a:pt x="245463" y="348719"/>
                  </a:cubicBezTo>
                  <a:cubicBezTo>
                    <a:pt x="248152" y="343028"/>
                    <a:pt x="255248" y="345927"/>
                    <a:pt x="257721" y="349578"/>
                  </a:cubicBezTo>
                  <a:cubicBezTo>
                    <a:pt x="278797" y="381257"/>
                    <a:pt x="289119" y="423995"/>
                    <a:pt x="271592" y="459862"/>
                  </a:cubicBezTo>
                  <a:lnTo>
                    <a:pt x="228905" y="547380"/>
                  </a:lnTo>
                  <a:cubicBezTo>
                    <a:pt x="203636" y="599354"/>
                    <a:pt x="128583" y="621475"/>
                    <a:pt x="71379" y="593663"/>
                  </a:cubicBezTo>
                  <a:cubicBezTo>
                    <a:pt x="71057" y="593448"/>
                    <a:pt x="70626" y="593233"/>
                    <a:pt x="70196" y="593126"/>
                  </a:cubicBezTo>
                  <a:cubicBezTo>
                    <a:pt x="69874" y="592911"/>
                    <a:pt x="69444" y="592696"/>
                    <a:pt x="69014" y="592481"/>
                  </a:cubicBezTo>
                  <a:cubicBezTo>
                    <a:pt x="12132" y="564239"/>
                    <a:pt x="-16147" y="491433"/>
                    <a:pt x="9552" y="439674"/>
                  </a:cubicBezTo>
                  <a:lnTo>
                    <a:pt x="52992" y="352478"/>
                  </a:lnTo>
                  <a:cubicBezTo>
                    <a:pt x="70734" y="316719"/>
                    <a:pt x="110949" y="298785"/>
                    <a:pt x="148905" y="296101"/>
                  </a:cubicBezTo>
                  <a:close/>
                  <a:moveTo>
                    <a:pt x="267867" y="165141"/>
                  </a:moveTo>
                  <a:lnTo>
                    <a:pt x="287980" y="174806"/>
                  </a:lnTo>
                  <a:cubicBezTo>
                    <a:pt x="294648" y="178136"/>
                    <a:pt x="297445" y="186190"/>
                    <a:pt x="294218" y="192956"/>
                  </a:cubicBezTo>
                  <a:lnTo>
                    <a:pt x="176550" y="434374"/>
                  </a:lnTo>
                  <a:cubicBezTo>
                    <a:pt x="173323" y="441032"/>
                    <a:pt x="165149" y="443932"/>
                    <a:pt x="158372" y="440603"/>
                  </a:cubicBezTo>
                  <a:lnTo>
                    <a:pt x="138367" y="430830"/>
                  </a:lnTo>
                  <a:cubicBezTo>
                    <a:pt x="131591" y="427608"/>
                    <a:pt x="128794" y="419447"/>
                    <a:pt x="132128" y="412788"/>
                  </a:cubicBezTo>
                  <a:lnTo>
                    <a:pt x="249797" y="171370"/>
                  </a:lnTo>
                  <a:cubicBezTo>
                    <a:pt x="253024" y="164604"/>
                    <a:pt x="261198" y="161812"/>
                    <a:pt x="267867" y="165141"/>
                  </a:cubicBezTo>
                  <a:close/>
                  <a:moveTo>
                    <a:pt x="309732" y="280"/>
                  </a:moveTo>
                  <a:cubicBezTo>
                    <a:pt x="325197" y="1300"/>
                    <a:pt x="340597" y="5119"/>
                    <a:pt x="354874" y="12045"/>
                  </a:cubicBezTo>
                  <a:cubicBezTo>
                    <a:pt x="355305" y="12260"/>
                    <a:pt x="355627" y="12475"/>
                    <a:pt x="356057" y="12689"/>
                  </a:cubicBezTo>
                  <a:cubicBezTo>
                    <a:pt x="356488" y="12904"/>
                    <a:pt x="356918" y="13119"/>
                    <a:pt x="357240" y="13226"/>
                  </a:cubicBezTo>
                  <a:cubicBezTo>
                    <a:pt x="414135" y="41468"/>
                    <a:pt x="442528" y="114382"/>
                    <a:pt x="416716" y="166141"/>
                  </a:cubicBezTo>
                  <a:lnTo>
                    <a:pt x="373373" y="253230"/>
                  </a:lnTo>
                  <a:cubicBezTo>
                    <a:pt x="355520" y="288989"/>
                    <a:pt x="315403" y="307030"/>
                    <a:pt x="277330" y="309607"/>
                  </a:cubicBezTo>
                  <a:cubicBezTo>
                    <a:pt x="273028" y="309929"/>
                    <a:pt x="266360" y="306063"/>
                    <a:pt x="269157" y="300479"/>
                  </a:cubicBezTo>
                  <a:cubicBezTo>
                    <a:pt x="274964" y="288882"/>
                    <a:pt x="284536" y="269767"/>
                    <a:pt x="288516" y="261606"/>
                  </a:cubicBezTo>
                  <a:cubicBezTo>
                    <a:pt x="292065" y="254304"/>
                    <a:pt x="303143" y="249149"/>
                    <a:pt x="307660" y="246787"/>
                  </a:cubicBezTo>
                  <a:cubicBezTo>
                    <a:pt x="315511" y="242599"/>
                    <a:pt x="321964" y="237015"/>
                    <a:pt x="325728" y="229606"/>
                  </a:cubicBezTo>
                  <a:lnTo>
                    <a:pt x="369071" y="142410"/>
                  </a:lnTo>
                  <a:cubicBezTo>
                    <a:pt x="383268" y="114060"/>
                    <a:pt x="361220" y="74543"/>
                    <a:pt x="333579" y="60905"/>
                  </a:cubicBezTo>
                  <a:cubicBezTo>
                    <a:pt x="333257" y="60690"/>
                    <a:pt x="332934" y="60583"/>
                    <a:pt x="332611" y="60368"/>
                  </a:cubicBezTo>
                  <a:cubicBezTo>
                    <a:pt x="332289" y="60261"/>
                    <a:pt x="331966" y="60046"/>
                    <a:pt x="331536" y="59938"/>
                  </a:cubicBezTo>
                  <a:cubicBezTo>
                    <a:pt x="303788" y="46408"/>
                    <a:pt x="259154" y="53066"/>
                    <a:pt x="245173" y="81630"/>
                  </a:cubicBezTo>
                  <a:lnTo>
                    <a:pt x="202583" y="169148"/>
                  </a:lnTo>
                  <a:cubicBezTo>
                    <a:pt x="198926" y="176558"/>
                    <a:pt x="198496" y="185148"/>
                    <a:pt x="200002" y="193954"/>
                  </a:cubicBezTo>
                  <a:cubicBezTo>
                    <a:pt x="200862" y="199001"/>
                    <a:pt x="203443" y="210813"/>
                    <a:pt x="199894" y="218115"/>
                  </a:cubicBezTo>
                  <a:cubicBezTo>
                    <a:pt x="195807" y="226277"/>
                    <a:pt x="186558" y="245498"/>
                    <a:pt x="180858" y="257096"/>
                  </a:cubicBezTo>
                  <a:cubicBezTo>
                    <a:pt x="178061" y="262680"/>
                    <a:pt x="170963" y="259780"/>
                    <a:pt x="168597" y="256237"/>
                  </a:cubicBezTo>
                  <a:cubicBezTo>
                    <a:pt x="147409" y="224558"/>
                    <a:pt x="137192" y="181820"/>
                    <a:pt x="154615" y="145953"/>
                  </a:cubicBezTo>
                  <a:lnTo>
                    <a:pt x="197313" y="58328"/>
                  </a:lnTo>
                  <a:cubicBezTo>
                    <a:pt x="216350" y="19347"/>
                    <a:pt x="263336" y="-2781"/>
                    <a:pt x="309732" y="280"/>
                  </a:cubicBezTo>
                  <a:close/>
                </a:path>
              </a:pathLst>
            </a:cu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27" name="矩形 326">
              <a:extLst>
                <a:ext uri="{FF2B5EF4-FFF2-40B4-BE49-F238E27FC236}">
                  <a16:creationId xmlns="" xmlns:a16="http://schemas.microsoft.com/office/drawing/2014/main" id="{456382A3-D82E-44C6-B844-027BEA1EAE39}"/>
                </a:ext>
              </a:extLst>
            </p:cNvPr>
            <p:cNvSpPr/>
            <p:nvPr/>
          </p:nvSpPr>
          <p:spPr>
            <a:xfrm>
              <a:off x="543324" y="3097941"/>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利用他人资源信息</a:t>
              </a:r>
            </a:p>
          </p:txBody>
        </p:sp>
      </p:grpSp>
      <p:grpSp>
        <p:nvGrpSpPr>
          <p:cNvPr id="332" name="组合 331">
            <a:extLst>
              <a:ext uri="{FF2B5EF4-FFF2-40B4-BE49-F238E27FC236}">
                <a16:creationId xmlns="" xmlns:a16="http://schemas.microsoft.com/office/drawing/2014/main" id="{9735BA8C-BC18-48B9-9A96-45B3DB59E648}"/>
              </a:ext>
            </a:extLst>
          </p:cNvPr>
          <p:cNvGrpSpPr/>
          <p:nvPr/>
        </p:nvGrpSpPr>
        <p:grpSpPr>
          <a:xfrm>
            <a:off x="9029082" y="4404449"/>
            <a:ext cx="2456691" cy="621072"/>
            <a:chOff x="8898343" y="4404449"/>
            <a:chExt cx="2503100" cy="621072"/>
          </a:xfrm>
        </p:grpSpPr>
        <p:sp useBgFill="1">
          <p:nvSpPr>
            <p:cNvPr id="337" name="椭圆 336">
              <a:extLst>
                <a:ext uri="{FF2B5EF4-FFF2-40B4-BE49-F238E27FC236}">
                  <a16:creationId xmlns="" xmlns:a16="http://schemas.microsoft.com/office/drawing/2014/main" id="{4D280E74-BF3D-4227-A01A-91D6E5E28472}"/>
                </a:ext>
              </a:extLst>
            </p:cNvPr>
            <p:cNvSpPr/>
            <p:nvPr/>
          </p:nvSpPr>
          <p:spPr>
            <a:xfrm rot="19626803">
              <a:off x="8898343" y="4404449"/>
              <a:ext cx="621072" cy="621072"/>
            </a:xfrm>
            <a:prstGeom prst="ellipse">
              <a:avLst/>
            </a:prstGeom>
            <a:ln w="25400">
              <a:gradFill>
                <a:gsLst>
                  <a:gs pos="0">
                    <a:srgbClr val="23DF75"/>
                  </a:gs>
                  <a:gs pos="100000">
                    <a:srgbClr val="23DF75">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38" name="Oval 9">
              <a:extLst>
                <a:ext uri="{FF2B5EF4-FFF2-40B4-BE49-F238E27FC236}">
                  <a16:creationId xmlns="" xmlns:a16="http://schemas.microsoft.com/office/drawing/2014/main" id="{367E3A89-A29B-45FE-B6A4-7159EE757E91}"/>
                </a:ext>
              </a:extLst>
            </p:cNvPr>
            <p:cNvSpPr/>
            <p:nvPr/>
          </p:nvSpPr>
          <p:spPr>
            <a:xfrm>
              <a:off x="9038699" y="4545062"/>
              <a:ext cx="340360" cy="339846"/>
            </a:xfrm>
            <a:custGeom>
              <a:avLst/>
              <a:gdLst>
                <a:gd name="T0" fmla="*/ 6616 w 6827"/>
                <a:gd name="T1" fmla="*/ 3624 h 6827"/>
                <a:gd name="T2" fmla="*/ 5987 w 6827"/>
                <a:gd name="T3" fmla="*/ 2560 h 6827"/>
                <a:gd name="T4" fmla="*/ 4271 w 6827"/>
                <a:gd name="T5" fmla="*/ 2275 h 6827"/>
                <a:gd name="T6" fmla="*/ 3313 w 6827"/>
                <a:gd name="T7" fmla="*/ 0 h 6827"/>
                <a:gd name="T8" fmla="*/ 2244 w 6827"/>
                <a:gd name="T9" fmla="*/ 2191 h 6827"/>
                <a:gd name="T10" fmla="*/ 2061 w 6827"/>
                <a:gd name="T11" fmla="*/ 2276 h 6827"/>
                <a:gd name="T12" fmla="*/ 1707 w 6827"/>
                <a:gd name="T13" fmla="*/ 1991 h 6827"/>
                <a:gd name="T14" fmla="*/ 0 w 6827"/>
                <a:gd name="T15" fmla="*/ 2276 h 6827"/>
                <a:gd name="T16" fmla="*/ 284 w 6827"/>
                <a:gd name="T17" fmla="*/ 6827 h 6827"/>
                <a:gd name="T18" fmla="*/ 1991 w 6827"/>
                <a:gd name="T19" fmla="*/ 6542 h 6827"/>
                <a:gd name="T20" fmla="*/ 6160 w 6827"/>
                <a:gd name="T21" fmla="*/ 5840 h 6827"/>
                <a:gd name="T22" fmla="*/ 6492 w 6827"/>
                <a:gd name="T23" fmla="*/ 4984 h 6827"/>
                <a:gd name="T24" fmla="*/ 6827 w 6827"/>
                <a:gd name="T25" fmla="*/ 4138 h 6827"/>
                <a:gd name="T26" fmla="*/ 5765 w 6827"/>
                <a:gd name="T27" fmla="*/ 4267 h 6827"/>
                <a:gd name="T28" fmla="*/ 4836 w 6827"/>
                <a:gd name="T29" fmla="*/ 4551 h 6827"/>
                <a:gd name="T30" fmla="*/ 5765 w 6827"/>
                <a:gd name="T31" fmla="*/ 4836 h 6827"/>
                <a:gd name="T32" fmla="*/ 5765 w 6827"/>
                <a:gd name="T33" fmla="*/ 5120 h 6827"/>
                <a:gd name="T34" fmla="*/ 5431 w 6827"/>
                <a:gd name="T35" fmla="*/ 5120 h 6827"/>
                <a:gd name="T36" fmla="*/ 4551 w 6827"/>
                <a:gd name="T37" fmla="*/ 5404 h 6827"/>
                <a:gd name="T38" fmla="*/ 5431 w 6827"/>
                <a:gd name="T39" fmla="*/ 5689 h 6827"/>
                <a:gd name="T40" fmla="*/ 5431 w 6827"/>
                <a:gd name="T41" fmla="*/ 5973 h 6827"/>
                <a:gd name="T42" fmla="*/ 1991 w 6827"/>
                <a:gd name="T43" fmla="*/ 2844 h 6827"/>
                <a:gd name="T44" fmla="*/ 2602 w 6827"/>
                <a:gd name="T45" fmla="*/ 2635 h 6827"/>
                <a:gd name="T46" fmla="*/ 3340 w 6827"/>
                <a:gd name="T47" fmla="*/ 569 h 6827"/>
                <a:gd name="T48" fmla="*/ 3712 w 6827"/>
                <a:gd name="T49" fmla="*/ 2167 h 6827"/>
                <a:gd name="T50" fmla="*/ 3665 w 6827"/>
                <a:gd name="T51" fmla="*/ 3028 h 6827"/>
                <a:gd name="T52" fmla="*/ 5987 w 6827"/>
                <a:gd name="T53" fmla="*/ 3129 h 6827"/>
                <a:gd name="T54" fmla="*/ 5987 w 6827"/>
                <a:gd name="T55" fmla="*/ 3413 h 6827"/>
                <a:gd name="T56" fmla="*/ 5654 w 6827"/>
                <a:gd name="T57" fmla="*/ 3413 h 6827"/>
                <a:gd name="T58" fmla="*/ 4836 w 6827"/>
                <a:gd name="T59" fmla="*/ 3698 h 6827"/>
                <a:gd name="T60" fmla="*/ 5654 w 6827"/>
                <a:gd name="T61" fmla="*/ 3982 h 6827"/>
                <a:gd name="T62" fmla="*/ 6060 w 6827"/>
                <a:gd name="T63" fmla="*/ 3982 h 6827"/>
                <a:gd name="T64" fmla="*/ 6098 w 6827"/>
                <a:gd name="T65" fmla="*/ 426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6827" y="4138"/>
                  </a:moveTo>
                  <a:cubicBezTo>
                    <a:pt x="6827" y="3931"/>
                    <a:pt x="6749" y="3752"/>
                    <a:pt x="6616" y="3624"/>
                  </a:cubicBezTo>
                  <a:cubicBezTo>
                    <a:pt x="6681" y="3515"/>
                    <a:pt x="6719" y="3388"/>
                    <a:pt x="6719" y="3253"/>
                  </a:cubicBezTo>
                  <a:cubicBezTo>
                    <a:pt x="6719" y="2858"/>
                    <a:pt x="6404" y="2560"/>
                    <a:pt x="5987" y="2560"/>
                  </a:cubicBezTo>
                  <a:lnTo>
                    <a:pt x="4221" y="2560"/>
                  </a:lnTo>
                  <a:lnTo>
                    <a:pt x="4271" y="2275"/>
                  </a:lnTo>
                  <a:cubicBezTo>
                    <a:pt x="4385" y="1741"/>
                    <a:pt x="4311" y="1141"/>
                    <a:pt x="4285" y="970"/>
                  </a:cubicBezTo>
                  <a:cubicBezTo>
                    <a:pt x="4217" y="511"/>
                    <a:pt x="3812" y="0"/>
                    <a:pt x="3313" y="0"/>
                  </a:cubicBezTo>
                  <a:cubicBezTo>
                    <a:pt x="2870" y="0"/>
                    <a:pt x="2560" y="351"/>
                    <a:pt x="2560" y="853"/>
                  </a:cubicBezTo>
                  <a:cubicBezTo>
                    <a:pt x="2560" y="1744"/>
                    <a:pt x="2362" y="2074"/>
                    <a:pt x="2244" y="2191"/>
                  </a:cubicBezTo>
                  <a:cubicBezTo>
                    <a:pt x="2159" y="2275"/>
                    <a:pt x="2090" y="2276"/>
                    <a:pt x="2097" y="2278"/>
                  </a:cubicBezTo>
                  <a:cubicBezTo>
                    <a:pt x="2085" y="2276"/>
                    <a:pt x="2073" y="2276"/>
                    <a:pt x="2061" y="2276"/>
                  </a:cubicBezTo>
                  <a:lnTo>
                    <a:pt x="1991" y="2276"/>
                  </a:lnTo>
                  <a:cubicBezTo>
                    <a:pt x="1991" y="2119"/>
                    <a:pt x="1864" y="1991"/>
                    <a:pt x="1707" y="1991"/>
                  </a:cubicBezTo>
                  <a:lnTo>
                    <a:pt x="284" y="1991"/>
                  </a:lnTo>
                  <a:cubicBezTo>
                    <a:pt x="127" y="1991"/>
                    <a:pt x="0" y="2119"/>
                    <a:pt x="0" y="2276"/>
                  </a:cubicBezTo>
                  <a:lnTo>
                    <a:pt x="0" y="6542"/>
                  </a:lnTo>
                  <a:cubicBezTo>
                    <a:pt x="0" y="6699"/>
                    <a:pt x="127" y="6827"/>
                    <a:pt x="284" y="6827"/>
                  </a:cubicBezTo>
                  <a:lnTo>
                    <a:pt x="1707" y="6827"/>
                  </a:lnTo>
                  <a:cubicBezTo>
                    <a:pt x="1864" y="6827"/>
                    <a:pt x="1991" y="6699"/>
                    <a:pt x="1991" y="6542"/>
                  </a:cubicBezTo>
                  <a:lnTo>
                    <a:pt x="5431" y="6542"/>
                  </a:lnTo>
                  <a:cubicBezTo>
                    <a:pt x="5840" y="6542"/>
                    <a:pt x="6160" y="6234"/>
                    <a:pt x="6160" y="5840"/>
                  </a:cubicBezTo>
                  <a:cubicBezTo>
                    <a:pt x="6160" y="5757"/>
                    <a:pt x="6146" y="5677"/>
                    <a:pt x="6120" y="5602"/>
                  </a:cubicBezTo>
                  <a:cubicBezTo>
                    <a:pt x="6343" y="5484"/>
                    <a:pt x="6492" y="5254"/>
                    <a:pt x="6492" y="4984"/>
                  </a:cubicBezTo>
                  <a:cubicBezTo>
                    <a:pt x="6492" y="4902"/>
                    <a:pt x="6479" y="4823"/>
                    <a:pt x="6454" y="4749"/>
                  </a:cubicBezTo>
                  <a:cubicBezTo>
                    <a:pt x="6678" y="4632"/>
                    <a:pt x="6827" y="4404"/>
                    <a:pt x="6827" y="4138"/>
                  </a:cubicBezTo>
                  <a:close/>
                  <a:moveTo>
                    <a:pt x="6098" y="4267"/>
                  </a:moveTo>
                  <a:lnTo>
                    <a:pt x="5765" y="4267"/>
                  </a:lnTo>
                  <a:lnTo>
                    <a:pt x="5120" y="4267"/>
                  </a:lnTo>
                  <a:cubicBezTo>
                    <a:pt x="4963" y="4267"/>
                    <a:pt x="4836" y="4394"/>
                    <a:pt x="4836" y="4551"/>
                  </a:cubicBezTo>
                  <a:cubicBezTo>
                    <a:pt x="4836" y="4708"/>
                    <a:pt x="4963" y="4836"/>
                    <a:pt x="5120" y="4836"/>
                  </a:cubicBezTo>
                  <a:lnTo>
                    <a:pt x="5765" y="4836"/>
                  </a:lnTo>
                  <a:cubicBezTo>
                    <a:pt x="5857" y="4836"/>
                    <a:pt x="5923" y="4898"/>
                    <a:pt x="5923" y="4984"/>
                  </a:cubicBezTo>
                  <a:cubicBezTo>
                    <a:pt x="5923" y="5078"/>
                    <a:pt x="5844" y="5120"/>
                    <a:pt x="5765" y="5120"/>
                  </a:cubicBezTo>
                  <a:lnTo>
                    <a:pt x="5543" y="5120"/>
                  </a:lnTo>
                  <a:lnTo>
                    <a:pt x="5431" y="5120"/>
                  </a:lnTo>
                  <a:lnTo>
                    <a:pt x="4836" y="5120"/>
                  </a:lnTo>
                  <a:cubicBezTo>
                    <a:pt x="4679" y="5120"/>
                    <a:pt x="4551" y="5247"/>
                    <a:pt x="4551" y="5404"/>
                  </a:cubicBezTo>
                  <a:cubicBezTo>
                    <a:pt x="4551" y="5561"/>
                    <a:pt x="4679" y="5689"/>
                    <a:pt x="4836" y="5689"/>
                  </a:cubicBezTo>
                  <a:lnTo>
                    <a:pt x="5431" y="5689"/>
                  </a:lnTo>
                  <a:cubicBezTo>
                    <a:pt x="5523" y="5689"/>
                    <a:pt x="5591" y="5754"/>
                    <a:pt x="5591" y="5840"/>
                  </a:cubicBezTo>
                  <a:cubicBezTo>
                    <a:pt x="5591" y="5932"/>
                    <a:pt x="5511" y="5973"/>
                    <a:pt x="5431" y="5973"/>
                  </a:cubicBezTo>
                  <a:lnTo>
                    <a:pt x="1991" y="5973"/>
                  </a:lnTo>
                  <a:lnTo>
                    <a:pt x="1991" y="2844"/>
                  </a:lnTo>
                  <a:lnTo>
                    <a:pt x="2050" y="2844"/>
                  </a:lnTo>
                  <a:cubicBezTo>
                    <a:pt x="2134" y="2849"/>
                    <a:pt x="2367" y="2842"/>
                    <a:pt x="2602" y="2635"/>
                  </a:cubicBezTo>
                  <a:cubicBezTo>
                    <a:pt x="2951" y="2326"/>
                    <a:pt x="3129" y="1727"/>
                    <a:pt x="3129" y="853"/>
                  </a:cubicBezTo>
                  <a:cubicBezTo>
                    <a:pt x="3129" y="664"/>
                    <a:pt x="3191" y="569"/>
                    <a:pt x="3340" y="569"/>
                  </a:cubicBezTo>
                  <a:cubicBezTo>
                    <a:pt x="3470" y="569"/>
                    <a:pt x="3687" y="813"/>
                    <a:pt x="3723" y="1053"/>
                  </a:cubicBezTo>
                  <a:cubicBezTo>
                    <a:pt x="3767" y="1357"/>
                    <a:pt x="3789" y="1806"/>
                    <a:pt x="3712" y="2167"/>
                  </a:cubicBezTo>
                  <a:lnTo>
                    <a:pt x="3602" y="2796"/>
                  </a:lnTo>
                  <a:cubicBezTo>
                    <a:pt x="3588" y="2878"/>
                    <a:pt x="3611" y="2963"/>
                    <a:pt x="3665" y="3028"/>
                  </a:cubicBezTo>
                  <a:cubicBezTo>
                    <a:pt x="3719" y="3092"/>
                    <a:pt x="3799" y="3129"/>
                    <a:pt x="3883" y="3129"/>
                  </a:cubicBezTo>
                  <a:lnTo>
                    <a:pt x="5987" y="3129"/>
                  </a:lnTo>
                  <a:cubicBezTo>
                    <a:pt x="6003" y="3129"/>
                    <a:pt x="6150" y="3132"/>
                    <a:pt x="6150" y="3253"/>
                  </a:cubicBezTo>
                  <a:cubicBezTo>
                    <a:pt x="6150" y="3340"/>
                    <a:pt x="6075" y="3413"/>
                    <a:pt x="5987" y="3413"/>
                  </a:cubicBezTo>
                  <a:lnTo>
                    <a:pt x="5765" y="3413"/>
                  </a:lnTo>
                  <a:lnTo>
                    <a:pt x="5654" y="3413"/>
                  </a:lnTo>
                  <a:lnTo>
                    <a:pt x="5120" y="3413"/>
                  </a:lnTo>
                  <a:cubicBezTo>
                    <a:pt x="4963" y="3413"/>
                    <a:pt x="4836" y="3541"/>
                    <a:pt x="4836" y="3698"/>
                  </a:cubicBezTo>
                  <a:cubicBezTo>
                    <a:pt x="4836" y="3855"/>
                    <a:pt x="4963" y="3982"/>
                    <a:pt x="5120" y="3982"/>
                  </a:cubicBezTo>
                  <a:lnTo>
                    <a:pt x="5654" y="3982"/>
                  </a:lnTo>
                  <a:lnTo>
                    <a:pt x="5765" y="3982"/>
                  </a:lnTo>
                  <a:lnTo>
                    <a:pt x="6060" y="3982"/>
                  </a:lnTo>
                  <a:cubicBezTo>
                    <a:pt x="6134" y="3982"/>
                    <a:pt x="6258" y="4002"/>
                    <a:pt x="6258" y="4138"/>
                  </a:cubicBezTo>
                  <a:cubicBezTo>
                    <a:pt x="6258" y="4263"/>
                    <a:pt x="6114" y="4267"/>
                    <a:pt x="6098" y="4267"/>
                  </a:cubicBezTo>
                  <a:close/>
                </a:path>
              </a:pathLst>
            </a:custGeom>
            <a:solidFill>
              <a:srgbClr val="23DF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39" name="矩形 338">
              <a:extLst>
                <a:ext uri="{FF2B5EF4-FFF2-40B4-BE49-F238E27FC236}">
                  <a16:creationId xmlns="" xmlns:a16="http://schemas.microsoft.com/office/drawing/2014/main" id="{2B264D7D-8715-436B-8D2A-D928633B4B8F}"/>
                </a:ext>
              </a:extLst>
            </p:cNvPr>
            <p:cNvSpPr/>
            <p:nvPr/>
          </p:nvSpPr>
          <p:spPr>
            <a:xfrm>
              <a:off x="9532020" y="4545708"/>
              <a:ext cx="1869423"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不依赖主观的推荐</a:t>
              </a:r>
            </a:p>
          </p:txBody>
        </p:sp>
      </p:grpSp>
      <p:grpSp>
        <p:nvGrpSpPr>
          <p:cNvPr id="333" name="组合 332">
            <a:extLst>
              <a:ext uri="{FF2B5EF4-FFF2-40B4-BE49-F238E27FC236}">
                <a16:creationId xmlns="" xmlns:a16="http://schemas.microsoft.com/office/drawing/2014/main" id="{A1CDE60F-8DC4-4BD3-A2DE-9E2126E3B2D7}"/>
              </a:ext>
            </a:extLst>
          </p:cNvPr>
          <p:cNvGrpSpPr/>
          <p:nvPr/>
        </p:nvGrpSpPr>
        <p:grpSpPr>
          <a:xfrm>
            <a:off x="706227" y="4404449"/>
            <a:ext cx="2456691" cy="621072"/>
            <a:chOff x="677166" y="4404449"/>
            <a:chExt cx="2456691" cy="621072"/>
          </a:xfrm>
        </p:grpSpPr>
        <p:sp useBgFill="1">
          <p:nvSpPr>
            <p:cNvPr id="334" name="椭圆 333">
              <a:extLst>
                <a:ext uri="{FF2B5EF4-FFF2-40B4-BE49-F238E27FC236}">
                  <a16:creationId xmlns="" xmlns:a16="http://schemas.microsoft.com/office/drawing/2014/main" id="{B0C591A2-CB8E-47E9-849E-F3C27041B50C}"/>
                </a:ext>
              </a:extLst>
            </p:cNvPr>
            <p:cNvSpPr/>
            <p:nvPr/>
          </p:nvSpPr>
          <p:spPr>
            <a:xfrm rot="1973197" flipH="1">
              <a:off x="2512785" y="4404449"/>
              <a:ext cx="621072" cy="621072"/>
            </a:xfrm>
            <a:prstGeom prst="ellipse">
              <a:avLst/>
            </a:prstGeom>
            <a:ln w="25400">
              <a:gradFill>
                <a:gsLst>
                  <a:gs pos="0">
                    <a:srgbClr val="23DF75"/>
                  </a:gs>
                  <a:gs pos="100000">
                    <a:srgbClr val="23DF75">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35" name="Oval 9">
              <a:extLst>
                <a:ext uri="{FF2B5EF4-FFF2-40B4-BE49-F238E27FC236}">
                  <a16:creationId xmlns="" xmlns:a16="http://schemas.microsoft.com/office/drawing/2014/main" id="{3EF12B09-E54E-4EE3-A6E1-D24ED8A3286C}"/>
                </a:ext>
              </a:extLst>
            </p:cNvPr>
            <p:cNvSpPr/>
            <p:nvPr/>
          </p:nvSpPr>
          <p:spPr>
            <a:xfrm>
              <a:off x="2653141" y="4599476"/>
              <a:ext cx="340360" cy="231013"/>
            </a:xfrm>
            <a:custGeom>
              <a:avLst/>
              <a:gdLst>
                <a:gd name="connsiteX0" fmla="*/ 0 w 548096"/>
                <a:gd name="connsiteY0" fmla="*/ 160378 h 372011"/>
                <a:gd name="connsiteX1" fmla="*/ 33610 w 548096"/>
                <a:gd name="connsiteY1" fmla="*/ 160378 h 372011"/>
                <a:gd name="connsiteX2" fmla="*/ 33610 w 548096"/>
                <a:gd name="connsiteY2" fmla="*/ 240386 h 372011"/>
                <a:gd name="connsiteX3" fmla="*/ 129268 w 548096"/>
                <a:gd name="connsiteY3" fmla="*/ 338459 h 372011"/>
                <a:gd name="connsiteX4" fmla="*/ 418828 w 548096"/>
                <a:gd name="connsiteY4" fmla="*/ 338459 h 372011"/>
                <a:gd name="connsiteX5" fmla="*/ 514487 w 548096"/>
                <a:gd name="connsiteY5" fmla="*/ 240386 h 372011"/>
                <a:gd name="connsiteX6" fmla="*/ 514487 w 548096"/>
                <a:gd name="connsiteY6" fmla="*/ 160378 h 372011"/>
                <a:gd name="connsiteX7" fmla="*/ 548096 w 548096"/>
                <a:gd name="connsiteY7" fmla="*/ 160378 h 372011"/>
                <a:gd name="connsiteX8" fmla="*/ 548096 w 548096"/>
                <a:gd name="connsiteY8" fmla="*/ 240386 h 372011"/>
                <a:gd name="connsiteX9" fmla="*/ 418828 w 548096"/>
                <a:gd name="connsiteY9" fmla="*/ 372011 h 372011"/>
                <a:gd name="connsiteX10" fmla="*/ 129268 w 548096"/>
                <a:gd name="connsiteY10" fmla="*/ 372011 h 372011"/>
                <a:gd name="connsiteX11" fmla="*/ 0 w 548096"/>
                <a:gd name="connsiteY11" fmla="*/ 240386 h 372011"/>
                <a:gd name="connsiteX12" fmla="*/ 240363 w 548096"/>
                <a:gd name="connsiteY12" fmla="*/ 0 h 372011"/>
                <a:gd name="connsiteX13" fmla="*/ 312801 w 548096"/>
                <a:gd name="connsiteY13" fmla="*/ 0 h 372011"/>
                <a:gd name="connsiteX14" fmla="*/ 320562 w 548096"/>
                <a:gd name="connsiteY14" fmla="*/ 7753 h 372011"/>
                <a:gd name="connsiteX15" fmla="*/ 320562 w 548096"/>
                <a:gd name="connsiteY15" fmla="*/ 144721 h 372011"/>
                <a:gd name="connsiteX16" fmla="*/ 320562 w 548096"/>
                <a:gd name="connsiteY16" fmla="*/ 165396 h 372011"/>
                <a:gd name="connsiteX17" fmla="*/ 367129 w 548096"/>
                <a:gd name="connsiteY17" fmla="*/ 165396 h 372011"/>
                <a:gd name="connsiteX18" fmla="*/ 372303 w 548096"/>
                <a:gd name="connsiteY18" fmla="*/ 178317 h 372011"/>
                <a:gd name="connsiteX19" fmla="*/ 284343 w 548096"/>
                <a:gd name="connsiteY19" fmla="*/ 289442 h 372011"/>
                <a:gd name="connsiteX20" fmla="*/ 268821 w 548096"/>
                <a:gd name="connsiteY20" fmla="*/ 289442 h 372011"/>
                <a:gd name="connsiteX21" fmla="*/ 178274 w 548096"/>
                <a:gd name="connsiteY21" fmla="*/ 180901 h 372011"/>
                <a:gd name="connsiteX22" fmla="*/ 178274 w 548096"/>
                <a:gd name="connsiteY22" fmla="*/ 167980 h 372011"/>
                <a:gd name="connsiteX23" fmla="*/ 230015 w 548096"/>
                <a:gd name="connsiteY23" fmla="*/ 167980 h 372011"/>
                <a:gd name="connsiteX24" fmla="*/ 230015 w 548096"/>
                <a:gd name="connsiteY24" fmla="*/ 144721 h 372011"/>
                <a:gd name="connsiteX25" fmla="*/ 230015 w 548096"/>
                <a:gd name="connsiteY25" fmla="*/ 7753 h 372011"/>
                <a:gd name="connsiteX26" fmla="*/ 240363 w 548096"/>
                <a:gd name="connsiteY26" fmla="*/ 0 h 372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48096" h="372011">
                  <a:moveTo>
                    <a:pt x="0" y="160378"/>
                  </a:moveTo>
                  <a:lnTo>
                    <a:pt x="33610" y="160378"/>
                  </a:lnTo>
                  <a:lnTo>
                    <a:pt x="33610" y="240386"/>
                  </a:lnTo>
                  <a:cubicBezTo>
                    <a:pt x="33610" y="294584"/>
                    <a:pt x="77561" y="338459"/>
                    <a:pt x="129268" y="338459"/>
                  </a:cubicBezTo>
                  <a:lnTo>
                    <a:pt x="418828" y="338459"/>
                  </a:lnTo>
                  <a:cubicBezTo>
                    <a:pt x="470535" y="338459"/>
                    <a:pt x="514487" y="294584"/>
                    <a:pt x="514487" y="240386"/>
                  </a:cubicBezTo>
                  <a:lnTo>
                    <a:pt x="514487" y="160378"/>
                  </a:lnTo>
                  <a:lnTo>
                    <a:pt x="548096" y="160378"/>
                  </a:lnTo>
                  <a:lnTo>
                    <a:pt x="548096" y="240386"/>
                  </a:lnTo>
                  <a:cubicBezTo>
                    <a:pt x="548096" y="312651"/>
                    <a:pt x="491218" y="372011"/>
                    <a:pt x="418828" y="372011"/>
                  </a:cubicBezTo>
                  <a:lnTo>
                    <a:pt x="129268" y="372011"/>
                  </a:lnTo>
                  <a:cubicBezTo>
                    <a:pt x="59463" y="372011"/>
                    <a:pt x="0" y="312651"/>
                    <a:pt x="0" y="240386"/>
                  </a:cubicBezTo>
                  <a:close/>
                  <a:moveTo>
                    <a:pt x="240363" y="0"/>
                  </a:moveTo>
                  <a:lnTo>
                    <a:pt x="312801" y="0"/>
                  </a:lnTo>
                  <a:cubicBezTo>
                    <a:pt x="320562" y="0"/>
                    <a:pt x="320562" y="7753"/>
                    <a:pt x="320562" y="7753"/>
                  </a:cubicBezTo>
                  <a:lnTo>
                    <a:pt x="320562" y="144721"/>
                  </a:lnTo>
                  <a:lnTo>
                    <a:pt x="320562" y="165396"/>
                  </a:lnTo>
                  <a:lnTo>
                    <a:pt x="367129" y="165396"/>
                  </a:lnTo>
                  <a:cubicBezTo>
                    <a:pt x="385238" y="165396"/>
                    <a:pt x="372303" y="178317"/>
                    <a:pt x="372303" y="178317"/>
                  </a:cubicBezTo>
                  <a:cubicBezTo>
                    <a:pt x="372303" y="178317"/>
                    <a:pt x="294691" y="279105"/>
                    <a:pt x="284343" y="289442"/>
                  </a:cubicBezTo>
                  <a:cubicBezTo>
                    <a:pt x="276582" y="297195"/>
                    <a:pt x="268821" y="289442"/>
                    <a:pt x="268821" y="289442"/>
                  </a:cubicBezTo>
                  <a:lnTo>
                    <a:pt x="178274" y="180901"/>
                  </a:lnTo>
                  <a:cubicBezTo>
                    <a:pt x="178274" y="180901"/>
                    <a:pt x="165338" y="167980"/>
                    <a:pt x="178274" y="167980"/>
                  </a:cubicBezTo>
                  <a:lnTo>
                    <a:pt x="230015" y="167980"/>
                  </a:lnTo>
                  <a:lnTo>
                    <a:pt x="230015" y="144721"/>
                  </a:lnTo>
                  <a:lnTo>
                    <a:pt x="230015" y="7753"/>
                  </a:lnTo>
                  <a:cubicBezTo>
                    <a:pt x="230015" y="7753"/>
                    <a:pt x="227428" y="0"/>
                    <a:pt x="240363" y="0"/>
                  </a:cubicBezTo>
                  <a:close/>
                </a:path>
              </a:pathLst>
            </a:custGeom>
            <a:solidFill>
              <a:srgbClr val="23DF75"/>
            </a:solidFill>
            <a:ln w="9525">
              <a:solidFill>
                <a:srgbClr val="23DF7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等线" panose="020F0502020204030204"/>
                <a:ea typeface="等线" panose="02010600030101010101" pitchFamily="2" charset="-122"/>
                <a:cs typeface="+mn-cs"/>
              </a:endParaRPr>
            </a:p>
          </p:txBody>
        </p:sp>
        <p:sp>
          <p:nvSpPr>
            <p:cNvPr id="336" name="矩形 335">
              <a:extLst>
                <a:ext uri="{FF2B5EF4-FFF2-40B4-BE49-F238E27FC236}">
                  <a16:creationId xmlns="" xmlns:a16="http://schemas.microsoft.com/office/drawing/2014/main" id="{046DAD1A-08FB-4F09-B0C0-39819696187A}"/>
                </a:ext>
              </a:extLst>
            </p:cNvPr>
            <p:cNvSpPr/>
            <p:nvPr/>
          </p:nvSpPr>
          <p:spPr>
            <a:xfrm>
              <a:off x="677166" y="4541358"/>
              <a:ext cx="1826141" cy="33855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rPr>
                <a:t>产品获取没有障碍</a:t>
              </a:r>
            </a:p>
          </p:txBody>
        </p:sp>
      </p:grpSp>
      <p:grpSp>
        <p:nvGrpSpPr>
          <p:cNvPr id="340" name="组合 339">
            <a:extLst>
              <a:ext uri="{FF2B5EF4-FFF2-40B4-BE49-F238E27FC236}">
                <a16:creationId xmlns="" xmlns:a16="http://schemas.microsoft.com/office/drawing/2014/main" id="{2A537389-A9D0-4A3D-85EC-AC3BE5FD9C10}"/>
              </a:ext>
            </a:extLst>
          </p:cNvPr>
          <p:cNvGrpSpPr/>
          <p:nvPr/>
        </p:nvGrpSpPr>
        <p:grpSpPr>
          <a:xfrm>
            <a:off x="4977745" y="660583"/>
            <a:ext cx="2236510" cy="2080275"/>
            <a:chOff x="4977745" y="1423542"/>
            <a:chExt cx="2236510" cy="2080275"/>
          </a:xfrm>
        </p:grpSpPr>
        <p:sp>
          <p:nvSpPr>
            <p:cNvPr id="341" name="矩形 340">
              <a:extLst>
                <a:ext uri="{FF2B5EF4-FFF2-40B4-BE49-F238E27FC236}">
                  <a16:creationId xmlns="" xmlns:a16="http://schemas.microsoft.com/office/drawing/2014/main" id="{3319E227-F899-4F89-93D2-D7C4AA239354}"/>
                </a:ext>
              </a:extLst>
            </p:cNvPr>
            <p:cNvSpPr/>
            <p:nvPr/>
          </p:nvSpPr>
          <p:spPr>
            <a:xfrm>
              <a:off x="4977745" y="1878747"/>
              <a:ext cx="2236510" cy="89255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1" u="none" strike="noStrike" kern="1200" cap="none" spc="0" normalizeH="0" baseline="0" noProof="0" dirty="0">
                  <a:ln>
                    <a:noFill/>
                  </a:ln>
                  <a:solidFill>
                    <a:srgbClr val="23DF75"/>
                  </a:solidFill>
                  <a:effectLst/>
                  <a:uLnTx/>
                  <a:uFillTx/>
                  <a:latin typeface="微软雅黑" panose="020B0503020204020204" pitchFamily="34" charset="-122"/>
                  <a:ea typeface="微软雅黑" panose="020B0503020204020204" pitchFamily="34" charset="-122"/>
                </a:rPr>
                <a:t>病毒式增长</a:t>
              </a:r>
              <a:endParaRPr kumimoji="0" lang="en-US" altLang="zh-CN" sz="2000" b="1" i="1" u="none" strike="noStrike" kern="1200" cap="none" spc="0" normalizeH="0" baseline="0" noProof="0" dirty="0">
                <a:ln>
                  <a:noFill/>
                </a:ln>
                <a:solidFill>
                  <a:srgbClr val="23DF75"/>
                </a:solidFill>
                <a:effectLst/>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1" u="none" strike="noStrike" kern="1200" cap="none" spc="0" normalizeH="0" baseline="0" noProof="0" dirty="0">
                  <a:ln>
                    <a:noFill/>
                  </a:ln>
                  <a:solidFill>
                    <a:srgbClr val="23DF75"/>
                  </a:solidFill>
                  <a:effectLst/>
                  <a:uLnTx/>
                  <a:uFillTx/>
                  <a:latin typeface="微软雅黑" panose="020B0503020204020204" pitchFamily="34" charset="-122"/>
                  <a:ea typeface="微软雅黑" panose="020B0503020204020204" pitchFamily="34" charset="-122"/>
                </a:rPr>
                <a:t>核心六要素</a:t>
              </a:r>
            </a:p>
          </p:txBody>
        </p:sp>
        <p:sp>
          <p:nvSpPr>
            <p:cNvPr id="342" name="箭头: 右 341">
              <a:extLst>
                <a:ext uri="{FF2B5EF4-FFF2-40B4-BE49-F238E27FC236}">
                  <a16:creationId xmlns="" xmlns:a16="http://schemas.microsoft.com/office/drawing/2014/main" id="{74AACF9F-740E-4CCC-B663-43E0AB0A4A46}"/>
                </a:ext>
              </a:extLst>
            </p:cNvPr>
            <p:cNvSpPr/>
            <p:nvPr/>
          </p:nvSpPr>
          <p:spPr>
            <a:xfrm rot="16200000">
              <a:off x="5537364" y="1749731"/>
              <a:ext cx="1117272" cy="464893"/>
            </a:xfrm>
            <a:prstGeom prst="rightArrow">
              <a:avLst>
                <a:gd name="adj1" fmla="val 50000"/>
                <a:gd name="adj2" fmla="val 58262"/>
              </a:avLst>
            </a:prstGeom>
            <a:gradFill flip="none" rotWithShape="1">
              <a:gsLst>
                <a:gs pos="100000">
                  <a:srgbClr val="23DF75">
                    <a:alpha val="13000"/>
                  </a:srgbClr>
                </a:gs>
                <a:gs pos="0">
                  <a:srgbClr val="23DF75">
                    <a:alpha val="0"/>
                  </a:srgbClr>
                </a:gs>
              </a:gsLst>
              <a:lin ang="0" scaled="1"/>
              <a:tileRect/>
            </a:gradFill>
            <a:ln w="6350">
              <a:gradFill flip="none" rotWithShape="1">
                <a:gsLst>
                  <a:gs pos="100000">
                    <a:srgbClr val="23DF75">
                      <a:alpha val="28000"/>
                    </a:srgbClr>
                  </a:gs>
                  <a:gs pos="37000">
                    <a:srgbClr val="23DF7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3" name="箭头: 右 342">
              <a:extLst>
                <a:ext uri="{FF2B5EF4-FFF2-40B4-BE49-F238E27FC236}">
                  <a16:creationId xmlns="" xmlns:a16="http://schemas.microsoft.com/office/drawing/2014/main" id="{818976CB-5240-49DF-B50A-1D6B4DD66512}"/>
                </a:ext>
              </a:extLst>
            </p:cNvPr>
            <p:cNvSpPr/>
            <p:nvPr/>
          </p:nvSpPr>
          <p:spPr>
            <a:xfrm rot="16200000">
              <a:off x="6145098" y="1812829"/>
              <a:ext cx="442211" cy="219039"/>
            </a:xfrm>
            <a:prstGeom prst="rightArrow">
              <a:avLst>
                <a:gd name="adj1" fmla="val 50000"/>
                <a:gd name="adj2" fmla="val 58262"/>
              </a:avLst>
            </a:prstGeom>
            <a:gradFill flip="none" rotWithShape="1">
              <a:gsLst>
                <a:gs pos="100000">
                  <a:srgbClr val="23DF75">
                    <a:alpha val="13000"/>
                  </a:srgbClr>
                </a:gs>
                <a:gs pos="0">
                  <a:srgbClr val="23DF75">
                    <a:alpha val="0"/>
                  </a:srgbClr>
                </a:gs>
              </a:gsLst>
              <a:lin ang="0" scaled="1"/>
              <a:tileRect/>
            </a:gradFill>
            <a:ln w="6350">
              <a:gradFill flip="none" rotWithShape="1">
                <a:gsLst>
                  <a:gs pos="100000">
                    <a:srgbClr val="23DF75">
                      <a:alpha val="28000"/>
                    </a:srgbClr>
                  </a:gs>
                  <a:gs pos="37000">
                    <a:srgbClr val="23DF7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4" name="箭头: 右 343">
              <a:extLst>
                <a:ext uri="{FF2B5EF4-FFF2-40B4-BE49-F238E27FC236}">
                  <a16:creationId xmlns="" xmlns:a16="http://schemas.microsoft.com/office/drawing/2014/main" id="{0C677054-2B28-4CFC-BBD6-F6227AF31F36}"/>
                </a:ext>
              </a:extLst>
            </p:cNvPr>
            <p:cNvSpPr/>
            <p:nvPr/>
          </p:nvSpPr>
          <p:spPr>
            <a:xfrm rot="16200000" flipV="1">
              <a:off x="5512322" y="1930087"/>
              <a:ext cx="601652" cy="154685"/>
            </a:xfrm>
            <a:prstGeom prst="rightArrow">
              <a:avLst>
                <a:gd name="adj1" fmla="val 50000"/>
                <a:gd name="adj2" fmla="val 58262"/>
              </a:avLst>
            </a:prstGeom>
            <a:gradFill flip="none" rotWithShape="1">
              <a:gsLst>
                <a:gs pos="100000">
                  <a:srgbClr val="23DF75">
                    <a:alpha val="13000"/>
                  </a:srgbClr>
                </a:gs>
                <a:gs pos="0">
                  <a:srgbClr val="23DF75">
                    <a:alpha val="0"/>
                  </a:srgbClr>
                </a:gs>
              </a:gsLst>
              <a:lin ang="0" scaled="1"/>
              <a:tileRect/>
            </a:gradFill>
            <a:ln w="6350">
              <a:gradFill flip="none" rotWithShape="1">
                <a:gsLst>
                  <a:gs pos="100000">
                    <a:srgbClr val="23DF75">
                      <a:alpha val="28000"/>
                    </a:srgbClr>
                  </a:gs>
                  <a:gs pos="37000">
                    <a:srgbClr val="23DF7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45" name="直接箭头连接符 344">
              <a:extLst>
                <a:ext uri="{FF2B5EF4-FFF2-40B4-BE49-F238E27FC236}">
                  <a16:creationId xmlns="" xmlns:a16="http://schemas.microsoft.com/office/drawing/2014/main" id="{299FEE4A-5663-413A-BCDC-94874FA1B236}"/>
                </a:ext>
              </a:extLst>
            </p:cNvPr>
            <p:cNvCxnSpPr/>
            <p:nvPr/>
          </p:nvCxnSpPr>
          <p:spPr>
            <a:xfrm flipV="1">
              <a:off x="6919700" y="2052630"/>
              <a:ext cx="0" cy="904240"/>
            </a:xfrm>
            <a:prstGeom prst="straightConnector1">
              <a:avLst/>
            </a:prstGeom>
            <a:ln w="9525">
              <a:gradFill>
                <a:gsLst>
                  <a:gs pos="100000">
                    <a:srgbClr val="23DF75"/>
                  </a:gs>
                  <a:gs pos="53000">
                    <a:srgbClr val="23DF75">
                      <a:alpha val="0"/>
                    </a:srgb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cxnSp>
          <p:nvCxnSpPr>
            <p:cNvPr id="346" name="直接箭头连接符 345">
              <a:extLst>
                <a:ext uri="{FF2B5EF4-FFF2-40B4-BE49-F238E27FC236}">
                  <a16:creationId xmlns="" xmlns:a16="http://schemas.microsoft.com/office/drawing/2014/main" id="{66B82A62-157A-4609-9F0A-5AFC80A0FCA5}"/>
                </a:ext>
              </a:extLst>
            </p:cNvPr>
            <p:cNvCxnSpPr/>
            <p:nvPr/>
          </p:nvCxnSpPr>
          <p:spPr>
            <a:xfrm flipV="1">
              <a:off x="7182590" y="2599577"/>
              <a:ext cx="0" cy="904240"/>
            </a:xfrm>
            <a:prstGeom prst="straightConnector1">
              <a:avLst/>
            </a:prstGeom>
            <a:ln w="9525">
              <a:gradFill>
                <a:gsLst>
                  <a:gs pos="100000">
                    <a:srgbClr val="23DF75"/>
                  </a:gs>
                  <a:gs pos="53000">
                    <a:srgbClr val="23DF75">
                      <a:alpha val="0"/>
                    </a:srgb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cxnSp>
          <p:nvCxnSpPr>
            <p:cNvPr id="347" name="直接箭头连接符 346">
              <a:extLst>
                <a:ext uri="{FF2B5EF4-FFF2-40B4-BE49-F238E27FC236}">
                  <a16:creationId xmlns="" xmlns:a16="http://schemas.microsoft.com/office/drawing/2014/main" id="{893ADDCF-DFC4-4F06-867C-EE2D2E2ECF14}"/>
                </a:ext>
              </a:extLst>
            </p:cNvPr>
            <p:cNvCxnSpPr/>
            <p:nvPr/>
          </p:nvCxnSpPr>
          <p:spPr>
            <a:xfrm flipV="1">
              <a:off x="5362391" y="2052630"/>
              <a:ext cx="0" cy="904240"/>
            </a:xfrm>
            <a:prstGeom prst="straightConnector1">
              <a:avLst/>
            </a:prstGeom>
            <a:ln w="9525">
              <a:gradFill>
                <a:gsLst>
                  <a:gs pos="100000">
                    <a:srgbClr val="23DF75"/>
                  </a:gs>
                  <a:gs pos="53000">
                    <a:srgbClr val="23DF75">
                      <a:alpha val="0"/>
                    </a:srgbClr>
                  </a:gs>
                </a:gsLst>
                <a:lin ang="5400000" scaled="1"/>
              </a:gradFill>
              <a:tailEnd type="arrow"/>
            </a:ln>
          </p:spPr>
          <p:style>
            <a:lnRef idx="1">
              <a:schemeClr val="accent1"/>
            </a:lnRef>
            <a:fillRef idx="0">
              <a:schemeClr val="accent1"/>
            </a:fillRef>
            <a:effectRef idx="0">
              <a:schemeClr val="accent1"/>
            </a:effectRef>
            <a:fontRef idx="minor">
              <a:schemeClr val="tx1"/>
            </a:fontRef>
          </p:style>
        </p:cxnSp>
      </p:grpSp>
      <p:grpSp>
        <p:nvGrpSpPr>
          <p:cNvPr id="348" name="PA-组合 3">
            <a:extLst>
              <a:ext uri="{FF2B5EF4-FFF2-40B4-BE49-F238E27FC236}">
                <a16:creationId xmlns="" xmlns:a16="http://schemas.microsoft.com/office/drawing/2014/main" id="{01A91D83-19EE-4C75-A4C2-7CB43FEE5717}"/>
              </a:ext>
            </a:extLst>
          </p:cNvPr>
          <p:cNvGrpSpPr/>
          <p:nvPr>
            <p:custDataLst>
              <p:tags r:id="rId13"/>
            </p:custDataLst>
          </p:nvPr>
        </p:nvGrpSpPr>
        <p:grpSpPr>
          <a:xfrm>
            <a:off x="4257208" y="2872840"/>
            <a:ext cx="198120" cy="198120"/>
            <a:chOff x="4786640" y="3284429"/>
            <a:chExt cx="198120" cy="198120"/>
          </a:xfrm>
        </p:grpSpPr>
        <p:sp>
          <p:nvSpPr>
            <p:cNvPr id="349" name="PA-圆角矩形 67">
              <a:extLst>
                <a:ext uri="{FF2B5EF4-FFF2-40B4-BE49-F238E27FC236}">
                  <a16:creationId xmlns="" xmlns:a16="http://schemas.microsoft.com/office/drawing/2014/main" id="{13261912-B0C5-4F16-BB69-3D17FA6A6D33}"/>
                </a:ext>
              </a:extLst>
            </p:cNvPr>
            <p:cNvSpPr/>
            <p:nvPr>
              <p:custDataLst>
                <p:tags r:id="rId17"/>
              </p:custDataLst>
            </p:nvPr>
          </p:nvSpPr>
          <p:spPr>
            <a:xfrm>
              <a:off x="4786640" y="3284429"/>
              <a:ext cx="198120" cy="198120"/>
            </a:xfrm>
            <a:prstGeom prst="roundRect">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0" name="PA-man-shape_56745">
              <a:extLst>
                <a:ext uri="{FF2B5EF4-FFF2-40B4-BE49-F238E27FC236}">
                  <a16:creationId xmlns="" xmlns:a16="http://schemas.microsoft.com/office/drawing/2014/main" id="{99DEB170-7F1D-4DE3-B955-382E65EF0CF4}"/>
                </a:ext>
              </a:extLst>
            </p:cNvPr>
            <p:cNvSpPr>
              <a:spLocks noChangeAspect="1"/>
            </p:cNvSpPr>
            <p:nvPr>
              <p:custDataLst>
                <p:tags r:id="rId18"/>
              </p:custDataLst>
            </p:nvPr>
          </p:nvSpPr>
          <p:spPr bwMode="auto">
            <a:xfrm>
              <a:off x="4827883" y="3321593"/>
              <a:ext cx="115633" cy="123793"/>
            </a:xfrm>
            <a:custGeom>
              <a:avLst/>
              <a:gdLst>
                <a:gd name="connsiteX0" fmla="*/ 191941 w 566993"/>
                <a:gd name="connsiteY0" fmla="*/ 362212 h 607004"/>
                <a:gd name="connsiteX1" fmla="*/ 203101 w 566993"/>
                <a:gd name="connsiteY1" fmla="*/ 369284 h 607004"/>
                <a:gd name="connsiteX2" fmla="*/ 283545 w 566993"/>
                <a:gd name="connsiteY2" fmla="*/ 479135 h 607004"/>
                <a:gd name="connsiteX3" fmla="*/ 363893 w 566993"/>
                <a:gd name="connsiteY3" fmla="*/ 369284 h 607004"/>
                <a:gd name="connsiteX4" fmla="*/ 375052 w 566993"/>
                <a:gd name="connsiteY4" fmla="*/ 362212 h 607004"/>
                <a:gd name="connsiteX5" fmla="*/ 381165 w 566993"/>
                <a:gd name="connsiteY5" fmla="*/ 363859 h 607004"/>
                <a:gd name="connsiteX6" fmla="*/ 452585 w 566993"/>
                <a:gd name="connsiteY6" fmla="*/ 400476 h 607004"/>
                <a:gd name="connsiteX7" fmla="*/ 566993 w 566993"/>
                <a:gd name="connsiteY7" fmla="*/ 477585 h 607004"/>
                <a:gd name="connsiteX8" fmla="*/ 566993 w 566993"/>
                <a:gd name="connsiteY8" fmla="*/ 607004 h 607004"/>
                <a:gd name="connsiteX9" fmla="*/ 283545 w 566993"/>
                <a:gd name="connsiteY9" fmla="*/ 607004 h 607004"/>
                <a:gd name="connsiteX10" fmla="*/ 0 w 566993"/>
                <a:gd name="connsiteY10" fmla="*/ 607004 h 607004"/>
                <a:gd name="connsiteX11" fmla="*/ 0 w 566993"/>
                <a:gd name="connsiteY11" fmla="*/ 477585 h 607004"/>
                <a:gd name="connsiteX12" fmla="*/ 114408 w 566993"/>
                <a:gd name="connsiteY12" fmla="*/ 400476 h 607004"/>
                <a:gd name="connsiteX13" fmla="*/ 185828 w 566993"/>
                <a:gd name="connsiteY13" fmla="*/ 363859 h 607004"/>
                <a:gd name="connsiteX14" fmla="*/ 191941 w 566993"/>
                <a:gd name="connsiteY14" fmla="*/ 362212 h 607004"/>
                <a:gd name="connsiteX15" fmla="*/ 281913 w 566993"/>
                <a:gd name="connsiteY15" fmla="*/ 0 h 607004"/>
                <a:gd name="connsiteX16" fmla="*/ 283368 w 566993"/>
                <a:gd name="connsiteY16" fmla="*/ 0 h 607004"/>
                <a:gd name="connsiteX17" fmla="*/ 284727 w 566993"/>
                <a:gd name="connsiteY17" fmla="*/ 0 h 607004"/>
                <a:gd name="connsiteX18" fmla="*/ 410778 w 566993"/>
                <a:gd name="connsiteY18" fmla="*/ 107256 h 607004"/>
                <a:gd name="connsiteX19" fmla="*/ 402627 w 566993"/>
                <a:gd name="connsiteY19" fmla="*/ 162580 h 607004"/>
                <a:gd name="connsiteX20" fmla="*/ 414077 w 566993"/>
                <a:gd name="connsiteY20" fmla="*/ 188933 h 607004"/>
                <a:gd name="connsiteX21" fmla="*/ 384675 w 566993"/>
                <a:gd name="connsiteY21" fmla="*/ 242222 h 607004"/>
                <a:gd name="connsiteX22" fmla="*/ 321892 w 566993"/>
                <a:gd name="connsiteY22" fmla="*/ 318280 h 607004"/>
                <a:gd name="connsiteX23" fmla="*/ 283368 w 566993"/>
                <a:gd name="connsiteY23" fmla="*/ 327000 h 607004"/>
                <a:gd name="connsiteX24" fmla="*/ 244747 w 566993"/>
                <a:gd name="connsiteY24" fmla="*/ 318280 h 607004"/>
                <a:gd name="connsiteX25" fmla="*/ 182062 w 566993"/>
                <a:gd name="connsiteY25" fmla="*/ 242222 h 607004"/>
                <a:gd name="connsiteX26" fmla="*/ 152562 w 566993"/>
                <a:gd name="connsiteY26" fmla="*/ 188933 h 607004"/>
                <a:gd name="connsiteX27" fmla="*/ 164110 w 566993"/>
                <a:gd name="connsiteY27" fmla="*/ 162580 h 607004"/>
                <a:gd name="connsiteX28" fmla="*/ 155959 w 566993"/>
                <a:gd name="connsiteY28" fmla="*/ 107256 h 607004"/>
                <a:gd name="connsiteX29" fmla="*/ 281913 w 566993"/>
                <a:gd name="connsiteY29"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66993" h="607004">
                  <a:moveTo>
                    <a:pt x="191941" y="362212"/>
                  </a:moveTo>
                  <a:cubicBezTo>
                    <a:pt x="196890" y="362212"/>
                    <a:pt x="201160" y="365118"/>
                    <a:pt x="203101" y="369284"/>
                  </a:cubicBezTo>
                  <a:cubicBezTo>
                    <a:pt x="222508" y="401638"/>
                    <a:pt x="258412" y="477391"/>
                    <a:pt x="283545" y="479135"/>
                  </a:cubicBezTo>
                  <a:cubicBezTo>
                    <a:pt x="308581" y="477391"/>
                    <a:pt x="344485" y="401638"/>
                    <a:pt x="363893" y="369284"/>
                  </a:cubicBezTo>
                  <a:cubicBezTo>
                    <a:pt x="365833" y="365118"/>
                    <a:pt x="370103" y="362212"/>
                    <a:pt x="375052" y="362212"/>
                  </a:cubicBezTo>
                  <a:cubicBezTo>
                    <a:pt x="377284" y="362212"/>
                    <a:pt x="379322" y="362793"/>
                    <a:pt x="381165" y="363859"/>
                  </a:cubicBezTo>
                  <a:cubicBezTo>
                    <a:pt x="388152" y="367637"/>
                    <a:pt x="429102" y="392048"/>
                    <a:pt x="452585" y="400476"/>
                  </a:cubicBezTo>
                  <a:cubicBezTo>
                    <a:pt x="531574" y="428859"/>
                    <a:pt x="566993" y="457823"/>
                    <a:pt x="566993" y="477585"/>
                  </a:cubicBezTo>
                  <a:lnTo>
                    <a:pt x="566993" y="607004"/>
                  </a:lnTo>
                  <a:lnTo>
                    <a:pt x="283545" y="607004"/>
                  </a:lnTo>
                  <a:lnTo>
                    <a:pt x="0" y="607004"/>
                  </a:lnTo>
                  <a:lnTo>
                    <a:pt x="0" y="477585"/>
                  </a:lnTo>
                  <a:cubicBezTo>
                    <a:pt x="0" y="457823"/>
                    <a:pt x="35419" y="428859"/>
                    <a:pt x="114408" y="400476"/>
                  </a:cubicBezTo>
                  <a:cubicBezTo>
                    <a:pt x="137891" y="392048"/>
                    <a:pt x="178841" y="367637"/>
                    <a:pt x="185828" y="363859"/>
                  </a:cubicBezTo>
                  <a:cubicBezTo>
                    <a:pt x="187672" y="362793"/>
                    <a:pt x="189710" y="362212"/>
                    <a:pt x="191941" y="362212"/>
                  </a:cubicBezTo>
                  <a:close/>
                  <a:moveTo>
                    <a:pt x="281913" y="0"/>
                  </a:moveTo>
                  <a:cubicBezTo>
                    <a:pt x="282398" y="0"/>
                    <a:pt x="282883" y="0"/>
                    <a:pt x="283368" y="0"/>
                  </a:cubicBezTo>
                  <a:cubicBezTo>
                    <a:pt x="283756" y="0"/>
                    <a:pt x="284242" y="0"/>
                    <a:pt x="284727" y="0"/>
                  </a:cubicBezTo>
                  <a:cubicBezTo>
                    <a:pt x="393214" y="0"/>
                    <a:pt x="413592" y="77317"/>
                    <a:pt x="410778" y="107256"/>
                  </a:cubicBezTo>
                  <a:cubicBezTo>
                    <a:pt x="408449" y="131284"/>
                    <a:pt x="402627" y="162580"/>
                    <a:pt x="402627" y="162580"/>
                  </a:cubicBezTo>
                  <a:cubicBezTo>
                    <a:pt x="402627" y="162580"/>
                    <a:pt x="414077" y="167812"/>
                    <a:pt x="414077" y="188933"/>
                  </a:cubicBezTo>
                  <a:cubicBezTo>
                    <a:pt x="410099" y="241835"/>
                    <a:pt x="388945" y="218969"/>
                    <a:pt x="384675" y="242222"/>
                  </a:cubicBezTo>
                  <a:cubicBezTo>
                    <a:pt x="377397" y="280784"/>
                    <a:pt x="343240" y="308688"/>
                    <a:pt x="321892" y="318280"/>
                  </a:cubicBezTo>
                  <a:cubicBezTo>
                    <a:pt x="309568" y="323900"/>
                    <a:pt x="296759" y="326709"/>
                    <a:pt x="283368" y="327000"/>
                  </a:cubicBezTo>
                  <a:cubicBezTo>
                    <a:pt x="269880" y="326709"/>
                    <a:pt x="257168" y="323900"/>
                    <a:pt x="244747" y="318280"/>
                  </a:cubicBezTo>
                  <a:cubicBezTo>
                    <a:pt x="223496" y="308688"/>
                    <a:pt x="189242" y="280784"/>
                    <a:pt x="182062" y="242222"/>
                  </a:cubicBezTo>
                  <a:cubicBezTo>
                    <a:pt x="177695" y="218969"/>
                    <a:pt x="156638" y="241835"/>
                    <a:pt x="152562" y="188933"/>
                  </a:cubicBezTo>
                  <a:cubicBezTo>
                    <a:pt x="152562" y="167812"/>
                    <a:pt x="164110" y="162580"/>
                    <a:pt x="164110" y="162580"/>
                  </a:cubicBezTo>
                  <a:cubicBezTo>
                    <a:pt x="164110" y="162580"/>
                    <a:pt x="158190" y="131284"/>
                    <a:pt x="155959" y="107256"/>
                  </a:cubicBezTo>
                  <a:cubicBezTo>
                    <a:pt x="153047" y="77317"/>
                    <a:pt x="173425" y="0"/>
                    <a:pt x="281913" y="0"/>
                  </a:cubicBezTo>
                  <a:close/>
                </a:path>
              </a:pathLst>
            </a:cu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51" name="PA-组合 6">
            <a:extLst>
              <a:ext uri="{FF2B5EF4-FFF2-40B4-BE49-F238E27FC236}">
                <a16:creationId xmlns="" xmlns:a16="http://schemas.microsoft.com/office/drawing/2014/main" id="{73B23227-0D17-4C6D-B2A4-D3A7064FE5BF}"/>
              </a:ext>
            </a:extLst>
          </p:cNvPr>
          <p:cNvGrpSpPr/>
          <p:nvPr>
            <p:custDataLst>
              <p:tags r:id="rId14"/>
            </p:custDataLst>
          </p:nvPr>
        </p:nvGrpSpPr>
        <p:grpSpPr>
          <a:xfrm>
            <a:off x="7909287" y="4282913"/>
            <a:ext cx="198120" cy="198120"/>
            <a:chOff x="7655367" y="2901516"/>
            <a:chExt cx="198120" cy="198120"/>
          </a:xfrm>
        </p:grpSpPr>
        <p:sp>
          <p:nvSpPr>
            <p:cNvPr id="352" name="PA-圆角矩形 80">
              <a:extLst>
                <a:ext uri="{FF2B5EF4-FFF2-40B4-BE49-F238E27FC236}">
                  <a16:creationId xmlns="" xmlns:a16="http://schemas.microsoft.com/office/drawing/2014/main" id="{F2E0F50A-3E8A-420C-B369-25B22067CA1D}"/>
                </a:ext>
              </a:extLst>
            </p:cNvPr>
            <p:cNvSpPr/>
            <p:nvPr>
              <p:custDataLst>
                <p:tags r:id="rId15"/>
              </p:custDataLst>
            </p:nvPr>
          </p:nvSpPr>
          <p:spPr>
            <a:xfrm>
              <a:off x="7655367" y="2901516"/>
              <a:ext cx="198120" cy="198120"/>
            </a:xfrm>
            <a:prstGeom prst="roundRect">
              <a:avLst/>
            </a:pr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3" name="PA-man-shape_56745">
              <a:extLst>
                <a:ext uri="{FF2B5EF4-FFF2-40B4-BE49-F238E27FC236}">
                  <a16:creationId xmlns="" xmlns:a16="http://schemas.microsoft.com/office/drawing/2014/main" id="{3527C0BE-D403-4BC3-B645-520865397EB3}"/>
                </a:ext>
              </a:extLst>
            </p:cNvPr>
            <p:cNvSpPr>
              <a:spLocks noChangeAspect="1"/>
            </p:cNvSpPr>
            <p:nvPr>
              <p:custDataLst>
                <p:tags r:id="rId16"/>
              </p:custDataLst>
            </p:nvPr>
          </p:nvSpPr>
          <p:spPr bwMode="auto">
            <a:xfrm>
              <a:off x="7696610" y="2938680"/>
              <a:ext cx="115633" cy="123793"/>
            </a:xfrm>
            <a:custGeom>
              <a:avLst/>
              <a:gdLst>
                <a:gd name="connsiteX0" fmla="*/ 191941 w 566993"/>
                <a:gd name="connsiteY0" fmla="*/ 362212 h 607004"/>
                <a:gd name="connsiteX1" fmla="*/ 203101 w 566993"/>
                <a:gd name="connsiteY1" fmla="*/ 369284 h 607004"/>
                <a:gd name="connsiteX2" fmla="*/ 283545 w 566993"/>
                <a:gd name="connsiteY2" fmla="*/ 479135 h 607004"/>
                <a:gd name="connsiteX3" fmla="*/ 363893 w 566993"/>
                <a:gd name="connsiteY3" fmla="*/ 369284 h 607004"/>
                <a:gd name="connsiteX4" fmla="*/ 375052 w 566993"/>
                <a:gd name="connsiteY4" fmla="*/ 362212 h 607004"/>
                <a:gd name="connsiteX5" fmla="*/ 381165 w 566993"/>
                <a:gd name="connsiteY5" fmla="*/ 363859 h 607004"/>
                <a:gd name="connsiteX6" fmla="*/ 452585 w 566993"/>
                <a:gd name="connsiteY6" fmla="*/ 400476 h 607004"/>
                <a:gd name="connsiteX7" fmla="*/ 566993 w 566993"/>
                <a:gd name="connsiteY7" fmla="*/ 477585 h 607004"/>
                <a:gd name="connsiteX8" fmla="*/ 566993 w 566993"/>
                <a:gd name="connsiteY8" fmla="*/ 607004 h 607004"/>
                <a:gd name="connsiteX9" fmla="*/ 283545 w 566993"/>
                <a:gd name="connsiteY9" fmla="*/ 607004 h 607004"/>
                <a:gd name="connsiteX10" fmla="*/ 0 w 566993"/>
                <a:gd name="connsiteY10" fmla="*/ 607004 h 607004"/>
                <a:gd name="connsiteX11" fmla="*/ 0 w 566993"/>
                <a:gd name="connsiteY11" fmla="*/ 477585 h 607004"/>
                <a:gd name="connsiteX12" fmla="*/ 114408 w 566993"/>
                <a:gd name="connsiteY12" fmla="*/ 400476 h 607004"/>
                <a:gd name="connsiteX13" fmla="*/ 185828 w 566993"/>
                <a:gd name="connsiteY13" fmla="*/ 363859 h 607004"/>
                <a:gd name="connsiteX14" fmla="*/ 191941 w 566993"/>
                <a:gd name="connsiteY14" fmla="*/ 362212 h 607004"/>
                <a:gd name="connsiteX15" fmla="*/ 281913 w 566993"/>
                <a:gd name="connsiteY15" fmla="*/ 0 h 607004"/>
                <a:gd name="connsiteX16" fmla="*/ 283368 w 566993"/>
                <a:gd name="connsiteY16" fmla="*/ 0 h 607004"/>
                <a:gd name="connsiteX17" fmla="*/ 284727 w 566993"/>
                <a:gd name="connsiteY17" fmla="*/ 0 h 607004"/>
                <a:gd name="connsiteX18" fmla="*/ 410778 w 566993"/>
                <a:gd name="connsiteY18" fmla="*/ 107256 h 607004"/>
                <a:gd name="connsiteX19" fmla="*/ 402627 w 566993"/>
                <a:gd name="connsiteY19" fmla="*/ 162580 h 607004"/>
                <a:gd name="connsiteX20" fmla="*/ 414077 w 566993"/>
                <a:gd name="connsiteY20" fmla="*/ 188933 h 607004"/>
                <a:gd name="connsiteX21" fmla="*/ 384675 w 566993"/>
                <a:gd name="connsiteY21" fmla="*/ 242222 h 607004"/>
                <a:gd name="connsiteX22" fmla="*/ 321892 w 566993"/>
                <a:gd name="connsiteY22" fmla="*/ 318280 h 607004"/>
                <a:gd name="connsiteX23" fmla="*/ 283368 w 566993"/>
                <a:gd name="connsiteY23" fmla="*/ 327000 h 607004"/>
                <a:gd name="connsiteX24" fmla="*/ 244747 w 566993"/>
                <a:gd name="connsiteY24" fmla="*/ 318280 h 607004"/>
                <a:gd name="connsiteX25" fmla="*/ 182062 w 566993"/>
                <a:gd name="connsiteY25" fmla="*/ 242222 h 607004"/>
                <a:gd name="connsiteX26" fmla="*/ 152562 w 566993"/>
                <a:gd name="connsiteY26" fmla="*/ 188933 h 607004"/>
                <a:gd name="connsiteX27" fmla="*/ 164110 w 566993"/>
                <a:gd name="connsiteY27" fmla="*/ 162580 h 607004"/>
                <a:gd name="connsiteX28" fmla="*/ 155959 w 566993"/>
                <a:gd name="connsiteY28" fmla="*/ 107256 h 607004"/>
                <a:gd name="connsiteX29" fmla="*/ 281913 w 566993"/>
                <a:gd name="connsiteY29"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66993" h="607004">
                  <a:moveTo>
                    <a:pt x="191941" y="362212"/>
                  </a:moveTo>
                  <a:cubicBezTo>
                    <a:pt x="196890" y="362212"/>
                    <a:pt x="201160" y="365118"/>
                    <a:pt x="203101" y="369284"/>
                  </a:cubicBezTo>
                  <a:cubicBezTo>
                    <a:pt x="222508" y="401638"/>
                    <a:pt x="258412" y="477391"/>
                    <a:pt x="283545" y="479135"/>
                  </a:cubicBezTo>
                  <a:cubicBezTo>
                    <a:pt x="308581" y="477391"/>
                    <a:pt x="344485" y="401638"/>
                    <a:pt x="363893" y="369284"/>
                  </a:cubicBezTo>
                  <a:cubicBezTo>
                    <a:pt x="365833" y="365118"/>
                    <a:pt x="370103" y="362212"/>
                    <a:pt x="375052" y="362212"/>
                  </a:cubicBezTo>
                  <a:cubicBezTo>
                    <a:pt x="377284" y="362212"/>
                    <a:pt x="379322" y="362793"/>
                    <a:pt x="381165" y="363859"/>
                  </a:cubicBezTo>
                  <a:cubicBezTo>
                    <a:pt x="388152" y="367637"/>
                    <a:pt x="429102" y="392048"/>
                    <a:pt x="452585" y="400476"/>
                  </a:cubicBezTo>
                  <a:cubicBezTo>
                    <a:pt x="531574" y="428859"/>
                    <a:pt x="566993" y="457823"/>
                    <a:pt x="566993" y="477585"/>
                  </a:cubicBezTo>
                  <a:lnTo>
                    <a:pt x="566993" y="607004"/>
                  </a:lnTo>
                  <a:lnTo>
                    <a:pt x="283545" y="607004"/>
                  </a:lnTo>
                  <a:lnTo>
                    <a:pt x="0" y="607004"/>
                  </a:lnTo>
                  <a:lnTo>
                    <a:pt x="0" y="477585"/>
                  </a:lnTo>
                  <a:cubicBezTo>
                    <a:pt x="0" y="457823"/>
                    <a:pt x="35419" y="428859"/>
                    <a:pt x="114408" y="400476"/>
                  </a:cubicBezTo>
                  <a:cubicBezTo>
                    <a:pt x="137891" y="392048"/>
                    <a:pt x="178841" y="367637"/>
                    <a:pt x="185828" y="363859"/>
                  </a:cubicBezTo>
                  <a:cubicBezTo>
                    <a:pt x="187672" y="362793"/>
                    <a:pt x="189710" y="362212"/>
                    <a:pt x="191941" y="362212"/>
                  </a:cubicBezTo>
                  <a:close/>
                  <a:moveTo>
                    <a:pt x="281913" y="0"/>
                  </a:moveTo>
                  <a:cubicBezTo>
                    <a:pt x="282398" y="0"/>
                    <a:pt x="282883" y="0"/>
                    <a:pt x="283368" y="0"/>
                  </a:cubicBezTo>
                  <a:cubicBezTo>
                    <a:pt x="283756" y="0"/>
                    <a:pt x="284242" y="0"/>
                    <a:pt x="284727" y="0"/>
                  </a:cubicBezTo>
                  <a:cubicBezTo>
                    <a:pt x="393214" y="0"/>
                    <a:pt x="413592" y="77317"/>
                    <a:pt x="410778" y="107256"/>
                  </a:cubicBezTo>
                  <a:cubicBezTo>
                    <a:pt x="408449" y="131284"/>
                    <a:pt x="402627" y="162580"/>
                    <a:pt x="402627" y="162580"/>
                  </a:cubicBezTo>
                  <a:cubicBezTo>
                    <a:pt x="402627" y="162580"/>
                    <a:pt x="414077" y="167812"/>
                    <a:pt x="414077" y="188933"/>
                  </a:cubicBezTo>
                  <a:cubicBezTo>
                    <a:pt x="410099" y="241835"/>
                    <a:pt x="388945" y="218969"/>
                    <a:pt x="384675" y="242222"/>
                  </a:cubicBezTo>
                  <a:cubicBezTo>
                    <a:pt x="377397" y="280784"/>
                    <a:pt x="343240" y="308688"/>
                    <a:pt x="321892" y="318280"/>
                  </a:cubicBezTo>
                  <a:cubicBezTo>
                    <a:pt x="309568" y="323900"/>
                    <a:pt x="296759" y="326709"/>
                    <a:pt x="283368" y="327000"/>
                  </a:cubicBezTo>
                  <a:cubicBezTo>
                    <a:pt x="269880" y="326709"/>
                    <a:pt x="257168" y="323900"/>
                    <a:pt x="244747" y="318280"/>
                  </a:cubicBezTo>
                  <a:cubicBezTo>
                    <a:pt x="223496" y="308688"/>
                    <a:pt x="189242" y="280784"/>
                    <a:pt x="182062" y="242222"/>
                  </a:cubicBezTo>
                  <a:cubicBezTo>
                    <a:pt x="177695" y="218969"/>
                    <a:pt x="156638" y="241835"/>
                    <a:pt x="152562" y="188933"/>
                  </a:cubicBezTo>
                  <a:cubicBezTo>
                    <a:pt x="152562" y="167812"/>
                    <a:pt x="164110" y="162580"/>
                    <a:pt x="164110" y="162580"/>
                  </a:cubicBezTo>
                  <a:cubicBezTo>
                    <a:pt x="164110" y="162580"/>
                    <a:pt x="158190" y="131284"/>
                    <a:pt x="155959" y="107256"/>
                  </a:cubicBezTo>
                  <a:cubicBezTo>
                    <a:pt x="153047" y="77317"/>
                    <a:pt x="173425" y="0"/>
                    <a:pt x="281913" y="0"/>
                  </a:cubicBezTo>
                  <a:close/>
                </a:path>
              </a:pathLst>
            </a:custGeom>
            <a:solidFill>
              <a:srgbClr val="23DF75">
                <a:alpha val="20000"/>
              </a:srgbClr>
            </a:solidFill>
            <a:ln w="6350">
              <a:solidFill>
                <a:srgbClr val="23DF75">
                  <a:alpha val="52000"/>
                </a:srgb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009669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indefinite" fill="hold" nodeType="withEffect">
                                  <p:stCondLst>
                                    <p:cond delay="38"/>
                                  </p:stCondLst>
                                  <p:childTnLst>
                                    <p:set>
                                      <p:cBhvr>
                                        <p:cTn id="6" dur="1" fill="hold">
                                          <p:stCondLst>
                                            <p:cond delay="0"/>
                                          </p:stCondLst>
                                        </p:cTn>
                                        <p:tgtEl>
                                          <p:spTgt spid="266"/>
                                        </p:tgtEl>
                                        <p:attrNameLst>
                                          <p:attrName>style.visibility</p:attrName>
                                        </p:attrNameLst>
                                      </p:cBhvr>
                                      <p:to>
                                        <p:strVal val="visible"/>
                                      </p:to>
                                    </p:set>
                                    <p:animEffect transition="in" filter="fade">
                                      <p:cBhvr>
                                        <p:cTn id="7" dur="1400"/>
                                        <p:tgtEl>
                                          <p:spTgt spid="266"/>
                                        </p:tgtEl>
                                      </p:cBhvr>
                                    </p:animEffect>
                                    <p:anim calcmode="lin" valueType="num">
                                      <p:cBhvr>
                                        <p:cTn id="8" dur="1400" fill="hold"/>
                                        <p:tgtEl>
                                          <p:spTgt spid="266"/>
                                        </p:tgtEl>
                                        <p:attrNameLst>
                                          <p:attrName>ppt_x</p:attrName>
                                        </p:attrNameLst>
                                      </p:cBhvr>
                                      <p:tavLst>
                                        <p:tav tm="0">
                                          <p:val>
                                            <p:strVal val="#ppt_x"/>
                                          </p:val>
                                        </p:tav>
                                        <p:tav tm="100000">
                                          <p:val>
                                            <p:strVal val="#ppt_x"/>
                                          </p:val>
                                        </p:tav>
                                      </p:tavLst>
                                    </p:anim>
                                    <p:anim calcmode="lin" valueType="num">
                                      <p:cBhvr>
                                        <p:cTn id="9" dur="1400" fill="hold"/>
                                        <p:tgtEl>
                                          <p:spTgt spid="266"/>
                                        </p:tgtEl>
                                        <p:attrNameLst>
                                          <p:attrName>ppt_y</p:attrName>
                                        </p:attrNameLst>
                                      </p:cBhvr>
                                      <p:tavLst>
                                        <p:tav tm="0">
                                          <p:val>
                                            <p:strVal val="#ppt_y+.1"/>
                                          </p:val>
                                        </p:tav>
                                        <p:tav tm="100000">
                                          <p:val>
                                            <p:strVal val="#ppt_y"/>
                                          </p:val>
                                        </p:tav>
                                      </p:tavLst>
                                    </p:anim>
                                  </p:childTnLst>
                                </p:cTn>
                              </p:par>
                              <p:par>
                                <p:cTn id="10" presetID="42" presetClass="entr" presetSubtype="0" repeatCount="indefinite" fill="hold" nodeType="withEffect">
                                  <p:stCondLst>
                                    <p:cond delay="452"/>
                                  </p:stCondLst>
                                  <p:childTnLst>
                                    <p:set>
                                      <p:cBhvr>
                                        <p:cTn id="11" dur="1" fill="hold">
                                          <p:stCondLst>
                                            <p:cond delay="0"/>
                                          </p:stCondLst>
                                        </p:cTn>
                                        <p:tgtEl>
                                          <p:spTgt spid="269"/>
                                        </p:tgtEl>
                                        <p:attrNameLst>
                                          <p:attrName>style.visibility</p:attrName>
                                        </p:attrNameLst>
                                      </p:cBhvr>
                                      <p:to>
                                        <p:strVal val="visible"/>
                                      </p:to>
                                    </p:set>
                                    <p:animEffect transition="in" filter="fade">
                                      <p:cBhvr>
                                        <p:cTn id="12" dur="1400"/>
                                        <p:tgtEl>
                                          <p:spTgt spid="269"/>
                                        </p:tgtEl>
                                      </p:cBhvr>
                                    </p:animEffect>
                                    <p:anim calcmode="lin" valueType="num">
                                      <p:cBhvr>
                                        <p:cTn id="13" dur="1400" fill="hold"/>
                                        <p:tgtEl>
                                          <p:spTgt spid="269"/>
                                        </p:tgtEl>
                                        <p:attrNameLst>
                                          <p:attrName>ppt_x</p:attrName>
                                        </p:attrNameLst>
                                      </p:cBhvr>
                                      <p:tavLst>
                                        <p:tav tm="0">
                                          <p:val>
                                            <p:strVal val="#ppt_x"/>
                                          </p:val>
                                        </p:tav>
                                        <p:tav tm="100000">
                                          <p:val>
                                            <p:strVal val="#ppt_x"/>
                                          </p:val>
                                        </p:tav>
                                      </p:tavLst>
                                    </p:anim>
                                    <p:anim calcmode="lin" valueType="num">
                                      <p:cBhvr>
                                        <p:cTn id="14" dur="1400" fill="hold"/>
                                        <p:tgtEl>
                                          <p:spTgt spid="269"/>
                                        </p:tgtEl>
                                        <p:attrNameLst>
                                          <p:attrName>ppt_y</p:attrName>
                                        </p:attrNameLst>
                                      </p:cBhvr>
                                      <p:tavLst>
                                        <p:tav tm="0">
                                          <p:val>
                                            <p:strVal val="#ppt_y+.1"/>
                                          </p:val>
                                        </p:tav>
                                        <p:tav tm="100000">
                                          <p:val>
                                            <p:strVal val="#ppt_y"/>
                                          </p:val>
                                        </p:tav>
                                      </p:tavLst>
                                    </p:anim>
                                  </p:childTnLst>
                                </p:cTn>
                              </p:par>
                              <p:par>
                                <p:cTn id="15" presetID="42" presetClass="entr" presetSubtype="0" repeatCount="indefinite" fill="hold" nodeType="withEffect">
                                  <p:stCondLst>
                                    <p:cond delay="4"/>
                                  </p:stCondLst>
                                  <p:childTnLst>
                                    <p:set>
                                      <p:cBhvr>
                                        <p:cTn id="16" dur="1" fill="hold">
                                          <p:stCondLst>
                                            <p:cond delay="0"/>
                                          </p:stCondLst>
                                        </p:cTn>
                                        <p:tgtEl>
                                          <p:spTgt spid="272"/>
                                        </p:tgtEl>
                                        <p:attrNameLst>
                                          <p:attrName>style.visibility</p:attrName>
                                        </p:attrNameLst>
                                      </p:cBhvr>
                                      <p:to>
                                        <p:strVal val="visible"/>
                                      </p:to>
                                    </p:set>
                                    <p:animEffect transition="in" filter="fade">
                                      <p:cBhvr>
                                        <p:cTn id="17" dur="1400"/>
                                        <p:tgtEl>
                                          <p:spTgt spid="272"/>
                                        </p:tgtEl>
                                      </p:cBhvr>
                                    </p:animEffect>
                                    <p:anim calcmode="lin" valueType="num">
                                      <p:cBhvr>
                                        <p:cTn id="18" dur="1400" fill="hold"/>
                                        <p:tgtEl>
                                          <p:spTgt spid="272"/>
                                        </p:tgtEl>
                                        <p:attrNameLst>
                                          <p:attrName>ppt_x</p:attrName>
                                        </p:attrNameLst>
                                      </p:cBhvr>
                                      <p:tavLst>
                                        <p:tav tm="0">
                                          <p:val>
                                            <p:strVal val="#ppt_x"/>
                                          </p:val>
                                        </p:tav>
                                        <p:tav tm="100000">
                                          <p:val>
                                            <p:strVal val="#ppt_x"/>
                                          </p:val>
                                        </p:tav>
                                      </p:tavLst>
                                    </p:anim>
                                    <p:anim calcmode="lin" valueType="num">
                                      <p:cBhvr>
                                        <p:cTn id="19" dur="1400" fill="hold"/>
                                        <p:tgtEl>
                                          <p:spTgt spid="272"/>
                                        </p:tgtEl>
                                        <p:attrNameLst>
                                          <p:attrName>ppt_y</p:attrName>
                                        </p:attrNameLst>
                                      </p:cBhvr>
                                      <p:tavLst>
                                        <p:tav tm="0">
                                          <p:val>
                                            <p:strVal val="#ppt_y+.1"/>
                                          </p:val>
                                        </p:tav>
                                        <p:tav tm="100000">
                                          <p:val>
                                            <p:strVal val="#ppt_y"/>
                                          </p:val>
                                        </p:tav>
                                      </p:tavLst>
                                    </p:anim>
                                  </p:childTnLst>
                                </p:cTn>
                              </p:par>
                              <p:par>
                                <p:cTn id="20" presetID="42" presetClass="entr" presetSubtype="0" repeatCount="indefinite" fill="hold" nodeType="withEffect">
                                  <p:stCondLst>
                                    <p:cond delay="400"/>
                                  </p:stCondLst>
                                  <p:childTnLst>
                                    <p:set>
                                      <p:cBhvr>
                                        <p:cTn id="21" dur="1" fill="hold">
                                          <p:stCondLst>
                                            <p:cond delay="0"/>
                                          </p:stCondLst>
                                        </p:cTn>
                                        <p:tgtEl>
                                          <p:spTgt spid="275"/>
                                        </p:tgtEl>
                                        <p:attrNameLst>
                                          <p:attrName>style.visibility</p:attrName>
                                        </p:attrNameLst>
                                      </p:cBhvr>
                                      <p:to>
                                        <p:strVal val="visible"/>
                                      </p:to>
                                    </p:set>
                                    <p:animEffect transition="in" filter="fade">
                                      <p:cBhvr>
                                        <p:cTn id="22" dur="1400"/>
                                        <p:tgtEl>
                                          <p:spTgt spid="275"/>
                                        </p:tgtEl>
                                      </p:cBhvr>
                                    </p:animEffect>
                                    <p:anim calcmode="lin" valueType="num">
                                      <p:cBhvr>
                                        <p:cTn id="23" dur="1400" fill="hold"/>
                                        <p:tgtEl>
                                          <p:spTgt spid="275"/>
                                        </p:tgtEl>
                                        <p:attrNameLst>
                                          <p:attrName>ppt_x</p:attrName>
                                        </p:attrNameLst>
                                      </p:cBhvr>
                                      <p:tavLst>
                                        <p:tav tm="0">
                                          <p:val>
                                            <p:strVal val="#ppt_x"/>
                                          </p:val>
                                        </p:tav>
                                        <p:tav tm="100000">
                                          <p:val>
                                            <p:strVal val="#ppt_x"/>
                                          </p:val>
                                        </p:tav>
                                      </p:tavLst>
                                    </p:anim>
                                    <p:anim calcmode="lin" valueType="num">
                                      <p:cBhvr>
                                        <p:cTn id="24" dur="1400" fill="hold"/>
                                        <p:tgtEl>
                                          <p:spTgt spid="275"/>
                                        </p:tgtEl>
                                        <p:attrNameLst>
                                          <p:attrName>ppt_y</p:attrName>
                                        </p:attrNameLst>
                                      </p:cBhvr>
                                      <p:tavLst>
                                        <p:tav tm="0">
                                          <p:val>
                                            <p:strVal val="#ppt_y+.1"/>
                                          </p:val>
                                        </p:tav>
                                        <p:tav tm="100000">
                                          <p:val>
                                            <p:strVal val="#ppt_y"/>
                                          </p:val>
                                        </p:tav>
                                      </p:tavLst>
                                    </p:anim>
                                  </p:childTnLst>
                                </p:cTn>
                              </p:par>
                              <p:par>
                                <p:cTn id="25" presetID="42" presetClass="entr" presetSubtype="0" repeatCount="indefinite" fill="hold" nodeType="withEffect">
                                  <p:stCondLst>
                                    <p:cond delay="192"/>
                                  </p:stCondLst>
                                  <p:childTnLst>
                                    <p:set>
                                      <p:cBhvr>
                                        <p:cTn id="26" dur="1" fill="hold">
                                          <p:stCondLst>
                                            <p:cond delay="0"/>
                                          </p:stCondLst>
                                        </p:cTn>
                                        <p:tgtEl>
                                          <p:spTgt spid="291"/>
                                        </p:tgtEl>
                                        <p:attrNameLst>
                                          <p:attrName>style.visibility</p:attrName>
                                        </p:attrNameLst>
                                      </p:cBhvr>
                                      <p:to>
                                        <p:strVal val="visible"/>
                                      </p:to>
                                    </p:set>
                                    <p:animEffect transition="in" filter="fade">
                                      <p:cBhvr>
                                        <p:cTn id="27" dur="1400"/>
                                        <p:tgtEl>
                                          <p:spTgt spid="291"/>
                                        </p:tgtEl>
                                      </p:cBhvr>
                                    </p:animEffect>
                                    <p:anim calcmode="lin" valueType="num">
                                      <p:cBhvr>
                                        <p:cTn id="28" dur="1400" fill="hold"/>
                                        <p:tgtEl>
                                          <p:spTgt spid="291"/>
                                        </p:tgtEl>
                                        <p:attrNameLst>
                                          <p:attrName>ppt_x</p:attrName>
                                        </p:attrNameLst>
                                      </p:cBhvr>
                                      <p:tavLst>
                                        <p:tav tm="0">
                                          <p:val>
                                            <p:strVal val="#ppt_x"/>
                                          </p:val>
                                        </p:tav>
                                        <p:tav tm="100000">
                                          <p:val>
                                            <p:strVal val="#ppt_x"/>
                                          </p:val>
                                        </p:tav>
                                      </p:tavLst>
                                    </p:anim>
                                    <p:anim calcmode="lin" valueType="num">
                                      <p:cBhvr>
                                        <p:cTn id="29" dur="1400" fill="hold"/>
                                        <p:tgtEl>
                                          <p:spTgt spid="291"/>
                                        </p:tgtEl>
                                        <p:attrNameLst>
                                          <p:attrName>ppt_y</p:attrName>
                                        </p:attrNameLst>
                                      </p:cBhvr>
                                      <p:tavLst>
                                        <p:tav tm="0">
                                          <p:val>
                                            <p:strVal val="#ppt_y+.1"/>
                                          </p:val>
                                        </p:tav>
                                        <p:tav tm="100000">
                                          <p:val>
                                            <p:strVal val="#ppt_y"/>
                                          </p:val>
                                        </p:tav>
                                      </p:tavLst>
                                    </p:anim>
                                  </p:childTnLst>
                                </p:cTn>
                              </p:par>
                              <p:par>
                                <p:cTn id="30" presetID="42" presetClass="entr" presetSubtype="0" repeatCount="indefinite" fill="hold" nodeType="withEffect">
                                  <p:stCondLst>
                                    <p:cond delay="729"/>
                                  </p:stCondLst>
                                  <p:childTnLst>
                                    <p:set>
                                      <p:cBhvr>
                                        <p:cTn id="31" dur="1" fill="hold">
                                          <p:stCondLst>
                                            <p:cond delay="0"/>
                                          </p:stCondLst>
                                        </p:cTn>
                                        <p:tgtEl>
                                          <p:spTgt spid="294"/>
                                        </p:tgtEl>
                                        <p:attrNameLst>
                                          <p:attrName>style.visibility</p:attrName>
                                        </p:attrNameLst>
                                      </p:cBhvr>
                                      <p:to>
                                        <p:strVal val="visible"/>
                                      </p:to>
                                    </p:set>
                                    <p:animEffect transition="in" filter="fade">
                                      <p:cBhvr>
                                        <p:cTn id="32" dur="1400"/>
                                        <p:tgtEl>
                                          <p:spTgt spid="294"/>
                                        </p:tgtEl>
                                      </p:cBhvr>
                                    </p:animEffect>
                                    <p:anim calcmode="lin" valueType="num">
                                      <p:cBhvr>
                                        <p:cTn id="33" dur="1400" fill="hold"/>
                                        <p:tgtEl>
                                          <p:spTgt spid="294"/>
                                        </p:tgtEl>
                                        <p:attrNameLst>
                                          <p:attrName>ppt_x</p:attrName>
                                        </p:attrNameLst>
                                      </p:cBhvr>
                                      <p:tavLst>
                                        <p:tav tm="0">
                                          <p:val>
                                            <p:strVal val="#ppt_x"/>
                                          </p:val>
                                        </p:tav>
                                        <p:tav tm="100000">
                                          <p:val>
                                            <p:strVal val="#ppt_x"/>
                                          </p:val>
                                        </p:tav>
                                      </p:tavLst>
                                    </p:anim>
                                    <p:anim calcmode="lin" valueType="num">
                                      <p:cBhvr>
                                        <p:cTn id="34" dur="1400" fill="hold"/>
                                        <p:tgtEl>
                                          <p:spTgt spid="294"/>
                                        </p:tgtEl>
                                        <p:attrNameLst>
                                          <p:attrName>ppt_y</p:attrName>
                                        </p:attrNameLst>
                                      </p:cBhvr>
                                      <p:tavLst>
                                        <p:tav tm="0">
                                          <p:val>
                                            <p:strVal val="#ppt_y+.1"/>
                                          </p:val>
                                        </p:tav>
                                        <p:tav tm="100000">
                                          <p:val>
                                            <p:strVal val="#ppt_y"/>
                                          </p:val>
                                        </p:tav>
                                      </p:tavLst>
                                    </p:anim>
                                  </p:childTnLst>
                                </p:cTn>
                              </p:par>
                              <p:par>
                                <p:cTn id="35" presetID="42" presetClass="entr" presetSubtype="0" repeatCount="indefinite" fill="hold" nodeType="withEffect">
                                  <p:stCondLst>
                                    <p:cond delay="503"/>
                                  </p:stCondLst>
                                  <p:childTnLst>
                                    <p:set>
                                      <p:cBhvr>
                                        <p:cTn id="36" dur="1" fill="hold">
                                          <p:stCondLst>
                                            <p:cond delay="0"/>
                                          </p:stCondLst>
                                        </p:cTn>
                                        <p:tgtEl>
                                          <p:spTgt spid="297"/>
                                        </p:tgtEl>
                                        <p:attrNameLst>
                                          <p:attrName>style.visibility</p:attrName>
                                        </p:attrNameLst>
                                      </p:cBhvr>
                                      <p:to>
                                        <p:strVal val="visible"/>
                                      </p:to>
                                    </p:set>
                                    <p:animEffect transition="in" filter="fade">
                                      <p:cBhvr>
                                        <p:cTn id="37" dur="1400"/>
                                        <p:tgtEl>
                                          <p:spTgt spid="297"/>
                                        </p:tgtEl>
                                      </p:cBhvr>
                                    </p:animEffect>
                                    <p:anim calcmode="lin" valueType="num">
                                      <p:cBhvr>
                                        <p:cTn id="38" dur="1400" fill="hold"/>
                                        <p:tgtEl>
                                          <p:spTgt spid="297"/>
                                        </p:tgtEl>
                                        <p:attrNameLst>
                                          <p:attrName>ppt_x</p:attrName>
                                        </p:attrNameLst>
                                      </p:cBhvr>
                                      <p:tavLst>
                                        <p:tav tm="0">
                                          <p:val>
                                            <p:strVal val="#ppt_x"/>
                                          </p:val>
                                        </p:tav>
                                        <p:tav tm="100000">
                                          <p:val>
                                            <p:strVal val="#ppt_x"/>
                                          </p:val>
                                        </p:tav>
                                      </p:tavLst>
                                    </p:anim>
                                    <p:anim calcmode="lin" valueType="num">
                                      <p:cBhvr>
                                        <p:cTn id="39" dur="1400" fill="hold"/>
                                        <p:tgtEl>
                                          <p:spTgt spid="297"/>
                                        </p:tgtEl>
                                        <p:attrNameLst>
                                          <p:attrName>ppt_y</p:attrName>
                                        </p:attrNameLst>
                                      </p:cBhvr>
                                      <p:tavLst>
                                        <p:tav tm="0">
                                          <p:val>
                                            <p:strVal val="#ppt_y+.1"/>
                                          </p:val>
                                        </p:tav>
                                        <p:tav tm="100000">
                                          <p:val>
                                            <p:strVal val="#ppt_y"/>
                                          </p:val>
                                        </p:tav>
                                      </p:tavLst>
                                    </p:anim>
                                  </p:childTnLst>
                                </p:cTn>
                              </p:par>
                              <p:par>
                                <p:cTn id="40" presetID="42" presetClass="entr" presetSubtype="0" repeatCount="indefinite" fill="hold" nodeType="withEffect">
                                  <p:stCondLst>
                                    <p:cond delay="372"/>
                                  </p:stCondLst>
                                  <p:childTnLst>
                                    <p:set>
                                      <p:cBhvr>
                                        <p:cTn id="41" dur="1" fill="hold">
                                          <p:stCondLst>
                                            <p:cond delay="0"/>
                                          </p:stCondLst>
                                        </p:cTn>
                                        <p:tgtEl>
                                          <p:spTgt spid="300"/>
                                        </p:tgtEl>
                                        <p:attrNameLst>
                                          <p:attrName>style.visibility</p:attrName>
                                        </p:attrNameLst>
                                      </p:cBhvr>
                                      <p:to>
                                        <p:strVal val="visible"/>
                                      </p:to>
                                    </p:set>
                                    <p:animEffect transition="in" filter="fade">
                                      <p:cBhvr>
                                        <p:cTn id="42" dur="1400"/>
                                        <p:tgtEl>
                                          <p:spTgt spid="300"/>
                                        </p:tgtEl>
                                      </p:cBhvr>
                                    </p:animEffect>
                                    <p:anim calcmode="lin" valueType="num">
                                      <p:cBhvr>
                                        <p:cTn id="43" dur="1400" fill="hold"/>
                                        <p:tgtEl>
                                          <p:spTgt spid="300"/>
                                        </p:tgtEl>
                                        <p:attrNameLst>
                                          <p:attrName>ppt_x</p:attrName>
                                        </p:attrNameLst>
                                      </p:cBhvr>
                                      <p:tavLst>
                                        <p:tav tm="0">
                                          <p:val>
                                            <p:strVal val="#ppt_x"/>
                                          </p:val>
                                        </p:tav>
                                        <p:tav tm="100000">
                                          <p:val>
                                            <p:strVal val="#ppt_x"/>
                                          </p:val>
                                        </p:tav>
                                      </p:tavLst>
                                    </p:anim>
                                    <p:anim calcmode="lin" valueType="num">
                                      <p:cBhvr>
                                        <p:cTn id="44" dur="1400" fill="hold"/>
                                        <p:tgtEl>
                                          <p:spTgt spid="300"/>
                                        </p:tgtEl>
                                        <p:attrNameLst>
                                          <p:attrName>ppt_y</p:attrName>
                                        </p:attrNameLst>
                                      </p:cBhvr>
                                      <p:tavLst>
                                        <p:tav tm="0">
                                          <p:val>
                                            <p:strVal val="#ppt_y+.1"/>
                                          </p:val>
                                        </p:tav>
                                        <p:tav tm="100000">
                                          <p:val>
                                            <p:strVal val="#ppt_y"/>
                                          </p:val>
                                        </p:tav>
                                      </p:tavLst>
                                    </p:anim>
                                  </p:childTnLst>
                                </p:cTn>
                              </p:par>
                              <p:par>
                                <p:cTn id="45" presetID="42" presetClass="entr" presetSubtype="0" repeatCount="indefinite" fill="hold" nodeType="withEffect">
                                  <p:stCondLst>
                                    <p:cond delay="866"/>
                                  </p:stCondLst>
                                  <p:childTnLst>
                                    <p:set>
                                      <p:cBhvr>
                                        <p:cTn id="46" dur="1" fill="hold">
                                          <p:stCondLst>
                                            <p:cond delay="0"/>
                                          </p:stCondLst>
                                        </p:cTn>
                                        <p:tgtEl>
                                          <p:spTgt spid="303"/>
                                        </p:tgtEl>
                                        <p:attrNameLst>
                                          <p:attrName>style.visibility</p:attrName>
                                        </p:attrNameLst>
                                      </p:cBhvr>
                                      <p:to>
                                        <p:strVal val="visible"/>
                                      </p:to>
                                    </p:set>
                                    <p:animEffect transition="in" filter="fade">
                                      <p:cBhvr>
                                        <p:cTn id="47" dur="1400"/>
                                        <p:tgtEl>
                                          <p:spTgt spid="303"/>
                                        </p:tgtEl>
                                      </p:cBhvr>
                                    </p:animEffect>
                                    <p:anim calcmode="lin" valueType="num">
                                      <p:cBhvr>
                                        <p:cTn id="48" dur="1400" fill="hold"/>
                                        <p:tgtEl>
                                          <p:spTgt spid="303"/>
                                        </p:tgtEl>
                                        <p:attrNameLst>
                                          <p:attrName>ppt_x</p:attrName>
                                        </p:attrNameLst>
                                      </p:cBhvr>
                                      <p:tavLst>
                                        <p:tav tm="0">
                                          <p:val>
                                            <p:strVal val="#ppt_x"/>
                                          </p:val>
                                        </p:tav>
                                        <p:tav tm="100000">
                                          <p:val>
                                            <p:strVal val="#ppt_x"/>
                                          </p:val>
                                        </p:tav>
                                      </p:tavLst>
                                    </p:anim>
                                    <p:anim calcmode="lin" valueType="num">
                                      <p:cBhvr>
                                        <p:cTn id="49" dur="1400" fill="hold"/>
                                        <p:tgtEl>
                                          <p:spTgt spid="303"/>
                                        </p:tgtEl>
                                        <p:attrNameLst>
                                          <p:attrName>ppt_y</p:attrName>
                                        </p:attrNameLst>
                                      </p:cBhvr>
                                      <p:tavLst>
                                        <p:tav tm="0">
                                          <p:val>
                                            <p:strVal val="#ppt_y+.1"/>
                                          </p:val>
                                        </p:tav>
                                        <p:tav tm="100000">
                                          <p:val>
                                            <p:strVal val="#ppt_y"/>
                                          </p:val>
                                        </p:tav>
                                      </p:tavLst>
                                    </p:anim>
                                  </p:childTnLst>
                                </p:cTn>
                              </p:par>
                              <p:par>
                                <p:cTn id="50" presetID="42" presetClass="entr" presetSubtype="0" repeatCount="indefinite" fill="hold" nodeType="withEffect">
                                  <p:stCondLst>
                                    <p:cond delay="653"/>
                                  </p:stCondLst>
                                  <p:childTnLst>
                                    <p:set>
                                      <p:cBhvr>
                                        <p:cTn id="51" dur="1" fill="hold">
                                          <p:stCondLst>
                                            <p:cond delay="0"/>
                                          </p:stCondLst>
                                        </p:cTn>
                                        <p:tgtEl>
                                          <p:spTgt spid="306"/>
                                        </p:tgtEl>
                                        <p:attrNameLst>
                                          <p:attrName>style.visibility</p:attrName>
                                        </p:attrNameLst>
                                      </p:cBhvr>
                                      <p:to>
                                        <p:strVal val="visible"/>
                                      </p:to>
                                    </p:set>
                                    <p:animEffect transition="in" filter="fade">
                                      <p:cBhvr>
                                        <p:cTn id="52" dur="1400"/>
                                        <p:tgtEl>
                                          <p:spTgt spid="306"/>
                                        </p:tgtEl>
                                      </p:cBhvr>
                                    </p:animEffect>
                                    <p:anim calcmode="lin" valueType="num">
                                      <p:cBhvr>
                                        <p:cTn id="53" dur="1400" fill="hold"/>
                                        <p:tgtEl>
                                          <p:spTgt spid="306"/>
                                        </p:tgtEl>
                                        <p:attrNameLst>
                                          <p:attrName>ppt_x</p:attrName>
                                        </p:attrNameLst>
                                      </p:cBhvr>
                                      <p:tavLst>
                                        <p:tav tm="0">
                                          <p:val>
                                            <p:strVal val="#ppt_x"/>
                                          </p:val>
                                        </p:tav>
                                        <p:tav tm="100000">
                                          <p:val>
                                            <p:strVal val="#ppt_x"/>
                                          </p:val>
                                        </p:tav>
                                      </p:tavLst>
                                    </p:anim>
                                    <p:anim calcmode="lin" valueType="num">
                                      <p:cBhvr>
                                        <p:cTn id="54" dur="1400" fill="hold"/>
                                        <p:tgtEl>
                                          <p:spTgt spid="306"/>
                                        </p:tgtEl>
                                        <p:attrNameLst>
                                          <p:attrName>ppt_y</p:attrName>
                                        </p:attrNameLst>
                                      </p:cBhvr>
                                      <p:tavLst>
                                        <p:tav tm="0">
                                          <p:val>
                                            <p:strVal val="#ppt_y+.1"/>
                                          </p:val>
                                        </p:tav>
                                        <p:tav tm="100000">
                                          <p:val>
                                            <p:strVal val="#ppt_y"/>
                                          </p:val>
                                        </p:tav>
                                      </p:tavLst>
                                    </p:anim>
                                  </p:childTnLst>
                                </p:cTn>
                              </p:par>
                              <p:par>
                                <p:cTn id="55" presetID="42" presetClass="entr" presetSubtype="0" repeatCount="indefinite" fill="hold" nodeType="withEffect">
                                  <p:stCondLst>
                                    <p:cond delay="695"/>
                                  </p:stCondLst>
                                  <p:childTnLst>
                                    <p:set>
                                      <p:cBhvr>
                                        <p:cTn id="56" dur="1" fill="hold">
                                          <p:stCondLst>
                                            <p:cond delay="0"/>
                                          </p:stCondLst>
                                        </p:cTn>
                                        <p:tgtEl>
                                          <p:spTgt spid="309"/>
                                        </p:tgtEl>
                                        <p:attrNameLst>
                                          <p:attrName>style.visibility</p:attrName>
                                        </p:attrNameLst>
                                      </p:cBhvr>
                                      <p:to>
                                        <p:strVal val="visible"/>
                                      </p:to>
                                    </p:set>
                                    <p:animEffect transition="in" filter="fade">
                                      <p:cBhvr>
                                        <p:cTn id="57" dur="1400"/>
                                        <p:tgtEl>
                                          <p:spTgt spid="309"/>
                                        </p:tgtEl>
                                      </p:cBhvr>
                                    </p:animEffect>
                                    <p:anim calcmode="lin" valueType="num">
                                      <p:cBhvr>
                                        <p:cTn id="58" dur="1400" fill="hold"/>
                                        <p:tgtEl>
                                          <p:spTgt spid="309"/>
                                        </p:tgtEl>
                                        <p:attrNameLst>
                                          <p:attrName>ppt_x</p:attrName>
                                        </p:attrNameLst>
                                      </p:cBhvr>
                                      <p:tavLst>
                                        <p:tav tm="0">
                                          <p:val>
                                            <p:strVal val="#ppt_x"/>
                                          </p:val>
                                        </p:tav>
                                        <p:tav tm="100000">
                                          <p:val>
                                            <p:strVal val="#ppt_x"/>
                                          </p:val>
                                        </p:tav>
                                      </p:tavLst>
                                    </p:anim>
                                    <p:anim calcmode="lin" valueType="num">
                                      <p:cBhvr>
                                        <p:cTn id="59" dur="1400" fill="hold"/>
                                        <p:tgtEl>
                                          <p:spTgt spid="309"/>
                                        </p:tgtEl>
                                        <p:attrNameLst>
                                          <p:attrName>ppt_y</p:attrName>
                                        </p:attrNameLst>
                                      </p:cBhvr>
                                      <p:tavLst>
                                        <p:tav tm="0">
                                          <p:val>
                                            <p:strVal val="#ppt_y+.1"/>
                                          </p:val>
                                        </p:tav>
                                        <p:tav tm="100000">
                                          <p:val>
                                            <p:strVal val="#ppt_y"/>
                                          </p:val>
                                        </p:tav>
                                      </p:tavLst>
                                    </p:anim>
                                  </p:childTnLst>
                                </p:cTn>
                              </p:par>
                              <p:par>
                                <p:cTn id="60" presetID="42" presetClass="entr" presetSubtype="0" repeatCount="indefinite" fill="hold" nodeType="withEffect">
                                  <p:stCondLst>
                                    <p:cond delay="730"/>
                                  </p:stCondLst>
                                  <p:childTnLst>
                                    <p:set>
                                      <p:cBhvr>
                                        <p:cTn id="61" dur="1" fill="hold">
                                          <p:stCondLst>
                                            <p:cond delay="0"/>
                                          </p:stCondLst>
                                        </p:cTn>
                                        <p:tgtEl>
                                          <p:spTgt spid="348"/>
                                        </p:tgtEl>
                                        <p:attrNameLst>
                                          <p:attrName>style.visibility</p:attrName>
                                        </p:attrNameLst>
                                      </p:cBhvr>
                                      <p:to>
                                        <p:strVal val="visible"/>
                                      </p:to>
                                    </p:set>
                                    <p:animEffect transition="in" filter="fade">
                                      <p:cBhvr>
                                        <p:cTn id="62" dur="1400"/>
                                        <p:tgtEl>
                                          <p:spTgt spid="348"/>
                                        </p:tgtEl>
                                      </p:cBhvr>
                                    </p:animEffect>
                                    <p:anim calcmode="lin" valueType="num">
                                      <p:cBhvr>
                                        <p:cTn id="63" dur="1400" fill="hold"/>
                                        <p:tgtEl>
                                          <p:spTgt spid="348"/>
                                        </p:tgtEl>
                                        <p:attrNameLst>
                                          <p:attrName>ppt_x</p:attrName>
                                        </p:attrNameLst>
                                      </p:cBhvr>
                                      <p:tavLst>
                                        <p:tav tm="0">
                                          <p:val>
                                            <p:strVal val="#ppt_x"/>
                                          </p:val>
                                        </p:tav>
                                        <p:tav tm="100000">
                                          <p:val>
                                            <p:strVal val="#ppt_x"/>
                                          </p:val>
                                        </p:tav>
                                      </p:tavLst>
                                    </p:anim>
                                    <p:anim calcmode="lin" valueType="num">
                                      <p:cBhvr>
                                        <p:cTn id="64" dur="1400" fill="hold"/>
                                        <p:tgtEl>
                                          <p:spTgt spid="348"/>
                                        </p:tgtEl>
                                        <p:attrNameLst>
                                          <p:attrName>ppt_y</p:attrName>
                                        </p:attrNameLst>
                                      </p:cBhvr>
                                      <p:tavLst>
                                        <p:tav tm="0">
                                          <p:val>
                                            <p:strVal val="#ppt_y+.1"/>
                                          </p:val>
                                        </p:tav>
                                        <p:tav tm="100000">
                                          <p:val>
                                            <p:strVal val="#ppt_y"/>
                                          </p:val>
                                        </p:tav>
                                      </p:tavLst>
                                    </p:anim>
                                  </p:childTnLst>
                                </p:cTn>
                              </p:par>
                              <p:par>
                                <p:cTn id="65" presetID="42" presetClass="entr" presetSubtype="0" repeatCount="indefinite" fill="hold" nodeType="withEffect">
                                  <p:stCondLst>
                                    <p:cond delay="1300"/>
                                  </p:stCondLst>
                                  <p:childTnLst>
                                    <p:set>
                                      <p:cBhvr>
                                        <p:cTn id="66" dur="1" fill="hold">
                                          <p:stCondLst>
                                            <p:cond delay="0"/>
                                          </p:stCondLst>
                                        </p:cTn>
                                        <p:tgtEl>
                                          <p:spTgt spid="351"/>
                                        </p:tgtEl>
                                        <p:attrNameLst>
                                          <p:attrName>style.visibility</p:attrName>
                                        </p:attrNameLst>
                                      </p:cBhvr>
                                      <p:to>
                                        <p:strVal val="visible"/>
                                      </p:to>
                                    </p:set>
                                    <p:animEffect transition="in" filter="fade">
                                      <p:cBhvr>
                                        <p:cTn id="67" dur="1400"/>
                                        <p:tgtEl>
                                          <p:spTgt spid="351"/>
                                        </p:tgtEl>
                                      </p:cBhvr>
                                    </p:animEffect>
                                    <p:anim calcmode="lin" valueType="num">
                                      <p:cBhvr>
                                        <p:cTn id="68" dur="1400" fill="hold"/>
                                        <p:tgtEl>
                                          <p:spTgt spid="351"/>
                                        </p:tgtEl>
                                        <p:attrNameLst>
                                          <p:attrName>ppt_x</p:attrName>
                                        </p:attrNameLst>
                                      </p:cBhvr>
                                      <p:tavLst>
                                        <p:tav tm="0">
                                          <p:val>
                                            <p:strVal val="#ppt_x"/>
                                          </p:val>
                                        </p:tav>
                                        <p:tav tm="100000">
                                          <p:val>
                                            <p:strVal val="#ppt_x"/>
                                          </p:val>
                                        </p:tav>
                                      </p:tavLst>
                                    </p:anim>
                                    <p:anim calcmode="lin" valueType="num">
                                      <p:cBhvr>
                                        <p:cTn id="69" dur="1400" fill="hold"/>
                                        <p:tgtEl>
                                          <p:spTgt spid="35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14"/>
                                        </p:tgtEl>
                                        <p:attrNameLst>
                                          <p:attrName>style.visibility</p:attrName>
                                        </p:attrNameLst>
                                      </p:cBhvr>
                                      <p:to>
                                        <p:strVal val="visible"/>
                                      </p:to>
                                    </p:set>
                                    <p:animEffect transition="in" filter="fade">
                                      <p:cBhvr>
                                        <p:cTn id="72" dur="1000"/>
                                        <p:tgtEl>
                                          <p:spTgt spid="214"/>
                                        </p:tgtEl>
                                      </p:cBhvr>
                                    </p:animEffect>
                                    <p:anim calcmode="lin" valueType="num">
                                      <p:cBhvr>
                                        <p:cTn id="73" dur="1000" fill="hold"/>
                                        <p:tgtEl>
                                          <p:spTgt spid="214"/>
                                        </p:tgtEl>
                                        <p:attrNameLst>
                                          <p:attrName>ppt_x</p:attrName>
                                        </p:attrNameLst>
                                      </p:cBhvr>
                                      <p:tavLst>
                                        <p:tav tm="0">
                                          <p:val>
                                            <p:strVal val="#ppt_x"/>
                                          </p:val>
                                        </p:tav>
                                        <p:tav tm="100000">
                                          <p:val>
                                            <p:strVal val="#ppt_x"/>
                                          </p:val>
                                        </p:tav>
                                      </p:tavLst>
                                    </p:anim>
                                    <p:anim calcmode="lin" valueType="num">
                                      <p:cBhvr>
                                        <p:cTn id="74" dur="1000" fill="hold"/>
                                        <p:tgtEl>
                                          <p:spTgt spid="214"/>
                                        </p:tgtEl>
                                        <p:attrNameLst>
                                          <p:attrName>ppt_y</p:attrName>
                                        </p:attrNameLst>
                                      </p:cBhvr>
                                      <p:tavLst>
                                        <p:tav tm="0">
                                          <p:val>
                                            <p:strVal val="#ppt_y+.1"/>
                                          </p:val>
                                        </p:tav>
                                        <p:tav tm="100000">
                                          <p:val>
                                            <p:strVal val="#ppt_y"/>
                                          </p:val>
                                        </p:tav>
                                      </p:tavLst>
                                    </p:anim>
                                  </p:childTnLst>
                                </p:cTn>
                              </p:par>
                              <p:par>
                                <p:cTn id="75" presetID="64" presetClass="path" presetSubtype="0" repeatCount="indefinite" autoRev="1" fill="hold" nodeType="withEffect">
                                  <p:stCondLst>
                                    <p:cond delay="0"/>
                                  </p:stCondLst>
                                  <p:childTnLst>
                                    <p:animMotion origin="layout" path="M 0 0 L 0 -0.01133998 E" pathEditMode="relative" ptsTypes="">
                                      <p:cBhvr>
                                        <p:cTn id="76" dur="1500" fill="hold"/>
                                        <p:tgtEl>
                                          <p:spTgt spid="2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E17D"/>
        </a:solidFill>
        <a:effectLst/>
      </p:bgPr>
    </p:bg>
    <p:spTree>
      <p:nvGrpSpPr>
        <p:cNvPr id="1" name=""/>
        <p:cNvGrpSpPr/>
        <p:nvPr/>
      </p:nvGrpSpPr>
      <p:grpSpPr>
        <a:xfrm>
          <a:off x="0" y="0"/>
          <a:ext cx="0" cy="0"/>
          <a:chOff x="0" y="0"/>
          <a:chExt cx="0" cy="0"/>
        </a:xfrm>
      </p:grpSpPr>
      <p:grpSp>
        <p:nvGrpSpPr>
          <p:cNvPr id="899" name="组合 898">
            <a:extLst>
              <a:ext uri="{FF2B5EF4-FFF2-40B4-BE49-F238E27FC236}">
                <a16:creationId xmlns="" xmlns:a16="http://schemas.microsoft.com/office/drawing/2014/main" id="{0F9EC66F-D59C-4B32-B967-0924DA1663F2}"/>
              </a:ext>
            </a:extLst>
          </p:cNvPr>
          <p:cNvGrpSpPr/>
          <p:nvPr/>
        </p:nvGrpSpPr>
        <p:grpSpPr>
          <a:xfrm>
            <a:off x="807720" y="-1859280"/>
            <a:ext cx="10576560" cy="10576560"/>
            <a:chOff x="807720" y="-1859280"/>
            <a:chExt cx="10576560" cy="10576560"/>
          </a:xfrm>
        </p:grpSpPr>
        <p:sp>
          <p:nvSpPr>
            <p:cNvPr id="33" name="任意多边形: 形状 32">
              <a:extLst>
                <a:ext uri="{FF2B5EF4-FFF2-40B4-BE49-F238E27FC236}">
                  <a16:creationId xmlns="" xmlns:a16="http://schemas.microsoft.com/office/drawing/2014/main" id="{3A2A3BD6-65E6-45D6-92B5-89C18D04C982}"/>
                </a:ext>
              </a:extLst>
            </p:cNvPr>
            <p:cNvSpPr/>
            <p:nvPr/>
          </p:nvSpPr>
          <p:spPr>
            <a:xfrm>
              <a:off x="4507230" y="2678113"/>
              <a:ext cx="3177540" cy="1340167"/>
            </a:xfrm>
            <a:custGeom>
              <a:avLst/>
              <a:gdLst>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114300 h 1381125"/>
                <a:gd name="connsiteX21" fmla="*/ 1939290 w 3194685"/>
                <a:gd name="connsiteY21" fmla="*/ 11430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91440 h 1381125"/>
                <a:gd name="connsiteX21" fmla="*/ 1939290 w 3194685"/>
                <a:gd name="connsiteY21" fmla="*/ 11430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91440 h 1381125"/>
                <a:gd name="connsiteX21" fmla="*/ 1937385 w 3194685"/>
                <a:gd name="connsiteY21" fmla="*/ 97155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91440 h 1381125"/>
                <a:gd name="connsiteX21" fmla="*/ 1937385 w 3194685"/>
                <a:gd name="connsiteY21" fmla="*/ 74295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78105 h 1381125"/>
                <a:gd name="connsiteX21" fmla="*/ 1937385 w 3194685"/>
                <a:gd name="connsiteY21" fmla="*/ 74295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78105 h 1381125"/>
                <a:gd name="connsiteX21" fmla="*/ 1943100 w 3194685"/>
                <a:gd name="connsiteY21" fmla="*/ 9144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9144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4130 w 3194685"/>
                <a:gd name="connsiteY28" fmla="*/ 97155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4130 w 3194685"/>
                <a:gd name="connsiteY28" fmla="*/ 97155 h 1381125"/>
                <a:gd name="connsiteX29" fmla="*/ 2735580 w 3194685"/>
                <a:gd name="connsiteY29" fmla="*/ 9525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5580 w 3194685"/>
                <a:gd name="connsiteY29" fmla="*/ 9525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5725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38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3820 h 1381125"/>
                <a:gd name="connsiteX30" fmla="*/ 2762250 w 3194685"/>
                <a:gd name="connsiteY30" fmla="*/ 16002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3820 h 1381125"/>
                <a:gd name="connsiteX30" fmla="*/ 2762250 w 3194685"/>
                <a:gd name="connsiteY30" fmla="*/ 160020 h 1381125"/>
                <a:gd name="connsiteX31" fmla="*/ 2903220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3820 h 1381125"/>
                <a:gd name="connsiteX30" fmla="*/ 2762250 w 3194685"/>
                <a:gd name="connsiteY30" fmla="*/ 160020 h 1381125"/>
                <a:gd name="connsiteX31" fmla="*/ 2874645 w 3194685"/>
                <a:gd name="connsiteY31" fmla="*/ 4191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74645 w 3177540"/>
                <a:gd name="connsiteY31" fmla="*/ 5715 h 1344930"/>
                <a:gd name="connsiteX32" fmla="*/ 3160395 w 3177540"/>
                <a:gd name="connsiteY32" fmla="*/ 15240 h 1344930"/>
                <a:gd name="connsiteX33" fmla="*/ 3105150 w 3177540"/>
                <a:gd name="connsiteY33" fmla="*/ 238125 h 1344930"/>
                <a:gd name="connsiteX34" fmla="*/ 2962275 w 3177540"/>
                <a:gd name="connsiteY34" fmla="*/ 25908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60395 w 3177540"/>
                <a:gd name="connsiteY32" fmla="*/ 15240 h 1344930"/>
                <a:gd name="connsiteX33" fmla="*/ 3105150 w 3177540"/>
                <a:gd name="connsiteY33" fmla="*/ 238125 h 1344930"/>
                <a:gd name="connsiteX34" fmla="*/ 2962275 w 3177540"/>
                <a:gd name="connsiteY34" fmla="*/ 25908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60395 w 3177540"/>
                <a:gd name="connsiteY32" fmla="*/ 15240 h 1344930"/>
                <a:gd name="connsiteX33" fmla="*/ 3046095 w 3177540"/>
                <a:gd name="connsiteY33" fmla="*/ 243840 h 1344930"/>
                <a:gd name="connsiteX34" fmla="*/ 2962275 w 3177540"/>
                <a:gd name="connsiteY34" fmla="*/ 25908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60395 w 3177540"/>
                <a:gd name="connsiteY32" fmla="*/ 15240 h 1344930"/>
                <a:gd name="connsiteX33" fmla="*/ 3046095 w 3177540"/>
                <a:gd name="connsiteY33" fmla="*/ 24384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46095 w 3177540"/>
                <a:gd name="connsiteY33" fmla="*/ 24384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0250 w 3177540"/>
                <a:gd name="connsiteY23" fmla="*/ 15240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0250 w 3177540"/>
                <a:gd name="connsiteY23" fmla="*/ 20193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23825 h 1344930"/>
                <a:gd name="connsiteX23" fmla="*/ 2000250 w 3177540"/>
                <a:gd name="connsiteY23" fmla="*/ 20193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23825 h 1344930"/>
                <a:gd name="connsiteX23" fmla="*/ 1979295 w 3177540"/>
                <a:gd name="connsiteY23" fmla="*/ 19812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33650 w 3177540"/>
                <a:gd name="connsiteY27" fmla="*/ 15621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48890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46985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41270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57450 w 3177540"/>
                <a:gd name="connsiteY26" fmla="*/ 49530 h 1344930"/>
                <a:gd name="connsiteX27" fmla="*/ 2541270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57450 w 3177540"/>
                <a:gd name="connsiteY26" fmla="*/ 49530 h 1344930"/>
                <a:gd name="connsiteX27" fmla="*/ 2541270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2051685 w 3177540"/>
                <a:gd name="connsiteY23" fmla="*/ 97155 h 1344930"/>
                <a:gd name="connsiteX24" fmla="*/ 2091690 w 3177540"/>
                <a:gd name="connsiteY24" fmla="*/ 53340 h 1344930"/>
                <a:gd name="connsiteX25" fmla="*/ 2457450 w 3177540"/>
                <a:gd name="connsiteY25" fmla="*/ 49530 h 1344930"/>
                <a:gd name="connsiteX26" fmla="*/ 2541270 w 3177540"/>
                <a:gd name="connsiteY26" fmla="*/ 160020 h 1344930"/>
                <a:gd name="connsiteX27" fmla="*/ 2566035 w 3177540"/>
                <a:gd name="connsiteY27" fmla="*/ 45720 h 1344930"/>
                <a:gd name="connsiteX28" fmla="*/ 2739390 w 3177540"/>
                <a:gd name="connsiteY28" fmla="*/ 47625 h 1344930"/>
                <a:gd name="connsiteX29" fmla="*/ 2762250 w 3177540"/>
                <a:gd name="connsiteY29" fmla="*/ 123825 h 1344930"/>
                <a:gd name="connsiteX30" fmla="*/ 2855595 w 3177540"/>
                <a:gd name="connsiteY30" fmla="*/ 28575 h 1344930"/>
                <a:gd name="connsiteX31" fmla="*/ 3107055 w 3177540"/>
                <a:gd name="connsiteY31" fmla="*/ 20955 h 1344930"/>
                <a:gd name="connsiteX32" fmla="*/ 3007995 w 3177540"/>
                <a:gd name="connsiteY32" fmla="*/ 251460 h 1344930"/>
                <a:gd name="connsiteX33" fmla="*/ 2945130 w 3177540"/>
                <a:gd name="connsiteY33" fmla="*/ 270510 h 1344930"/>
                <a:gd name="connsiteX34" fmla="*/ 3059430 w 3177540"/>
                <a:gd name="connsiteY34" fmla="*/ 308610 h 1344930"/>
                <a:gd name="connsiteX35" fmla="*/ 3038475 w 3177540"/>
                <a:gd name="connsiteY35" fmla="*/ 421005 h 1344930"/>
                <a:gd name="connsiteX36" fmla="*/ 2985135 w 3177540"/>
                <a:gd name="connsiteY36" fmla="*/ 474345 h 1344930"/>
                <a:gd name="connsiteX37" fmla="*/ 3032760 w 3177540"/>
                <a:gd name="connsiteY37" fmla="*/ 649605 h 1344930"/>
                <a:gd name="connsiteX38" fmla="*/ 3177540 w 3177540"/>
                <a:gd name="connsiteY38" fmla="*/ 697230 h 1344930"/>
                <a:gd name="connsiteX39" fmla="*/ 3129915 w 3177540"/>
                <a:gd name="connsiteY39" fmla="*/ 994410 h 1344930"/>
                <a:gd name="connsiteX40" fmla="*/ 3084195 w 3177540"/>
                <a:gd name="connsiteY40" fmla="*/ 994410 h 1344930"/>
                <a:gd name="connsiteX41" fmla="*/ 3135630 w 3177540"/>
                <a:gd name="connsiteY41" fmla="*/ 1047750 h 1344930"/>
                <a:gd name="connsiteX42" fmla="*/ 3093720 w 3177540"/>
                <a:gd name="connsiteY42" fmla="*/ 1295400 h 1344930"/>
                <a:gd name="connsiteX43" fmla="*/ 2964180 w 3177540"/>
                <a:gd name="connsiteY43" fmla="*/ 1343025 h 1344930"/>
                <a:gd name="connsiteX44" fmla="*/ 2546985 w 3177540"/>
                <a:gd name="connsiteY44" fmla="*/ 1343025 h 1344930"/>
                <a:gd name="connsiteX45" fmla="*/ 2468880 w 3177540"/>
                <a:gd name="connsiteY45" fmla="*/ 1274445 h 1344930"/>
                <a:gd name="connsiteX46" fmla="*/ 2392680 w 3177540"/>
                <a:gd name="connsiteY46" fmla="*/ 1337310 h 1344930"/>
                <a:gd name="connsiteX47" fmla="*/ 1925955 w 3177540"/>
                <a:gd name="connsiteY47" fmla="*/ 1337310 h 1344930"/>
                <a:gd name="connsiteX48" fmla="*/ 1882140 w 3177540"/>
                <a:gd name="connsiteY48" fmla="*/ 1289685 h 1344930"/>
                <a:gd name="connsiteX49" fmla="*/ 1783080 w 3177540"/>
                <a:gd name="connsiteY49" fmla="*/ 1341120 h 1344930"/>
                <a:gd name="connsiteX50" fmla="*/ 1687830 w 3177540"/>
                <a:gd name="connsiteY50" fmla="*/ 1341120 h 1344930"/>
                <a:gd name="connsiteX51" fmla="*/ 1659255 w 3177540"/>
                <a:gd name="connsiteY51" fmla="*/ 1196340 h 1344930"/>
                <a:gd name="connsiteX52" fmla="*/ 1575435 w 3177540"/>
                <a:gd name="connsiteY52" fmla="*/ 1196340 h 1344930"/>
                <a:gd name="connsiteX53" fmla="*/ 1464945 w 3177540"/>
                <a:gd name="connsiteY53" fmla="*/ 1343025 h 1344930"/>
                <a:gd name="connsiteX54" fmla="*/ 1318260 w 3177540"/>
                <a:gd name="connsiteY54" fmla="*/ 1343025 h 1344930"/>
                <a:gd name="connsiteX55" fmla="*/ 1268730 w 3177540"/>
                <a:gd name="connsiteY55" fmla="*/ 1274445 h 1344930"/>
                <a:gd name="connsiteX56" fmla="*/ 1198245 w 3177540"/>
                <a:gd name="connsiteY56" fmla="*/ 1344930 h 1344930"/>
                <a:gd name="connsiteX57" fmla="*/ 781050 w 3177540"/>
                <a:gd name="connsiteY57" fmla="*/ 1344930 h 1344930"/>
                <a:gd name="connsiteX58" fmla="*/ 765810 w 3177540"/>
                <a:gd name="connsiteY58" fmla="*/ 1247775 h 1344930"/>
                <a:gd name="connsiteX59" fmla="*/ 622935 w 3177540"/>
                <a:gd name="connsiteY59" fmla="*/ 1335405 h 1344930"/>
                <a:gd name="connsiteX60" fmla="*/ 443865 w 3177540"/>
                <a:gd name="connsiteY60" fmla="*/ 1335405 h 1344930"/>
                <a:gd name="connsiteX61" fmla="*/ 455295 w 3177540"/>
                <a:gd name="connsiteY61" fmla="*/ 1287780 h 1344930"/>
                <a:gd name="connsiteX62" fmla="*/ 396240 w 3177540"/>
                <a:gd name="connsiteY62" fmla="*/ 1339215 h 1344930"/>
                <a:gd name="connsiteX63" fmla="*/ 60960 w 3177540"/>
                <a:gd name="connsiteY63" fmla="*/ 1339215 h 1344930"/>
                <a:gd name="connsiteX64" fmla="*/ 91440 w 3177540"/>
                <a:gd name="connsiteY64" fmla="*/ 1184910 h 1344930"/>
                <a:gd name="connsiteX65" fmla="*/ 0 w 3177540"/>
                <a:gd name="connsiteY65" fmla="*/ 1062990 h 1344930"/>
                <a:gd name="connsiteX66" fmla="*/ 110490 w 3177540"/>
                <a:gd name="connsiteY66" fmla="*/ 902970 h 1344930"/>
                <a:gd name="connsiteX67" fmla="*/ 142875 w 3177540"/>
                <a:gd name="connsiteY67" fmla="*/ 723900 h 1344930"/>
                <a:gd name="connsiteX68" fmla="*/ 209550 w 3177540"/>
                <a:gd name="connsiteY68" fmla="*/ 668655 h 1344930"/>
                <a:gd name="connsiteX69" fmla="*/ 217170 w 3177540"/>
                <a:gd name="connsiteY69" fmla="*/ 560070 h 1344930"/>
                <a:gd name="connsiteX70" fmla="*/ 352425 w 3177540"/>
                <a:gd name="connsiteY70"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2051685 w 3177540"/>
                <a:gd name="connsiteY23" fmla="*/ 97155 h 1344930"/>
                <a:gd name="connsiteX24" fmla="*/ 2091690 w 3177540"/>
                <a:gd name="connsiteY24" fmla="*/ 53340 h 1344930"/>
                <a:gd name="connsiteX25" fmla="*/ 2457450 w 3177540"/>
                <a:gd name="connsiteY25" fmla="*/ 49530 h 1344930"/>
                <a:gd name="connsiteX26" fmla="*/ 2541270 w 3177540"/>
                <a:gd name="connsiteY26" fmla="*/ 160020 h 1344930"/>
                <a:gd name="connsiteX27" fmla="*/ 2566035 w 3177540"/>
                <a:gd name="connsiteY27" fmla="*/ 45720 h 1344930"/>
                <a:gd name="connsiteX28" fmla="*/ 2739390 w 3177540"/>
                <a:gd name="connsiteY28" fmla="*/ 47625 h 1344930"/>
                <a:gd name="connsiteX29" fmla="*/ 2762250 w 3177540"/>
                <a:gd name="connsiteY29" fmla="*/ 123825 h 1344930"/>
                <a:gd name="connsiteX30" fmla="*/ 2855595 w 3177540"/>
                <a:gd name="connsiteY30" fmla="*/ 28575 h 1344930"/>
                <a:gd name="connsiteX31" fmla="*/ 3107055 w 3177540"/>
                <a:gd name="connsiteY31" fmla="*/ 20955 h 1344930"/>
                <a:gd name="connsiteX32" fmla="*/ 3007995 w 3177540"/>
                <a:gd name="connsiteY32" fmla="*/ 251460 h 1344930"/>
                <a:gd name="connsiteX33" fmla="*/ 2945130 w 3177540"/>
                <a:gd name="connsiteY33" fmla="*/ 270510 h 1344930"/>
                <a:gd name="connsiteX34" fmla="*/ 3059430 w 3177540"/>
                <a:gd name="connsiteY34" fmla="*/ 308610 h 1344930"/>
                <a:gd name="connsiteX35" fmla="*/ 3038475 w 3177540"/>
                <a:gd name="connsiteY35" fmla="*/ 421005 h 1344930"/>
                <a:gd name="connsiteX36" fmla="*/ 2985135 w 3177540"/>
                <a:gd name="connsiteY36" fmla="*/ 474345 h 1344930"/>
                <a:gd name="connsiteX37" fmla="*/ 3032760 w 3177540"/>
                <a:gd name="connsiteY37" fmla="*/ 649605 h 1344930"/>
                <a:gd name="connsiteX38" fmla="*/ 3177540 w 3177540"/>
                <a:gd name="connsiteY38" fmla="*/ 697230 h 1344930"/>
                <a:gd name="connsiteX39" fmla="*/ 3129915 w 3177540"/>
                <a:gd name="connsiteY39" fmla="*/ 994410 h 1344930"/>
                <a:gd name="connsiteX40" fmla="*/ 3084195 w 3177540"/>
                <a:gd name="connsiteY40" fmla="*/ 994410 h 1344930"/>
                <a:gd name="connsiteX41" fmla="*/ 3135630 w 3177540"/>
                <a:gd name="connsiteY41" fmla="*/ 1047750 h 1344930"/>
                <a:gd name="connsiteX42" fmla="*/ 3093720 w 3177540"/>
                <a:gd name="connsiteY42" fmla="*/ 1295400 h 1344930"/>
                <a:gd name="connsiteX43" fmla="*/ 2964180 w 3177540"/>
                <a:gd name="connsiteY43" fmla="*/ 1343025 h 1344930"/>
                <a:gd name="connsiteX44" fmla="*/ 2546985 w 3177540"/>
                <a:gd name="connsiteY44" fmla="*/ 1343025 h 1344930"/>
                <a:gd name="connsiteX45" fmla="*/ 2468880 w 3177540"/>
                <a:gd name="connsiteY45" fmla="*/ 1274445 h 1344930"/>
                <a:gd name="connsiteX46" fmla="*/ 2392680 w 3177540"/>
                <a:gd name="connsiteY46" fmla="*/ 1337310 h 1344930"/>
                <a:gd name="connsiteX47" fmla="*/ 1925955 w 3177540"/>
                <a:gd name="connsiteY47" fmla="*/ 1337310 h 1344930"/>
                <a:gd name="connsiteX48" fmla="*/ 1882140 w 3177540"/>
                <a:gd name="connsiteY48" fmla="*/ 1289685 h 1344930"/>
                <a:gd name="connsiteX49" fmla="*/ 1783080 w 3177540"/>
                <a:gd name="connsiteY49" fmla="*/ 1341120 h 1344930"/>
                <a:gd name="connsiteX50" fmla="*/ 1687830 w 3177540"/>
                <a:gd name="connsiteY50" fmla="*/ 1341120 h 1344930"/>
                <a:gd name="connsiteX51" fmla="*/ 1659255 w 3177540"/>
                <a:gd name="connsiteY51" fmla="*/ 1196340 h 1344930"/>
                <a:gd name="connsiteX52" fmla="*/ 1575435 w 3177540"/>
                <a:gd name="connsiteY52" fmla="*/ 1196340 h 1344930"/>
                <a:gd name="connsiteX53" fmla="*/ 1464945 w 3177540"/>
                <a:gd name="connsiteY53" fmla="*/ 1343025 h 1344930"/>
                <a:gd name="connsiteX54" fmla="*/ 1318260 w 3177540"/>
                <a:gd name="connsiteY54" fmla="*/ 1343025 h 1344930"/>
                <a:gd name="connsiteX55" fmla="*/ 1268730 w 3177540"/>
                <a:gd name="connsiteY55" fmla="*/ 1274445 h 1344930"/>
                <a:gd name="connsiteX56" fmla="*/ 1198245 w 3177540"/>
                <a:gd name="connsiteY56" fmla="*/ 1344930 h 1344930"/>
                <a:gd name="connsiteX57" fmla="*/ 781050 w 3177540"/>
                <a:gd name="connsiteY57" fmla="*/ 1344930 h 1344930"/>
                <a:gd name="connsiteX58" fmla="*/ 765810 w 3177540"/>
                <a:gd name="connsiteY58" fmla="*/ 1247775 h 1344930"/>
                <a:gd name="connsiteX59" fmla="*/ 622935 w 3177540"/>
                <a:gd name="connsiteY59" fmla="*/ 1335405 h 1344930"/>
                <a:gd name="connsiteX60" fmla="*/ 443865 w 3177540"/>
                <a:gd name="connsiteY60" fmla="*/ 1335405 h 1344930"/>
                <a:gd name="connsiteX61" fmla="*/ 455295 w 3177540"/>
                <a:gd name="connsiteY61" fmla="*/ 1287780 h 1344930"/>
                <a:gd name="connsiteX62" fmla="*/ 396240 w 3177540"/>
                <a:gd name="connsiteY62" fmla="*/ 1339215 h 1344930"/>
                <a:gd name="connsiteX63" fmla="*/ 60960 w 3177540"/>
                <a:gd name="connsiteY63" fmla="*/ 1339215 h 1344930"/>
                <a:gd name="connsiteX64" fmla="*/ 91440 w 3177540"/>
                <a:gd name="connsiteY64" fmla="*/ 1184910 h 1344930"/>
                <a:gd name="connsiteX65" fmla="*/ 0 w 3177540"/>
                <a:gd name="connsiteY65" fmla="*/ 1062990 h 1344930"/>
                <a:gd name="connsiteX66" fmla="*/ 110490 w 3177540"/>
                <a:gd name="connsiteY66" fmla="*/ 902970 h 1344930"/>
                <a:gd name="connsiteX67" fmla="*/ 142875 w 3177540"/>
                <a:gd name="connsiteY67" fmla="*/ 723900 h 1344930"/>
                <a:gd name="connsiteX68" fmla="*/ 209550 w 3177540"/>
                <a:gd name="connsiteY68" fmla="*/ 668655 h 1344930"/>
                <a:gd name="connsiteX69" fmla="*/ 217170 w 3177540"/>
                <a:gd name="connsiteY69" fmla="*/ 560070 h 1344930"/>
                <a:gd name="connsiteX70" fmla="*/ 352425 w 3177540"/>
                <a:gd name="connsiteY70"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74308 h 1344930"/>
                <a:gd name="connsiteX23" fmla="*/ 2051685 w 3177540"/>
                <a:gd name="connsiteY23" fmla="*/ 97155 h 1344930"/>
                <a:gd name="connsiteX24" fmla="*/ 2091690 w 3177540"/>
                <a:gd name="connsiteY24" fmla="*/ 53340 h 1344930"/>
                <a:gd name="connsiteX25" fmla="*/ 2457450 w 3177540"/>
                <a:gd name="connsiteY25" fmla="*/ 49530 h 1344930"/>
                <a:gd name="connsiteX26" fmla="*/ 2541270 w 3177540"/>
                <a:gd name="connsiteY26" fmla="*/ 160020 h 1344930"/>
                <a:gd name="connsiteX27" fmla="*/ 2566035 w 3177540"/>
                <a:gd name="connsiteY27" fmla="*/ 45720 h 1344930"/>
                <a:gd name="connsiteX28" fmla="*/ 2739390 w 3177540"/>
                <a:gd name="connsiteY28" fmla="*/ 47625 h 1344930"/>
                <a:gd name="connsiteX29" fmla="*/ 2762250 w 3177540"/>
                <a:gd name="connsiteY29" fmla="*/ 123825 h 1344930"/>
                <a:gd name="connsiteX30" fmla="*/ 2855595 w 3177540"/>
                <a:gd name="connsiteY30" fmla="*/ 28575 h 1344930"/>
                <a:gd name="connsiteX31" fmla="*/ 3107055 w 3177540"/>
                <a:gd name="connsiteY31" fmla="*/ 20955 h 1344930"/>
                <a:gd name="connsiteX32" fmla="*/ 3007995 w 3177540"/>
                <a:gd name="connsiteY32" fmla="*/ 251460 h 1344930"/>
                <a:gd name="connsiteX33" fmla="*/ 2945130 w 3177540"/>
                <a:gd name="connsiteY33" fmla="*/ 270510 h 1344930"/>
                <a:gd name="connsiteX34" fmla="*/ 3059430 w 3177540"/>
                <a:gd name="connsiteY34" fmla="*/ 308610 h 1344930"/>
                <a:gd name="connsiteX35" fmla="*/ 3038475 w 3177540"/>
                <a:gd name="connsiteY35" fmla="*/ 421005 h 1344930"/>
                <a:gd name="connsiteX36" fmla="*/ 2985135 w 3177540"/>
                <a:gd name="connsiteY36" fmla="*/ 474345 h 1344930"/>
                <a:gd name="connsiteX37" fmla="*/ 3032760 w 3177540"/>
                <a:gd name="connsiteY37" fmla="*/ 649605 h 1344930"/>
                <a:gd name="connsiteX38" fmla="*/ 3177540 w 3177540"/>
                <a:gd name="connsiteY38" fmla="*/ 697230 h 1344930"/>
                <a:gd name="connsiteX39" fmla="*/ 3129915 w 3177540"/>
                <a:gd name="connsiteY39" fmla="*/ 994410 h 1344930"/>
                <a:gd name="connsiteX40" fmla="*/ 3084195 w 3177540"/>
                <a:gd name="connsiteY40" fmla="*/ 994410 h 1344930"/>
                <a:gd name="connsiteX41" fmla="*/ 3135630 w 3177540"/>
                <a:gd name="connsiteY41" fmla="*/ 1047750 h 1344930"/>
                <a:gd name="connsiteX42" fmla="*/ 3093720 w 3177540"/>
                <a:gd name="connsiteY42" fmla="*/ 1295400 h 1344930"/>
                <a:gd name="connsiteX43" fmla="*/ 2964180 w 3177540"/>
                <a:gd name="connsiteY43" fmla="*/ 1343025 h 1344930"/>
                <a:gd name="connsiteX44" fmla="*/ 2546985 w 3177540"/>
                <a:gd name="connsiteY44" fmla="*/ 1343025 h 1344930"/>
                <a:gd name="connsiteX45" fmla="*/ 2468880 w 3177540"/>
                <a:gd name="connsiteY45" fmla="*/ 1274445 h 1344930"/>
                <a:gd name="connsiteX46" fmla="*/ 2392680 w 3177540"/>
                <a:gd name="connsiteY46" fmla="*/ 1337310 h 1344930"/>
                <a:gd name="connsiteX47" fmla="*/ 1925955 w 3177540"/>
                <a:gd name="connsiteY47" fmla="*/ 1337310 h 1344930"/>
                <a:gd name="connsiteX48" fmla="*/ 1882140 w 3177540"/>
                <a:gd name="connsiteY48" fmla="*/ 1289685 h 1344930"/>
                <a:gd name="connsiteX49" fmla="*/ 1783080 w 3177540"/>
                <a:gd name="connsiteY49" fmla="*/ 1341120 h 1344930"/>
                <a:gd name="connsiteX50" fmla="*/ 1687830 w 3177540"/>
                <a:gd name="connsiteY50" fmla="*/ 1341120 h 1344930"/>
                <a:gd name="connsiteX51" fmla="*/ 1659255 w 3177540"/>
                <a:gd name="connsiteY51" fmla="*/ 1196340 h 1344930"/>
                <a:gd name="connsiteX52" fmla="*/ 1575435 w 3177540"/>
                <a:gd name="connsiteY52" fmla="*/ 1196340 h 1344930"/>
                <a:gd name="connsiteX53" fmla="*/ 1464945 w 3177540"/>
                <a:gd name="connsiteY53" fmla="*/ 1343025 h 1344930"/>
                <a:gd name="connsiteX54" fmla="*/ 1318260 w 3177540"/>
                <a:gd name="connsiteY54" fmla="*/ 1343025 h 1344930"/>
                <a:gd name="connsiteX55" fmla="*/ 1268730 w 3177540"/>
                <a:gd name="connsiteY55" fmla="*/ 1274445 h 1344930"/>
                <a:gd name="connsiteX56" fmla="*/ 1198245 w 3177540"/>
                <a:gd name="connsiteY56" fmla="*/ 1344930 h 1344930"/>
                <a:gd name="connsiteX57" fmla="*/ 781050 w 3177540"/>
                <a:gd name="connsiteY57" fmla="*/ 1344930 h 1344930"/>
                <a:gd name="connsiteX58" fmla="*/ 765810 w 3177540"/>
                <a:gd name="connsiteY58" fmla="*/ 1247775 h 1344930"/>
                <a:gd name="connsiteX59" fmla="*/ 622935 w 3177540"/>
                <a:gd name="connsiteY59" fmla="*/ 1335405 h 1344930"/>
                <a:gd name="connsiteX60" fmla="*/ 443865 w 3177540"/>
                <a:gd name="connsiteY60" fmla="*/ 1335405 h 1344930"/>
                <a:gd name="connsiteX61" fmla="*/ 455295 w 3177540"/>
                <a:gd name="connsiteY61" fmla="*/ 1287780 h 1344930"/>
                <a:gd name="connsiteX62" fmla="*/ 396240 w 3177540"/>
                <a:gd name="connsiteY62" fmla="*/ 1339215 h 1344930"/>
                <a:gd name="connsiteX63" fmla="*/ 60960 w 3177540"/>
                <a:gd name="connsiteY63" fmla="*/ 1339215 h 1344930"/>
                <a:gd name="connsiteX64" fmla="*/ 91440 w 3177540"/>
                <a:gd name="connsiteY64" fmla="*/ 1184910 h 1344930"/>
                <a:gd name="connsiteX65" fmla="*/ 0 w 3177540"/>
                <a:gd name="connsiteY65" fmla="*/ 1062990 h 1344930"/>
                <a:gd name="connsiteX66" fmla="*/ 110490 w 3177540"/>
                <a:gd name="connsiteY66" fmla="*/ 902970 h 1344930"/>
                <a:gd name="connsiteX67" fmla="*/ 142875 w 3177540"/>
                <a:gd name="connsiteY67" fmla="*/ 723900 h 1344930"/>
                <a:gd name="connsiteX68" fmla="*/ 209550 w 3177540"/>
                <a:gd name="connsiteY68" fmla="*/ 668655 h 1344930"/>
                <a:gd name="connsiteX69" fmla="*/ 217170 w 3177540"/>
                <a:gd name="connsiteY69" fmla="*/ 560070 h 1344930"/>
                <a:gd name="connsiteX70" fmla="*/ 352425 w 3177540"/>
                <a:gd name="connsiteY70"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74308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74308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74308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45720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6547 w 3177540"/>
                <a:gd name="connsiteY29" fmla="*/ 22860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6547 w 3177540"/>
                <a:gd name="connsiteY29" fmla="*/ 22860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4953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6547 w 3177540"/>
                <a:gd name="connsiteY29" fmla="*/ 22860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49530 h 1344930"/>
                <a:gd name="connsiteX11" fmla="*/ 989647 w 3177540"/>
                <a:gd name="connsiteY11" fmla="*/ 51435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6547 w 3177540"/>
                <a:gd name="connsiteY29" fmla="*/ 22860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1975 h 1343025"/>
                <a:gd name="connsiteX1" fmla="*/ 321945 w 3177540"/>
                <a:gd name="connsiteY1" fmla="*/ 411480 h 1343025"/>
                <a:gd name="connsiteX2" fmla="*/ 350520 w 3177540"/>
                <a:gd name="connsiteY2" fmla="*/ 348615 h 1343025"/>
                <a:gd name="connsiteX3" fmla="*/ 329565 w 3177540"/>
                <a:gd name="connsiteY3" fmla="*/ 276225 h 1343025"/>
                <a:gd name="connsiteX4" fmla="*/ 409575 w 3177540"/>
                <a:gd name="connsiteY4" fmla="*/ 137160 h 1343025"/>
                <a:gd name="connsiteX5" fmla="*/ 447675 w 3177540"/>
                <a:gd name="connsiteY5" fmla="*/ 158115 h 1343025"/>
                <a:gd name="connsiteX6" fmla="*/ 493395 w 3177540"/>
                <a:gd name="connsiteY6" fmla="*/ 45720 h 1343025"/>
                <a:gd name="connsiteX7" fmla="*/ 672465 w 3177540"/>
                <a:gd name="connsiteY7" fmla="*/ 45720 h 1343025"/>
                <a:gd name="connsiteX8" fmla="*/ 706755 w 3177540"/>
                <a:gd name="connsiteY8" fmla="*/ 952 h 1343025"/>
                <a:gd name="connsiteX9" fmla="*/ 866775 w 3177540"/>
                <a:gd name="connsiteY9" fmla="*/ 0 h 1343025"/>
                <a:gd name="connsiteX10" fmla="*/ 866775 w 3177540"/>
                <a:gd name="connsiteY10" fmla="*/ 47625 h 1343025"/>
                <a:gd name="connsiteX11" fmla="*/ 989647 w 3177540"/>
                <a:gd name="connsiteY11" fmla="*/ 49530 h 1343025"/>
                <a:gd name="connsiteX12" fmla="*/ 996315 w 3177540"/>
                <a:gd name="connsiteY12" fmla="*/ 104775 h 1343025"/>
                <a:gd name="connsiteX13" fmla="*/ 1049655 w 3177540"/>
                <a:gd name="connsiteY13" fmla="*/ 57150 h 1343025"/>
                <a:gd name="connsiteX14" fmla="*/ 1163955 w 3177540"/>
                <a:gd name="connsiteY14" fmla="*/ 57150 h 1343025"/>
                <a:gd name="connsiteX15" fmla="*/ 1190625 w 3177540"/>
                <a:gd name="connsiteY15" fmla="*/ 7620 h 1343025"/>
                <a:gd name="connsiteX16" fmla="*/ 1306830 w 3177540"/>
                <a:gd name="connsiteY16" fmla="*/ 7620 h 1343025"/>
                <a:gd name="connsiteX17" fmla="*/ 1303020 w 3177540"/>
                <a:gd name="connsiteY17" fmla="*/ 51435 h 1343025"/>
                <a:gd name="connsiteX18" fmla="*/ 1463040 w 3177540"/>
                <a:gd name="connsiteY18" fmla="*/ 51435 h 1343025"/>
                <a:gd name="connsiteX19" fmla="*/ 1573530 w 3177540"/>
                <a:gd name="connsiteY19" fmla="*/ 173355 h 1343025"/>
                <a:gd name="connsiteX20" fmla="*/ 1666875 w 3177540"/>
                <a:gd name="connsiteY20" fmla="*/ 45720 h 1343025"/>
                <a:gd name="connsiteX21" fmla="*/ 1944053 w 3177540"/>
                <a:gd name="connsiteY21" fmla="*/ 46673 h 1343025"/>
                <a:gd name="connsiteX22" fmla="*/ 1983105 w 3177540"/>
                <a:gd name="connsiteY22" fmla="*/ 186690 h 1343025"/>
                <a:gd name="connsiteX23" fmla="*/ 2091690 w 3177540"/>
                <a:gd name="connsiteY23" fmla="*/ 46672 h 1343025"/>
                <a:gd name="connsiteX24" fmla="*/ 2457450 w 3177540"/>
                <a:gd name="connsiteY24" fmla="*/ 46673 h 1343025"/>
                <a:gd name="connsiteX25" fmla="*/ 2541270 w 3177540"/>
                <a:gd name="connsiteY25" fmla="*/ 158115 h 1343025"/>
                <a:gd name="connsiteX26" fmla="*/ 2566035 w 3177540"/>
                <a:gd name="connsiteY26" fmla="*/ 43815 h 1343025"/>
                <a:gd name="connsiteX27" fmla="*/ 2741295 w 3177540"/>
                <a:gd name="connsiteY27" fmla="*/ 42862 h 1343025"/>
                <a:gd name="connsiteX28" fmla="*/ 2762250 w 3177540"/>
                <a:gd name="connsiteY28" fmla="*/ 121920 h 1343025"/>
                <a:gd name="connsiteX29" fmla="*/ 2856547 w 3177540"/>
                <a:gd name="connsiteY29" fmla="*/ 20955 h 1343025"/>
                <a:gd name="connsiteX30" fmla="*/ 3107055 w 3177540"/>
                <a:gd name="connsiteY30" fmla="*/ 19050 h 1343025"/>
                <a:gd name="connsiteX31" fmla="*/ 3007995 w 3177540"/>
                <a:gd name="connsiteY31" fmla="*/ 249555 h 1343025"/>
                <a:gd name="connsiteX32" fmla="*/ 2945130 w 3177540"/>
                <a:gd name="connsiteY32" fmla="*/ 268605 h 1343025"/>
                <a:gd name="connsiteX33" fmla="*/ 3059430 w 3177540"/>
                <a:gd name="connsiteY33" fmla="*/ 306705 h 1343025"/>
                <a:gd name="connsiteX34" fmla="*/ 3038475 w 3177540"/>
                <a:gd name="connsiteY34" fmla="*/ 419100 h 1343025"/>
                <a:gd name="connsiteX35" fmla="*/ 2985135 w 3177540"/>
                <a:gd name="connsiteY35" fmla="*/ 472440 h 1343025"/>
                <a:gd name="connsiteX36" fmla="*/ 3032760 w 3177540"/>
                <a:gd name="connsiteY36" fmla="*/ 647700 h 1343025"/>
                <a:gd name="connsiteX37" fmla="*/ 3177540 w 3177540"/>
                <a:gd name="connsiteY37" fmla="*/ 695325 h 1343025"/>
                <a:gd name="connsiteX38" fmla="*/ 3129915 w 3177540"/>
                <a:gd name="connsiteY38" fmla="*/ 992505 h 1343025"/>
                <a:gd name="connsiteX39" fmla="*/ 3084195 w 3177540"/>
                <a:gd name="connsiteY39" fmla="*/ 992505 h 1343025"/>
                <a:gd name="connsiteX40" fmla="*/ 3135630 w 3177540"/>
                <a:gd name="connsiteY40" fmla="*/ 1045845 h 1343025"/>
                <a:gd name="connsiteX41" fmla="*/ 3093720 w 3177540"/>
                <a:gd name="connsiteY41" fmla="*/ 1293495 h 1343025"/>
                <a:gd name="connsiteX42" fmla="*/ 2964180 w 3177540"/>
                <a:gd name="connsiteY42" fmla="*/ 1341120 h 1343025"/>
                <a:gd name="connsiteX43" fmla="*/ 2546985 w 3177540"/>
                <a:gd name="connsiteY43" fmla="*/ 1341120 h 1343025"/>
                <a:gd name="connsiteX44" fmla="*/ 2468880 w 3177540"/>
                <a:gd name="connsiteY44" fmla="*/ 1272540 h 1343025"/>
                <a:gd name="connsiteX45" fmla="*/ 2392680 w 3177540"/>
                <a:gd name="connsiteY45" fmla="*/ 1335405 h 1343025"/>
                <a:gd name="connsiteX46" fmla="*/ 1925955 w 3177540"/>
                <a:gd name="connsiteY46" fmla="*/ 1335405 h 1343025"/>
                <a:gd name="connsiteX47" fmla="*/ 1882140 w 3177540"/>
                <a:gd name="connsiteY47" fmla="*/ 1287780 h 1343025"/>
                <a:gd name="connsiteX48" fmla="*/ 1783080 w 3177540"/>
                <a:gd name="connsiteY48" fmla="*/ 1339215 h 1343025"/>
                <a:gd name="connsiteX49" fmla="*/ 1687830 w 3177540"/>
                <a:gd name="connsiteY49" fmla="*/ 1339215 h 1343025"/>
                <a:gd name="connsiteX50" fmla="*/ 1659255 w 3177540"/>
                <a:gd name="connsiteY50" fmla="*/ 1194435 h 1343025"/>
                <a:gd name="connsiteX51" fmla="*/ 1575435 w 3177540"/>
                <a:gd name="connsiteY51" fmla="*/ 1194435 h 1343025"/>
                <a:gd name="connsiteX52" fmla="*/ 1464945 w 3177540"/>
                <a:gd name="connsiteY52" fmla="*/ 1341120 h 1343025"/>
                <a:gd name="connsiteX53" fmla="*/ 1318260 w 3177540"/>
                <a:gd name="connsiteY53" fmla="*/ 1341120 h 1343025"/>
                <a:gd name="connsiteX54" fmla="*/ 1268730 w 3177540"/>
                <a:gd name="connsiteY54" fmla="*/ 1272540 h 1343025"/>
                <a:gd name="connsiteX55" fmla="*/ 1198245 w 3177540"/>
                <a:gd name="connsiteY55" fmla="*/ 1343025 h 1343025"/>
                <a:gd name="connsiteX56" fmla="*/ 781050 w 3177540"/>
                <a:gd name="connsiteY56" fmla="*/ 1343025 h 1343025"/>
                <a:gd name="connsiteX57" fmla="*/ 765810 w 3177540"/>
                <a:gd name="connsiteY57" fmla="*/ 1245870 h 1343025"/>
                <a:gd name="connsiteX58" fmla="*/ 622935 w 3177540"/>
                <a:gd name="connsiteY58" fmla="*/ 1333500 h 1343025"/>
                <a:gd name="connsiteX59" fmla="*/ 443865 w 3177540"/>
                <a:gd name="connsiteY59" fmla="*/ 1333500 h 1343025"/>
                <a:gd name="connsiteX60" fmla="*/ 455295 w 3177540"/>
                <a:gd name="connsiteY60" fmla="*/ 1285875 h 1343025"/>
                <a:gd name="connsiteX61" fmla="*/ 396240 w 3177540"/>
                <a:gd name="connsiteY61" fmla="*/ 1337310 h 1343025"/>
                <a:gd name="connsiteX62" fmla="*/ 60960 w 3177540"/>
                <a:gd name="connsiteY62" fmla="*/ 1337310 h 1343025"/>
                <a:gd name="connsiteX63" fmla="*/ 91440 w 3177540"/>
                <a:gd name="connsiteY63" fmla="*/ 1183005 h 1343025"/>
                <a:gd name="connsiteX64" fmla="*/ 0 w 3177540"/>
                <a:gd name="connsiteY64" fmla="*/ 1061085 h 1343025"/>
                <a:gd name="connsiteX65" fmla="*/ 110490 w 3177540"/>
                <a:gd name="connsiteY65" fmla="*/ 901065 h 1343025"/>
                <a:gd name="connsiteX66" fmla="*/ 142875 w 3177540"/>
                <a:gd name="connsiteY66" fmla="*/ 721995 h 1343025"/>
                <a:gd name="connsiteX67" fmla="*/ 209550 w 3177540"/>
                <a:gd name="connsiteY67" fmla="*/ 666750 h 1343025"/>
                <a:gd name="connsiteX68" fmla="*/ 217170 w 3177540"/>
                <a:gd name="connsiteY68" fmla="*/ 558165 h 1343025"/>
                <a:gd name="connsiteX69" fmla="*/ 352425 w 3177540"/>
                <a:gd name="connsiteY69" fmla="*/ 561975 h 1343025"/>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3395 w 3177540"/>
                <a:gd name="connsiteY6" fmla="*/ 44768 h 1342073"/>
                <a:gd name="connsiteX7" fmla="*/ 672465 w 3177540"/>
                <a:gd name="connsiteY7" fmla="*/ 44768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6198 h 1342073"/>
                <a:gd name="connsiteX14" fmla="*/ 1163955 w 3177540"/>
                <a:gd name="connsiteY14" fmla="*/ 56198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3395 w 3177540"/>
                <a:gd name="connsiteY6" fmla="*/ 44768 h 1342073"/>
                <a:gd name="connsiteX7" fmla="*/ 672465 w 3177540"/>
                <a:gd name="connsiteY7" fmla="*/ 44768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1436 h 1342073"/>
                <a:gd name="connsiteX14" fmla="*/ 1163955 w 3177540"/>
                <a:gd name="connsiteY14" fmla="*/ 56198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3395 w 3177540"/>
                <a:gd name="connsiteY6" fmla="*/ 44768 h 1342073"/>
                <a:gd name="connsiteX7" fmla="*/ 672465 w 3177540"/>
                <a:gd name="connsiteY7" fmla="*/ 44768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1436 h 1342073"/>
                <a:gd name="connsiteX14" fmla="*/ 1163955 w 3177540"/>
                <a:gd name="connsiteY14" fmla="*/ 50483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3395 w 3177540"/>
                <a:gd name="connsiteY6" fmla="*/ 44768 h 1342073"/>
                <a:gd name="connsiteX7" fmla="*/ 672465 w 3177540"/>
                <a:gd name="connsiteY7" fmla="*/ 46673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1436 h 1342073"/>
                <a:gd name="connsiteX14" fmla="*/ 1163955 w 3177540"/>
                <a:gd name="connsiteY14" fmla="*/ 50483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2443 w 3177540"/>
                <a:gd name="connsiteY6" fmla="*/ 46673 h 1342073"/>
                <a:gd name="connsiteX7" fmla="*/ 672465 w 3177540"/>
                <a:gd name="connsiteY7" fmla="*/ 46673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1436 h 1342073"/>
                <a:gd name="connsiteX14" fmla="*/ 1163955 w 3177540"/>
                <a:gd name="connsiteY14" fmla="*/ 50483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1983105 w 3177540"/>
                <a:gd name="connsiteY22" fmla="*/ 183832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1989773 w 3177540"/>
                <a:gd name="connsiteY22" fmla="*/ 13906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1989773 w 3177540"/>
                <a:gd name="connsiteY22" fmla="*/ 13906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1989773 w 3177540"/>
                <a:gd name="connsiteY22" fmla="*/ 13906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4061 w 3177540"/>
                <a:gd name="connsiteY22" fmla="*/ 11620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4061 w 3177540"/>
                <a:gd name="connsiteY22" fmla="*/ 11620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4061 w 3177540"/>
                <a:gd name="connsiteY22" fmla="*/ 11620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4061 w 3177540"/>
                <a:gd name="connsiteY22" fmla="*/ 11620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28826 w 3177540"/>
                <a:gd name="connsiteY22" fmla="*/ 98108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0728 w 3177540"/>
                <a:gd name="connsiteY22" fmla="*/ 12382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0728 w 3177540"/>
                <a:gd name="connsiteY22" fmla="*/ 12382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39303 w 3177540"/>
                <a:gd name="connsiteY22" fmla="*/ 124778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6918 w 3177540"/>
                <a:gd name="connsiteY22" fmla="*/ 141923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6918 w 3177540"/>
                <a:gd name="connsiteY22" fmla="*/ 141923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6918 w 3177540"/>
                <a:gd name="connsiteY22" fmla="*/ 141923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177540" h="1340167">
                  <a:moveTo>
                    <a:pt x="352425" y="559117"/>
                  </a:moveTo>
                  <a:lnTo>
                    <a:pt x="321945" y="408622"/>
                  </a:lnTo>
                  <a:lnTo>
                    <a:pt x="350520" y="345757"/>
                  </a:lnTo>
                  <a:lnTo>
                    <a:pt x="329565" y="273367"/>
                  </a:lnTo>
                  <a:lnTo>
                    <a:pt x="409575" y="134302"/>
                  </a:lnTo>
                  <a:lnTo>
                    <a:pt x="447675" y="155257"/>
                  </a:lnTo>
                  <a:lnTo>
                    <a:pt x="492443" y="44767"/>
                  </a:lnTo>
                  <a:lnTo>
                    <a:pt x="672465" y="44767"/>
                  </a:lnTo>
                  <a:lnTo>
                    <a:pt x="706755" y="952"/>
                  </a:lnTo>
                  <a:lnTo>
                    <a:pt x="867727" y="0"/>
                  </a:lnTo>
                  <a:cubicBezTo>
                    <a:pt x="867410" y="14922"/>
                    <a:pt x="867092" y="29845"/>
                    <a:pt x="866775" y="44767"/>
                  </a:cubicBezTo>
                  <a:lnTo>
                    <a:pt x="989647" y="46672"/>
                  </a:lnTo>
                  <a:lnTo>
                    <a:pt x="996315" y="101917"/>
                  </a:lnTo>
                  <a:lnTo>
                    <a:pt x="1049655" y="49530"/>
                  </a:lnTo>
                  <a:lnTo>
                    <a:pt x="1163955" y="48577"/>
                  </a:lnTo>
                  <a:lnTo>
                    <a:pt x="1190625" y="4762"/>
                  </a:lnTo>
                  <a:lnTo>
                    <a:pt x="1306830" y="4762"/>
                  </a:lnTo>
                  <a:lnTo>
                    <a:pt x="1303020" y="48577"/>
                  </a:lnTo>
                  <a:lnTo>
                    <a:pt x="1463040" y="48577"/>
                  </a:lnTo>
                  <a:lnTo>
                    <a:pt x="1573530" y="170497"/>
                  </a:lnTo>
                  <a:lnTo>
                    <a:pt x="1666875" y="42862"/>
                  </a:lnTo>
                  <a:lnTo>
                    <a:pt x="1944053" y="43815"/>
                  </a:lnTo>
                  <a:cubicBezTo>
                    <a:pt x="1968501" y="76200"/>
                    <a:pt x="1973580" y="84773"/>
                    <a:pt x="2011680" y="135256"/>
                  </a:cubicBezTo>
                  <a:cubicBezTo>
                    <a:pt x="2048828" y="99379"/>
                    <a:pt x="2051683" y="91279"/>
                    <a:pt x="2091690" y="43814"/>
                  </a:cubicBezTo>
                  <a:lnTo>
                    <a:pt x="2457450" y="43815"/>
                  </a:lnTo>
                  <a:lnTo>
                    <a:pt x="2541270" y="155257"/>
                  </a:lnTo>
                  <a:lnTo>
                    <a:pt x="2566035" y="40957"/>
                  </a:lnTo>
                  <a:lnTo>
                    <a:pt x="2741295" y="40004"/>
                  </a:lnTo>
                  <a:lnTo>
                    <a:pt x="2762250" y="119062"/>
                  </a:lnTo>
                  <a:lnTo>
                    <a:pt x="2856547" y="18097"/>
                  </a:lnTo>
                  <a:lnTo>
                    <a:pt x="3107055" y="16192"/>
                  </a:lnTo>
                  <a:lnTo>
                    <a:pt x="3007995" y="246697"/>
                  </a:lnTo>
                  <a:lnTo>
                    <a:pt x="2945130" y="265747"/>
                  </a:lnTo>
                  <a:lnTo>
                    <a:pt x="3059430" y="303847"/>
                  </a:lnTo>
                  <a:lnTo>
                    <a:pt x="3038475" y="416242"/>
                  </a:lnTo>
                  <a:lnTo>
                    <a:pt x="2985135" y="469582"/>
                  </a:lnTo>
                  <a:lnTo>
                    <a:pt x="3032760" y="644842"/>
                  </a:lnTo>
                  <a:lnTo>
                    <a:pt x="3177540" y="692467"/>
                  </a:lnTo>
                  <a:lnTo>
                    <a:pt x="3129915" y="989647"/>
                  </a:lnTo>
                  <a:lnTo>
                    <a:pt x="3084195" y="989647"/>
                  </a:lnTo>
                  <a:lnTo>
                    <a:pt x="3135630" y="1042987"/>
                  </a:lnTo>
                  <a:lnTo>
                    <a:pt x="3093720" y="1290637"/>
                  </a:lnTo>
                  <a:lnTo>
                    <a:pt x="2964180" y="1338262"/>
                  </a:lnTo>
                  <a:lnTo>
                    <a:pt x="2546985" y="1338262"/>
                  </a:lnTo>
                  <a:lnTo>
                    <a:pt x="2468880" y="1269682"/>
                  </a:lnTo>
                  <a:lnTo>
                    <a:pt x="2392680" y="1332547"/>
                  </a:lnTo>
                  <a:lnTo>
                    <a:pt x="1925955" y="1332547"/>
                  </a:lnTo>
                  <a:lnTo>
                    <a:pt x="1882140" y="1284922"/>
                  </a:lnTo>
                  <a:lnTo>
                    <a:pt x="1783080" y="1336357"/>
                  </a:lnTo>
                  <a:lnTo>
                    <a:pt x="1687830" y="1336357"/>
                  </a:lnTo>
                  <a:lnTo>
                    <a:pt x="1659255" y="1191577"/>
                  </a:lnTo>
                  <a:lnTo>
                    <a:pt x="1575435" y="1191577"/>
                  </a:lnTo>
                  <a:lnTo>
                    <a:pt x="1464945" y="1338262"/>
                  </a:lnTo>
                  <a:lnTo>
                    <a:pt x="1318260" y="1338262"/>
                  </a:lnTo>
                  <a:lnTo>
                    <a:pt x="1268730" y="1269682"/>
                  </a:lnTo>
                  <a:lnTo>
                    <a:pt x="1198245" y="1340167"/>
                  </a:lnTo>
                  <a:lnTo>
                    <a:pt x="781050" y="1340167"/>
                  </a:lnTo>
                  <a:lnTo>
                    <a:pt x="765810" y="1243012"/>
                  </a:lnTo>
                  <a:lnTo>
                    <a:pt x="622935" y="1330642"/>
                  </a:lnTo>
                  <a:lnTo>
                    <a:pt x="443865" y="1330642"/>
                  </a:lnTo>
                  <a:lnTo>
                    <a:pt x="455295" y="1283017"/>
                  </a:lnTo>
                  <a:lnTo>
                    <a:pt x="396240" y="1334452"/>
                  </a:lnTo>
                  <a:lnTo>
                    <a:pt x="60960" y="1334452"/>
                  </a:lnTo>
                  <a:lnTo>
                    <a:pt x="91440" y="1180147"/>
                  </a:lnTo>
                  <a:lnTo>
                    <a:pt x="0" y="1058227"/>
                  </a:lnTo>
                  <a:lnTo>
                    <a:pt x="110490" y="898207"/>
                  </a:lnTo>
                  <a:lnTo>
                    <a:pt x="142875" y="719137"/>
                  </a:lnTo>
                  <a:lnTo>
                    <a:pt x="209550" y="663892"/>
                  </a:lnTo>
                  <a:lnTo>
                    <a:pt x="217170" y="555307"/>
                  </a:lnTo>
                  <a:lnTo>
                    <a:pt x="352425" y="559117"/>
                  </a:lnTo>
                  <a:close/>
                </a:path>
              </a:pathLst>
            </a:custGeom>
            <a:solidFill>
              <a:srgbClr val="169266">
                <a:alpha val="76000"/>
              </a:srgbClr>
            </a:solidFill>
            <a:ln w="28575" cap="sq">
              <a:solidFill>
                <a:schemeClr val="bg1"/>
              </a:solidFill>
              <a:miter lim="800000"/>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0" i="1" u="none" strike="noStrike" kern="1200" cap="none" spc="0" normalizeH="0" baseline="0" noProof="0">
                <a:ln>
                  <a:noFill/>
                </a:ln>
                <a:solidFill>
                  <a:srgbClr val="FFFFFF"/>
                </a:solidFill>
                <a:effectLst/>
                <a:uLnTx/>
                <a:uFillTx/>
                <a:latin typeface="文悦新青年体 (非商业使用) W8" pitchFamily="50" charset="-122"/>
                <a:ea typeface="文悦新青年体 (非商业使用) W8" pitchFamily="50" charset="-122"/>
                <a:cs typeface="+mn-cs"/>
              </a:endParaRPr>
            </a:p>
          </p:txBody>
        </p:sp>
        <p:grpSp>
          <p:nvGrpSpPr>
            <p:cNvPr id="30" name="组合 29">
              <a:extLst>
                <a:ext uri="{FF2B5EF4-FFF2-40B4-BE49-F238E27FC236}">
                  <a16:creationId xmlns="" xmlns:a16="http://schemas.microsoft.com/office/drawing/2014/main" id="{45EDDA9E-CF40-483A-B9F3-524F6FF9D63A}"/>
                </a:ext>
              </a:extLst>
            </p:cNvPr>
            <p:cNvGrpSpPr/>
            <p:nvPr/>
          </p:nvGrpSpPr>
          <p:grpSpPr>
            <a:xfrm>
              <a:off x="4606273" y="2759987"/>
              <a:ext cx="2979454" cy="1207828"/>
              <a:chOff x="4861632" y="2989060"/>
              <a:chExt cx="2330017" cy="944556"/>
            </a:xfrm>
          </p:grpSpPr>
          <p:sp>
            <p:nvSpPr>
              <p:cNvPr id="24" name="任意多边形: 形状 23">
                <a:extLst>
                  <a:ext uri="{FF2B5EF4-FFF2-40B4-BE49-F238E27FC236}">
                    <a16:creationId xmlns="" xmlns:a16="http://schemas.microsoft.com/office/drawing/2014/main" id="{464158F4-53E5-4D61-95DE-225284A833A7}"/>
                  </a:ext>
                </a:extLst>
              </p:cNvPr>
              <p:cNvSpPr/>
              <p:nvPr/>
            </p:nvSpPr>
            <p:spPr>
              <a:xfrm>
                <a:off x="5119949" y="2989060"/>
                <a:ext cx="2010900" cy="440087"/>
              </a:xfrm>
              <a:custGeom>
                <a:avLst/>
                <a:gdLst>
                  <a:gd name="connsiteX0" fmla="*/ 1780231 w 2546843"/>
                  <a:gd name="connsiteY0" fmla="*/ 469306 h 557378"/>
                  <a:gd name="connsiteX1" fmla="*/ 1776426 w 2546843"/>
                  <a:gd name="connsiteY1" fmla="*/ 490887 h 557378"/>
                  <a:gd name="connsiteX2" fmla="*/ 1844666 w 2546843"/>
                  <a:gd name="connsiteY2" fmla="*/ 490887 h 557378"/>
                  <a:gd name="connsiteX3" fmla="*/ 1848472 w 2546843"/>
                  <a:gd name="connsiteY3" fmla="*/ 469306 h 557378"/>
                  <a:gd name="connsiteX4" fmla="*/ 759683 w 2546843"/>
                  <a:gd name="connsiteY4" fmla="*/ 432561 h 557378"/>
                  <a:gd name="connsiteX5" fmla="*/ 755466 w 2546843"/>
                  <a:gd name="connsiteY5" fmla="*/ 456474 h 557378"/>
                  <a:gd name="connsiteX6" fmla="*/ 788711 w 2546843"/>
                  <a:gd name="connsiteY6" fmla="*/ 456474 h 557378"/>
                  <a:gd name="connsiteX7" fmla="*/ 792928 w 2546843"/>
                  <a:gd name="connsiteY7" fmla="*/ 432561 h 557378"/>
                  <a:gd name="connsiteX8" fmla="*/ 647113 w 2546843"/>
                  <a:gd name="connsiteY8" fmla="*/ 432561 h 557378"/>
                  <a:gd name="connsiteX9" fmla="*/ 642897 w 2546843"/>
                  <a:gd name="connsiteY9" fmla="*/ 456474 h 557378"/>
                  <a:gd name="connsiteX10" fmla="*/ 674393 w 2546843"/>
                  <a:gd name="connsiteY10" fmla="*/ 456474 h 557378"/>
                  <a:gd name="connsiteX11" fmla="*/ 678610 w 2546843"/>
                  <a:gd name="connsiteY11" fmla="*/ 432561 h 557378"/>
                  <a:gd name="connsiteX12" fmla="*/ 1791338 w 2546843"/>
                  <a:gd name="connsiteY12" fmla="*/ 406314 h 557378"/>
                  <a:gd name="connsiteX13" fmla="*/ 1787533 w 2546843"/>
                  <a:gd name="connsiteY13" fmla="*/ 427895 h 557378"/>
                  <a:gd name="connsiteX14" fmla="*/ 1855774 w 2546843"/>
                  <a:gd name="connsiteY14" fmla="*/ 427895 h 557378"/>
                  <a:gd name="connsiteX15" fmla="*/ 1859580 w 2546843"/>
                  <a:gd name="connsiteY15" fmla="*/ 406314 h 557378"/>
                  <a:gd name="connsiteX16" fmla="*/ 1717291 w 2546843"/>
                  <a:gd name="connsiteY16" fmla="*/ 353238 h 557378"/>
                  <a:gd name="connsiteX17" fmla="*/ 1952344 w 2546843"/>
                  <a:gd name="connsiteY17" fmla="*/ 353238 h 557378"/>
                  <a:gd name="connsiteX18" fmla="*/ 1918200 w 2546843"/>
                  <a:gd name="connsiteY18" fmla="*/ 546879 h 557378"/>
                  <a:gd name="connsiteX19" fmla="*/ 1683146 w 2546843"/>
                  <a:gd name="connsiteY19" fmla="*/ 546879 h 557378"/>
                  <a:gd name="connsiteX20" fmla="*/ 775315 w 2546843"/>
                  <a:gd name="connsiteY20" fmla="*/ 343906 h 557378"/>
                  <a:gd name="connsiteX21" fmla="*/ 771201 w 2546843"/>
                  <a:gd name="connsiteY21" fmla="*/ 367236 h 557378"/>
                  <a:gd name="connsiteX22" fmla="*/ 804446 w 2546843"/>
                  <a:gd name="connsiteY22" fmla="*/ 367236 h 557378"/>
                  <a:gd name="connsiteX23" fmla="*/ 808561 w 2546843"/>
                  <a:gd name="connsiteY23" fmla="*/ 343906 h 557378"/>
                  <a:gd name="connsiteX24" fmla="*/ 662747 w 2546843"/>
                  <a:gd name="connsiteY24" fmla="*/ 343906 h 557378"/>
                  <a:gd name="connsiteX25" fmla="*/ 658632 w 2546843"/>
                  <a:gd name="connsiteY25" fmla="*/ 367236 h 557378"/>
                  <a:gd name="connsiteX26" fmla="*/ 690129 w 2546843"/>
                  <a:gd name="connsiteY26" fmla="*/ 367236 h 557378"/>
                  <a:gd name="connsiteX27" fmla="*/ 694242 w 2546843"/>
                  <a:gd name="connsiteY27" fmla="*/ 343906 h 557378"/>
                  <a:gd name="connsiteX28" fmla="*/ 355032 w 2546843"/>
                  <a:gd name="connsiteY28" fmla="*/ 312993 h 557378"/>
                  <a:gd name="connsiteX29" fmla="*/ 348759 w 2546843"/>
                  <a:gd name="connsiteY29" fmla="*/ 348571 h 557378"/>
                  <a:gd name="connsiteX30" fmla="*/ 366814 w 2546843"/>
                  <a:gd name="connsiteY30" fmla="*/ 411563 h 557378"/>
                  <a:gd name="connsiteX31" fmla="*/ 384195 w 2546843"/>
                  <a:gd name="connsiteY31" fmla="*/ 312993 h 557378"/>
                  <a:gd name="connsiteX32" fmla="*/ 259961 w 2546843"/>
                  <a:gd name="connsiteY32" fmla="*/ 312993 h 557378"/>
                  <a:gd name="connsiteX33" fmla="*/ 243506 w 2546843"/>
                  <a:gd name="connsiteY33" fmla="*/ 406314 h 557378"/>
                  <a:gd name="connsiteX34" fmla="*/ 280723 w 2546843"/>
                  <a:gd name="connsiteY34" fmla="*/ 347406 h 557378"/>
                  <a:gd name="connsiteX35" fmla="*/ 286791 w 2546843"/>
                  <a:gd name="connsiteY35" fmla="*/ 312993 h 557378"/>
                  <a:gd name="connsiteX36" fmla="*/ 2199354 w 2546843"/>
                  <a:gd name="connsiteY36" fmla="*/ 308326 h 557378"/>
                  <a:gd name="connsiteX37" fmla="*/ 2177551 w 2546843"/>
                  <a:gd name="connsiteY37" fmla="*/ 431977 h 557378"/>
                  <a:gd name="connsiteX38" fmla="*/ 2272619 w 2546843"/>
                  <a:gd name="connsiteY38" fmla="*/ 412146 h 557378"/>
                  <a:gd name="connsiteX39" fmla="*/ 2249072 w 2546843"/>
                  <a:gd name="connsiteY39" fmla="*/ 360455 h 557378"/>
                  <a:gd name="connsiteX40" fmla="*/ 2236099 w 2546843"/>
                  <a:gd name="connsiteY40" fmla="*/ 308326 h 557378"/>
                  <a:gd name="connsiteX41" fmla="*/ 582660 w 2546843"/>
                  <a:gd name="connsiteY41" fmla="*/ 282080 h 557378"/>
                  <a:gd name="connsiteX42" fmla="*/ 909284 w 2546843"/>
                  <a:gd name="connsiteY42" fmla="*/ 282080 h 557378"/>
                  <a:gd name="connsiteX43" fmla="*/ 894268 w 2546843"/>
                  <a:gd name="connsiteY43" fmla="*/ 367236 h 557378"/>
                  <a:gd name="connsiteX44" fmla="*/ 946178 w 2546843"/>
                  <a:gd name="connsiteY44" fmla="*/ 367236 h 557378"/>
                  <a:gd name="connsiteX45" fmla="*/ 934659 w 2546843"/>
                  <a:gd name="connsiteY45" fmla="*/ 432561 h 557378"/>
                  <a:gd name="connsiteX46" fmla="*/ 882750 w 2546843"/>
                  <a:gd name="connsiteY46" fmla="*/ 432561 h 557378"/>
                  <a:gd name="connsiteX47" fmla="*/ 862592 w 2546843"/>
                  <a:gd name="connsiteY47" fmla="*/ 546879 h 557378"/>
                  <a:gd name="connsiteX48" fmla="*/ 757605 w 2546843"/>
                  <a:gd name="connsiteY48" fmla="*/ 546879 h 557378"/>
                  <a:gd name="connsiteX49" fmla="*/ 776164 w 2546843"/>
                  <a:gd name="connsiteY49" fmla="*/ 527632 h 557378"/>
                  <a:gd name="connsiteX50" fmla="*/ 777912 w 2546843"/>
                  <a:gd name="connsiteY50" fmla="*/ 517717 h 557378"/>
                  <a:gd name="connsiteX51" fmla="*/ 541110 w 2546843"/>
                  <a:gd name="connsiteY51" fmla="*/ 517717 h 557378"/>
                  <a:gd name="connsiteX52" fmla="*/ 556126 w 2546843"/>
                  <a:gd name="connsiteY52" fmla="*/ 432561 h 557378"/>
                  <a:gd name="connsiteX53" fmla="*/ 504215 w 2546843"/>
                  <a:gd name="connsiteY53" fmla="*/ 432561 h 557378"/>
                  <a:gd name="connsiteX54" fmla="*/ 515734 w 2546843"/>
                  <a:gd name="connsiteY54" fmla="*/ 367236 h 557378"/>
                  <a:gd name="connsiteX55" fmla="*/ 567644 w 2546843"/>
                  <a:gd name="connsiteY55" fmla="*/ 367236 h 557378"/>
                  <a:gd name="connsiteX56" fmla="*/ 1071143 w 2546843"/>
                  <a:gd name="connsiteY56" fmla="*/ 266916 h 557378"/>
                  <a:gd name="connsiteX57" fmla="*/ 1271783 w 2546843"/>
                  <a:gd name="connsiteY57" fmla="*/ 266916 h 557378"/>
                  <a:gd name="connsiteX58" fmla="*/ 1258105 w 2546843"/>
                  <a:gd name="connsiteY58" fmla="*/ 344489 h 557378"/>
                  <a:gd name="connsiteX59" fmla="*/ 1206196 w 2546843"/>
                  <a:gd name="connsiteY59" fmla="*/ 344489 h 557378"/>
                  <a:gd name="connsiteX60" fmla="*/ 1188917 w 2546843"/>
                  <a:gd name="connsiteY60" fmla="*/ 442476 h 557378"/>
                  <a:gd name="connsiteX61" fmla="*/ 1255750 w 2546843"/>
                  <a:gd name="connsiteY61" fmla="*/ 437227 h 557378"/>
                  <a:gd name="connsiteX62" fmla="*/ 1241249 w 2546843"/>
                  <a:gd name="connsiteY62" fmla="*/ 519466 h 557378"/>
                  <a:gd name="connsiteX63" fmla="*/ 1012546 w 2546843"/>
                  <a:gd name="connsiteY63" fmla="*/ 536381 h 557378"/>
                  <a:gd name="connsiteX64" fmla="*/ 1027151 w 2546843"/>
                  <a:gd name="connsiteY64" fmla="*/ 453558 h 557378"/>
                  <a:gd name="connsiteX65" fmla="*/ 1094465 w 2546843"/>
                  <a:gd name="connsiteY65" fmla="*/ 448892 h 557378"/>
                  <a:gd name="connsiteX66" fmla="*/ 1112874 w 2546843"/>
                  <a:gd name="connsiteY66" fmla="*/ 344489 h 557378"/>
                  <a:gd name="connsiteX67" fmla="*/ 1057464 w 2546843"/>
                  <a:gd name="connsiteY67" fmla="*/ 344489 h 557378"/>
                  <a:gd name="connsiteX68" fmla="*/ 1919320 w 2546843"/>
                  <a:gd name="connsiteY68" fmla="*/ 219672 h 557378"/>
                  <a:gd name="connsiteX69" fmla="*/ 1889411 w 2546843"/>
                  <a:gd name="connsiteY69" fmla="*/ 286747 h 557378"/>
                  <a:gd name="connsiteX70" fmla="*/ 1907493 w 2546843"/>
                  <a:gd name="connsiteY70" fmla="*/ 286747 h 557378"/>
                  <a:gd name="connsiteX71" fmla="*/ 1796938 w 2546843"/>
                  <a:gd name="connsiteY71" fmla="*/ 219088 h 557378"/>
                  <a:gd name="connsiteX72" fmla="*/ 1785008 w 2546843"/>
                  <a:gd name="connsiteY72" fmla="*/ 286747 h 557378"/>
                  <a:gd name="connsiteX73" fmla="*/ 1803090 w 2546843"/>
                  <a:gd name="connsiteY73" fmla="*/ 286747 h 557378"/>
                  <a:gd name="connsiteX74" fmla="*/ 1884974 w 2546843"/>
                  <a:gd name="connsiteY74" fmla="*/ 202757 h 557378"/>
                  <a:gd name="connsiteX75" fmla="*/ 1872529 w 2546843"/>
                  <a:gd name="connsiteY75" fmla="*/ 273332 h 557378"/>
                  <a:gd name="connsiteX76" fmla="*/ 1903055 w 2546843"/>
                  <a:gd name="connsiteY76" fmla="*/ 202757 h 557378"/>
                  <a:gd name="connsiteX77" fmla="*/ 1819649 w 2546843"/>
                  <a:gd name="connsiteY77" fmla="*/ 202757 h 557378"/>
                  <a:gd name="connsiteX78" fmla="*/ 1825080 w 2546843"/>
                  <a:gd name="connsiteY78" fmla="*/ 274499 h 557378"/>
                  <a:gd name="connsiteX79" fmla="*/ 1837730 w 2546843"/>
                  <a:gd name="connsiteY79" fmla="*/ 202757 h 557378"/>
                  <a:gd name="connsiteX80" fmla="*/ 201271 w 2546843"/>
                  <a:gd name="connsiteY80" fmla="*/ 159596 h 557378"/>
                  <a:gd name="connsiteX81" fmla="*/ 499316 w 2546843"/>
                  <a:gd name="connsiteY81" fmla="*/ 159596 h 557378"/>
                  <a:gd name="connsiteX82" fmla="*/ 488105 w 2546843"/>
                  <a:gd name="connsiteY82" fmla="*/ 223171 h 557378"/>
                  <a:gd name="connsiteX83" fmla="*/ 375537 w 2546843"/>
                  <a:gd name="connsiteY83" fmla="*/ 223171 h 557378"/>
                  <a:gd name="connsiteX84" fmla="*/ 371217 w 2546843"/>
                  <a:gd name="connsiteY84" fmla="*/ 247669 h 557378"/>
                  <a:gd name="connsiteX85" fmla="*/ 474453 w 2546843"/>
                  <a:gd name="connsiteY85" fmla="*/ 247669 h 557378"/>
                  <a:gd name="connsiteX86" fmla="*/ 423236 w 2546843"/>
                  <a:gd name="connsiteY86" fmla="*/ 538130 h 557378"/>
                  <a:gd name="connsiteX87" fmla="*/ 330498 w 2546843"/>
                  <a:gd name="connsiteY87" fmla="*/ 538130 h 557378"/>
                  <a:gd name="connsiteX88" fmla="*/ 349228 w 2546843"/>
                  <a:gd name="connsiteY88" fmla="*/ 511301 h 557378"/>
                  <a:gd name="connsiteX89" fmla="*/ 352621 w 2546843"/>
                  <a:gd name="connsiteY89" fmla="*/ 492053 h 557378"/>
                  <a:gd name="connsiteX90" fmla="*/ 326137 w 2546843"/>
                  <a:gd name="connsiteY90" fmla="*/ 506635 h 557378"/>
                  <a:gd name="connsiteX91" fmla="*/ 302348 w 2546843"/>
                  <a:gd name="connsiteY91" fmla="*/ 413313 h 557378"/>
                  <a:gd name="connsiteX92" fmla="*/ 247020 w 2546843"/>
                  <a:gd name="connsiteY92" fmla="*/ 505468 h 557378"/>
                  <a:gd name="connsiteX93" fmla="*/ 227873 w 2546843"/>
                  <a:gd name="connsiteY93" fmla="*/ 494969 h 557378"/>
                  <a:gd name="connsiteX94" fmla="*/ 220263 w 2546843"/>
                  <a:gd name="connsiteY94" fmla="*/ 538130 h 557378"/>
                  <a:gd name="connsiteX95" fmla="*/ 141523 w 2546843"/>
                  <a:gd name="connsiteY95" fmla="*/ 538130 h 557378"/>
                  <a:gd name="connsiteX96" fmla="*/ 192741 w 2546843"/>
                  <a:gd name="connsiteY96" fmla="*/ 247669 h 557378"/>
                  <a:gd name="connsiteX97" fmla="*/ 291894 w 2546843"/>
                  <a:gd name="connsiteY97" fmla="*/ 247669 h 557378"/>
                  <a:gd name="connsiteX98" fmla="*/ 296214 w 2546843"/>
                  <a:gd name="connsiteY98" fmla="*/ 223171 h 557378"/>
                  <a:gd name="connsiteX99" fmla="*/ 190061 w 2546843"/>
                  <a:gd name="connsiteY99" fmla="*/ 223171 h 557378"/>
                  <a:gd name="connsiteX100" fmla="*/ 1395712 w 2546843"/>
                  <a:gd name="connsiteY100" fmla="*/ 47028 h 557378"/>
                  <a:gd name="connsiteX101" fmla="*/ 1471536 w 2546843"/>
                  <a:gd name="connsiteY101" fmla="*/ 47028 h 557378"/>
                  <a:gd name="connsiteX102" fmla="*/ 1458988 w 2546843"/>
                  <a:gd name="connsiteY102" fmla="*/ 118185 h 557378"/>
                  <a:gd name="connsiteX103" fmla="*/ 1383165 w 2546843"/>
                  <a:gd name="connsiteY103" fmla="*/ 118185 h 557378"/>
                  <a:gd name="connsiteX104" fmla="*/ 1942796 w 2546843"/>
                  <a:gd name="connsiteY104" fmla="*/ 33613 h 557378"/>
                  <a:gd name="connsiteX105" fmla="*/ 2052465 w 2546843"/>
                  <a:gd name="connsiteY105" fmla="*/ 152597 h 557378"/>
                  <a:gd name="connsiteX106" fmla="*/ 2001489 w 2546843"/>
                  <a:gd name="connsiteY106" fmla="*/ 206840 h 557378"/>
                  <a:gd name="connsiteX107" fmla="*/ 1988690 w 2546843"/>
                  <a:gd name="connsiteY107" fmla="*/ 193425 h 557378"/>
                  <a:gd name="connsiteX108" fmla="*/ 1962875 w 2546843"/>
                  <a:gd name="connsiteY108" fmla="*/ 339823 h 557378"/>
                  <a:gd name="connsiteX109" fmla="*/ 1710908 w 2546843"/>
                  <a:gd name="connsiteY109" fmla="*/ 339823 h 557378"/>
                  <a:gd name="connsiteX110" fmla="*/ 1735899 w 2546843"/>
                  <a:gd name="connsiteY110" fmla="*/ 198091 h 557378"/>
                  <a:gd name="connsiteX111" fmla="*/ 1721698 w 2546843"/>
                  <a:gd name="connsiteY111" fmla="*/ 209173 h 557378"/>
                  <a:gd name="connsiteX112" fmla="*/ 1715863 w 2546843"/>
                  <a:gd name="connsiteY112" fmla="*/ 199258 h 557378"/>
                  <a:gd name="connsiteX113" fmla="*/ 1704962 w 2546843"/>
                  <a:gd name="connsiteY113" fmla="*/ 261084 h 557378"/>
                  <a:gd name="connsiteX114" fmla="*/ 1668799 w 2546843"/>
                  <a:gd name="connsiteY114" fmla="*/ 261084 h 557378"/>
                  <a:gd name="connsiteX115" fmla="*/ 1649773 w 2546843"/>
                  <a:gd name="connsiteY115" fmla="*/ 368985 h 557378"/>
                  <a:gd name="connsiteX116" fmla="*/ 1696846 w 2546843"/>
                  <a:gd name="connsiteY116" fmla="*/ 366653 h 557378"/>
                  <a:gd name="connsiteX117" fmla="*/ 1680493 w 2546843"/>
                  <a:gd name="connsiteY117" fmla="*/ 459390 h 557378"/>
                  <a:gd name="connsiteX118" fmla="*/ 1495705 w 2546843"/>
                  <a:gd name="connsiteY118" fmla="*/ 468722 h 557378"/>
                  <a:gd name="connsiteX119" fmla="*/ 1512262 w 2546843"/>
                  <a:gd name="connsiteY119" fmla="*/ 374818 h 557378"/>
                  <a:gd name="connsiteX120" fmla="*/ 1562250 w 2546843"/>
                  <a:gd name="connsiteY120" fmla="*/ 372485 h 557378"/>
                  <a:gd name="connsiteX121" fmla="*/ 1581894 w 2546843"/>
                  <a:gd name="connsiteY121" fmla="*/ 261084 h 557378"/>
                  <a:gd name="connsiteX122" fmla="*/ 1541067 w 2546843"/>
                  <a:gd name="connsiteY122" fmla="*/ 261084 h 557378"/>
                  <a:gd name="connsiteX123" fmla="*/ 1555670 w 2546843"/>
                  <a:gd name="connsiteY123" fmla="*/ 178260 h 557378"/>
                  <a:gd name="connsiteX124" fmla="*/ 1596499 w 2546843"/>
                  <a:gd name="connsiteY124" fmla="*/ 178260 h 557378"/>
                  <a:gd name="connsiteX125" fmla="*/ 1620873 w 2546843"/>
                  <a:gd name="connsiteY125" fmla="*/ 40029 h 557378"/>
                  <a:gd name="connsiteX126" fmla="*/ 1707778 w 2546843"/>
                  <a:gd name="connsiteY126" fmla="*/ 40029 h 557378"/>
                  <a:gd name="connsiteX127" fmla="*/ 1683404 w 2546843"/>
                  <a:gd name="connsiteY127" fmla="*/ 178260 h 557378"/>
                  <a:gd name="connsiteX128" fmla="*/ 1704401 w 2546843"/>
                  <a:gd name="connsiteY128" fmla="*/ 178260 h 557378"/>
                  <a:gd name="connsiteX129" fmla="*/ 1690262 w 2546843"/>
                  <a:gd name="connsiteY129" fmla="*/ 152597 h 557378"/>
                  <a:gd name="connsiteX130" fmla="*/ 1839457 w 2546843"/>
                  <a:gd name="connsiteY130" fmla="*/ 34196 h 557378"/>
                  <a:gd name="connsiteX131" fmla="*/ 1876449 w 2546843"/>
                  <a:gd name="connsiteY131" fmla="*/ 89022 h 557378"/>
                  <a:gd name="connsiteX132" fmla="*/ 1795351 w 2546843"/>
                  <a:gd name="connsiteY132" fmla="*/ 152014 h 557378"/>
                  <a:gd name="connsiteX133" fmla="*/ 1949331 w 2546843"/>
                  <a:gd name="connsiteY133" fmla="*/ 152014 h 557378"/>
                  <a:gd name="connsiteX134" fmla="*/ 1889281 w 2546843"/>
                  <a:gd name="connsiteY134" fmla="*/ 89022 h 557378"/>
                  <a:gd name="connsiteX135" fmla="*/ 2153410 w 2546843"/>
                  <a:gd name="connsiteY135" fmla="*/ 33030 h 557378"/>
                  <a:gd name="connsiteX136" fmla="*/ 2247898 w 2546843"/>
                  <a:gd name="connsiteY136" fmla="*/ 33030 h 557378"/>
                  <a:gd name="connsiteX137" fmla="*/ 2212827 w 2546843"/>
                  <a:gd name="connsiteY137" fmla="*/ 231920 h 557378"/>
                  <a:gd name="connsiteX138" fmla="*/ 2486958 w 2546843"/>
                  <a:gd name="connsiteY138" fmla="*/ 231920 h 557378"/>
                  <a:gd name="connsiteX139" fmla="*/ 2473485 w 2546843"/>
                  <a:gd name="connsiteY139" fmla="*/ 308326 h 557378"/>
                  <a:gd name="connsiteX140" fmla="*/ 2323588 w 2546843"/>
                  <a:gd name="connsiteY140" fmla="*/ 308326 h 557378"/>
                  <a:gd name="connsiteX141" fmla="*/ 2373953 w 2546843"/>
                  <a:gd name="connsiteY141" fmla="*/ 386556 h 557378"/>
                  <a:gd name="connsiteX142" fmla="*/ 2463660 w 2546843"/>
                  <a:gd name="connsiteY142" fmla="*/ 459974 h 557378"/>
                  <a:gd name="connsiteX143" fmla="*/ 2397385 w 2546843"/>
                  <a:gd name="connsiteY143" fmla="*/ 538130 h 557378"/>
                  <a:gd name="connsiteX144" fmla="*/ 2327258 w 2546843"/>
                  <a:gd name="connsiteY144" fmla="*/ 481846 h 557378"/>
                  <a:gd name="connsiteX145" fmla="*/ 2280752 w 2546843"/>
                  <a:gd name="connsiteY145" fmla="*/ 425561 h 557378"/>
                  <a:gd name="connsiteX146" fmla="*/ 2267279 w 2546843"/>
                  <a:gd name="connsiteY146" fmla="*/ 501968 h 557378"/>
                  <a:gd name="connsiteX147" fmla="*/ 2063317 w 2546843"/>
                  <a:gd name="connsiteY147" fmla="*/ 543963 h 557378"/>
                  <a:gd name="connsiteX148" fmla="*/ 2104867 w 2546843"/>
                  <a:gd name="connsiteY148" fmla="*/ 308326 h 557378"/>
                  <a:gd name="connsiteX149" fmla="*/ 2054707 w 2546843"/>
                  <a:gd name="connsiteY149" fmla="*/ 308326 h 557378"/>
                  <a:gd name="connsiteX150" fmla="*/ 2068180 w 2546843"/>
                  <a:gd name="connsiteY150" fmla="*/ 231920 h 557378"/>
                  <a:gd name="connsiteX151" fmla="*/ 2118340 w 2546843"/>
                  <a:gd name="connsiteY151" fmla="*/ 231920 h 557378"/>
                  <a:gd name="connsiteX152" fmla="*/ 739280 w 2546843"/>
                  <a:gd name="connsiteY152" fmla="*/ 28946 h 557378"/>
                  <a:gd name="connsiteX153" fmla="*/ 841351 w 2546843"/>
                  <a:gd name="connsiteY153" fmla="*/ 28946 h 557378"/>
                  <a:gd name="connsiteX154" fmla="*/ 836311 w 2546843"/>
                  <a:gd name="connsiteY154" fmla="*/ 57527 h 557378"/>
                  <a:gd name="connsiteX155" fmla="*/ 981542 w 2546843"/>
                  <a:gd name="connsiteY155" fmla="*/ 57527 h 557378"/>
                  <a:gd name="connsiteX156" fmla="*/ 970641 w 2546843"/>
                  <a:gd name="connsiteY156" fmla="*/ 119351 h 557378"/>
                  <a:gd name="connsiteX157" fmla="*/ 825409 w 2546843"/>
                  <a:gd name="connsiteY157" fmla="*/ 119351 h 557378"/>
                  <a:gd name="connsiteX158" fmla="*/ 823044 w 2546843"/>
                  <a:gd name="connsiteY158" fmla="*/ 132766 h 557378"/>
                  <a:gd name="connsiteX159" fmla="*/ 943195 w 2546843"/>
                  <a:gd name="connsiteY159" fmla="*/ 132766 h 557378"/>
                  <a:gd name="connsiteX160" fmla="*/ 933219 w 2546843"/>
                  <a:gd name="connsiteY160" fmla="*/ 189342 h 557378"/>
                  <a:gd name="connsiteX161" fmla="*/ 813068 w 2546843"/>
                  <a:gd name="connsiteY161" fmla="*/ 189342 h 557378"/>
                  <a:gd name="connsiteX162" fmla="*/ 810600 w 2546843"/>
                  <a:gd name="connsiteY162" fmla="*/ 203341 h 557378"/>
                  <a:gd name="connsiteX163" fmla="*/ 963996 w 2546843"/>
                  <a:gd name="connsiteY163" fmla="*/ 203341 h 557378"/>
                  <a:gd name="connsiteX164" fmla="*/ 952580 w 2546843"/>
                  <a:gd name="connsiteY164" fmla="*/ 268082 h 557378"/>
                  <a:gd name="connsiteX165" fmla="*/ 544300 w 2546843"/>
                  <a:gd name="connsiteY165" fmla="*/ 268082 h 557378"/>
                  <a:gd name="connsiteX166" fmla="*/ 555716 w 2546843"/>
                  <a:gd name="connsiteY166" fmla="*/ 203341 h 557378"/>
                  <a:gd name="connsiteX167" fmla="*/ 708529 w 2546843"/>
                  <a:gd name="connsiteY167" fmla="*/ 203341 h 557378"/>
                  <a:gd name="connsiteX168" fmla="*/ 710998 w 2546843"/>
                  <a:gd name="connsiteY168" fmla="*/ 189342 h 557378"/>
                  <a:gd name="connsiteX169" fmla="*/ 591430 w 2546843"/>
                  <a:gd name="connsiteY169" fmla="*/ 189342 h 557378"/>
                  <a:gd name="connsiteX170" fmla="*/ 601406 w 2546843"/>
                  <a:gd name="connsiteY170" fmla="*/ 132766 h 557378"/>
                  <a:gd name="connsiteX171" fmla="*/ 720973 w 2546843"/>
                  <a:gd name="connsiteY171" fmla="*/ 132766 h 557378"/>
                  <a:gd name="connsiteX172" fmla="*/ 723340 w 2546843"/>
                  <a:gd name="connsiteY172" fmla="*/ 119351 h 557378"/>
                  <a:gd name="connsiteX173" fmla="*/ 579275 w 2546843"/>
                  <a:gd name="connsiteY173" fmla="*/ 119351 h 557378"/>
                  <a:gd name="connsiteX174" fmla="*/ 590177 w 2546843"/>
                  <a:gd name="connsiteY174" fmla="*/ 57527 h 557378"/>
                  <a:gd name="connsiteX175" fmla="*/ 734241 w 2546843"/>
                  <a:gd name="connsiteY175" fmla="*/ 57527 h 557378"/>
                  <a:gd name="connsiteX176" fmla="*/ 294299 w 2546843"/>
                  <a:gd name="connsiteY176" fmla="*/ 28946 h 557378"/>
                  <a:gd name="connsiteX177" fmla="*/ 387037 w 2546843"/>
                  <a:gd name="connsiteY177" fmla="*/ 28946 h 557378"/>
                  <a:gd name="connsiteX178" fmla="*/ 381175 w 2546843"/>
                  <a:gd name="connsiteY178" fmla="*/ 62192 h 557378"/>
                  <a:gd name="connsiteX179" fmla="*/ 519990 w 2546843"/>
                  <a:gd name="connsiteY179" fmla="*/ 62192 h 557378"/>
                  <a:gd name="connsiteX180" fmla="*/ 506620 w 2546843"/>
                  <a:gd name="connsiteY180" fmla="*/ 138015 h 557378"/>
                  <a:gd name="connsiteX181" fmla="*/ 198661 w 2546843"/>
                  <a:gd name="connsiteY181" fmla="*/ 138015 h 557378"/>
                  <a:gd name="connsiteX182" fmla="*/ 111984 w 2546843"/>
                  <a:gd name="connsiteY182" fmla="*/ 546879 h 557378"/>
                  <a:gd name="connsiteX183" fmla="*/ 28920 w 2546843"/>
                  <a:gd name="connsiteY183" fmla="*/ 541629 h 557378"/>
                  <a:gd name="connsiteX184" fmla="*/ 64373 w 2546843"/>
                  <a:gd name="connsiteY184" fmla="*/ 373652 h 557378"/>
                  <a:gd name="connsiteX185" fmla="*/ 20905 w 2546843"/>
                  <a:gd name="connsiteY185" fmla="*/ 395232 h 557378"/>
                  <a:gd name="connsiteX186" fmla="*/ 0 w 2546843"/>
                  <a:gd name="connsiteY186" fmla="*/ 315326 h 557378"/>
                  <a:gd name="connsiteX187" fmla="*/ 84431 w 2546843"/>
                  <a:gd name="connsiteY187" fmla="*/ 279747 h 557378"/>
                  <a:gd name="connsiteX188" fmla="*/ 99414 w 2546843"/>
                  <a:gd name="connsiteY188" fmla="*/ 208006 h 557378"/>
                  <a:gd name="connsiteX189" fmla="*/ 68301 w 2546843"/>
                  <a:gd name="connsiteY189" fmla="*/ 248834 h 557378"/>
                  <a:gd name="connsiteX190" fmla="*/ 14257 w 2546843"/>
                  <a:gd name="connsiteY190" fmla="*/ 208006 h 557378"/>
                  <a:gd name="connsiteX191" fmla="*/ 66159 w 2546843"/>
                  <a:gd name="connsiteY191" fmla="*/ 138599 h 557378"/>
                  <a:gd name="connsiteX192" fmla="*/ 107368 w 2546843"/>
                  <a:gd name="connsiteY192" fmla="*/ 169512 h 557378"/>
                  <a:gd name="connsiteX193" fmla="*/ 130374 w 2546843"/>
                  <a:gd name="connsiteY193" fmla="*/ 62192 h 557378"/>
                  <a:gd name="connsiteX194" fmla="*/ 288437 w 2546843"/>
                  <a:gd name="connsiteY194" fmla="*/ 62192 h 557378"/>
                  <a:gd name="connsiteX195" fmla="*/ 1364144 w 2546843"/>
                  <a:gd name="connsiteY195" fmla="*/ 24281 h 557378"/>
                  <a:gd name="connsiteX196" fmla="*/ 1364932 w 2546843"/>
                  <a:gd name="connsiteY196" fmla="*/ 79763 h 557378"/>
                  <a:gd name="connsiteX197" fmla="*/ 1366081 w 2546843"/>
                  <a:gd name="connsiteY197" fmla="*/ 135683 h 557378"/>
                  <a:gd name="connsiteX198" fmla="*/ 1490898 w 2546843"/>
                  <a:gd name="connsiteY198" fmla="*/ 135683 h 557378"/>
                  <a:gd name="connsiteX199" fmla="*/ 1476603 w 2546843"/>
                  <a:gd name="connsiteY199" fmla="*/ 216756 h 557378"/>
                  <a:gd name="connsiteX200" fmla="*/ 1371033 w 2546843"/>
                  <a:gd name="connsiteY200" fmla="*/ 216756 h 557378"/>
                  <a:gd name="connsiteX201" fmla="*/ 1387527 w 2546843"/>
                  <a:gd name="connsiteY201" fmla="*/ 367163 h 557378"/>
                  <a:gd name="connsiteX202" fmla="*/ 1419588 w 2546843"/>
                  <a:gd name="connsiteY202" fmla="*/ 513634 h 557378"/>
                  <a:gd name="connsiteX203" fmla="*/ 1445149 w 2546843"/>
                  <a:gd name="connsiteY203" fmla="*/ 524133 h 557378"/>
                  <a:gd name="connsiteX204" fmla="*/ 1323219 w 2546843"/>
                  <a:gd name="connsiteY204" fmla="*/ 557378 h 557378"/>
                  <a:gd name="connsiteX205" fmla="*/ 1291370 w 2546843"/>
                  <a:gd name="connsiteY205" fmla="*/ 392754 h 557378"/>
                  <a:gd name="connsiteX206" fmla="*/ 1275962 w 2546843"/>
                  <a:gd name="connsiteY206" fmla="*/ 216756 h 557378"/>
                  <a:gd name="connsiteX207" fmla="*/ 1054324 w 2546843"/>
                  <a:gd name="connsiteY207" fmla="*/ 216756 h 557378"/>
                  <a:gd name="connsiteX208" fmla="*/ 1068620 w 2546843"/>
                  <a:gd name="connsiteY208" fmla="*/ 135683 h 557378"/>
                  <a:gd name="connsiteX209" fmla="*/ 1272760 w 2546843"/>
                  <a:gd name="connsiteY209" fmla="*/ 135683 h 557378"/>
                  <a:gd name="connsiteX210" fmla="*/ 1270963 w 2546843"/>
                  <a:gd name="connsiteY210" fmla="*/ 40029 h 557378"/>
                  <a:gd name="connsiteX211" fmla="*/ 2546843 w 2546843"/>
                  <a:gd name="connsiteY211" fmla="*/ 0 h 557378"/>
                  <a:gd name="connsiteX212" fmla="*/ 2486829 w 2546843"/>
                  <a:gd name="connsiteY212" fmla="*/ 134277 h 557378"/>
                  <a:gd name="connsiteX213" fmla="*/ 2462778 w 2546843"/>
                  <a:gd name="connsiteY213" fmla="*/ 100934 h 557378"/>
                  <a:gd name="connsiteX214" fmla="*/ 2406939 w 2546843"/>
                  <a:gd name="connsiteY214" fmla="*/ 141962 h 557378"/>
                  <a:gd name="connsiteX215" fmla="*/ 2345434 w 2546843"/>
                  <a:gd name="connsiteY215" fmla="*/ 181541 h 557378"/>
                  <a:gd name="connsiteX216" fmla="*/ 2295932 w 2546843"/>
                  <a:gd name="connsiteY216" fmla="*/ 210732 h 557378"/>
                  <a:gd name="connsiteX217" fmla="*/ 2273382 w 2546843"/>
                  <a:gd name="connsiteY217" fmla="*/ 222588 h 557378"/>
                  <a:gd name="connsiteX218" fmla="*/ 2239852 w 2546843"/>
                  <a:gd name="connsiteY218" fmla="*/ 151430 h 557378"/>
                  <a:gd name="connsiteX219" fmla="*/ 2332591 w 2546843"/>
                  <a:gd name="connsiteY219" fmla="*/ 95805 h 557378"/>
                  <a:gd name="connsiteX220" fmla="*/ 2399264 w 2546843"/>
                  <a:gd name="connsiteY220" fmla="*/ 50548 h 557378"/>
                  <a:gd name="connsiteX221" fmla="*/ 2417103 w 2546843"/>
                  <a:gd name="connsiteY221" fmla="*/ 37613 h 557378"/>
                  <a:gd name="connsiteX222" fmla="*/ 2400490 w 2546843"/>
                  <a:gd name="connsiteY222" fmla="*/ 14583 h 55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2546843" h="557378">
                    <a:moveTo>
                      <a:pt x="1780231" y="469306"/>
                    </a:moveTo>
                    <a:lnTo>
                      <a:pt x="1776426" y="490887"/>
                    </a:lnTo>
                    <a:lnTo>
                      <a:pt x="1844666" y="490887"/>
                    </a:lnTo>
                    <a:lnTo>
                      <a:pt x="1848472" y="469306"/>
                    </a:lnTo>
                    <a:close/>
                    <a:moveTo>
                      <a:pt x="759683" y="432561"/>
                    </a:moveTo>
                    <a:lnTo>
                      <a:pt x="755466" y="456474"/>
                    </a:lnTo>
                    <a:lnTo>
                      <a:pt x="788711" y="456474"/>
                    </a:lnTo>
                    <a:lnTo>
                      <a:pt x="792928" y="432561"/>
                    </a:lnTo>
                    <a:close/>
                    <a:moveTo>
                      <a:pt x="647113" y="432561"/>
                    </a:moveTo>
                    <a:lnTo>
                      <a:pt x="642897" y="456474"/>
                    </a:lnTo>
                    <a:lnTo>
                      <a:pt x="674393" y="456474"/>
                    </a:lnTo>
                    <a:lnTo>
                      <a:pt x="678610" y="432561"/>
                    </a:lnTo>
                    <a:close/>
                    <a:moveTo>
                      <a:pt x="1791338" y="406314"/>
                    </a:moveTo>
                    <a:lnTo>
                      <a:pt x="1787533" y="427895"/>
                    </a:lnTo>
                    <a:lnTo>
                      <a:pt x="1855774" y="427895"/>
                    </a:lnTo>
                    <a:lnTo>
                      <a:pt x="1859580" y="406314"/>
                    </a:lnTo>
                    <a:close/>
                    <a:moveTo>
                      <a:pt x="1717291" y="353238"/>
                    </a:moveTo>
                    <a:lnTo>
                      <a:pt x="1952344" y="353238"/>
                    </a:lnTo>
                    <a:lnTo>
                      <a:pt x="1918200" y="546879"/>
                    </a:lnTo>
                    <a:lnTo>
                      <a:pt x="1683146" y="546879"/>
                    </a:lnTo>
                    <a:close/>
                    <a:moveTo>
                      <a:pt x="775315" y="343906"/>
                    </a:moveTo>
                    <a:lnTo>
                      <a:pt x="771201" y="367236"/>
                    </a:lnTo>
                    <a:lnTo>
                      <a:pt x="804446" y="367236"/>
                    </a:lnTo>
                    <a:lnTo>
                      <a:pt x="808561" y="343906"/>
                    </a:lnTo>
                    <a:close/>
                    <a:moveTo>
                      <a:pt x="662747" y="343906"/>
                    </a:moveTo>
                    <a:lnTo>
                      <a:pt x="658632" y="367236"/>
                    </a:lnTo>
                    <a:lnTo>
                      <a:pt x="690129" y="367236"/>
                    </a:lnTo>
                    <a:lnTo>
                      <a:pt x="694242" y="343906"/>
                    </a:lnTo>
                    <a:close/>
                    <a:moveTo>
                      <a:pt x="355032" y="312993"/>
                    </a:moveTo>
                    <a:lnTo>
                      <a:pt x="348759" y="348571"/>
                    </a:lnTo>
                    <a:lnTo>
                      <a:pt x="366814" y="411563"/>
                    </a:lnTo>
                    <a:lnTo>
                      <a:pt x="384195" y="312993"/>
                    </a:lnTo>
                    <a:close/>
                    <a:moveTo>
                      <a:pt x="259961" y="312993"/>
                    </a:moveTo>
                    <a:lnTo>
                      <a:pt x="243506" y="406314"/>
                    </a:lnTo>
                    <a:lnTo>
                      <a:pt x="280723" y="347406"/>
                    </a:lnTo>
                    <a:lnTo>
                      <a:pt x="286791" y="312993"/>
                    </a:lnTo>
                    <a:close/>
                    <a:moveTo>
                      <a:pt x="2199354" y="308326"/>
                    </a:moveTo>
                    <a:lnTo>
                      <a:pt x="2177551" y="431977"/>
                    </a:lnTo>
                    <a:lnTo>
                      <a:pt x="2272619" y="412146"/>
                    </a:lnTo>
                    <a:cubicBezTo>
                      <a:pt x="2262650" y="394952"/>
                      <a:pt x="2254800" y="377722"/>
                      <a:pt x="2249072" y="360455"/>
                    </a:cubicBezTo>
                    <a:cubicBezTo>
                      <a:pt x="2243344" y="343188"/>
                      <a:pt x="2239019" y="325813"/>
                      <a:pt x="2236099" y="308326"/>
                    </a:cubicBezTo>
                    <a:close/>
                    <a:moveTo>
                      <a:pt x="582660" y="282080"/>
                    </a:moveTo>
                    <a:lnTo>
                      <a:pt x="909284" y="282080"/>
                    </a:lnTo>
                    <a:lnTo>
                      <a:pt x="894268" y="367236"/>
                    </a:lnTo>
                    <a:lnTo>
                      <a:pt x="946178" y="367236"/>
                    </a:lnTo>
                    <a:lnTo>
                      <a:pt x="934659" y="432561"/>
                    </a:lnTo>
                    <a:lnTo>
                      <a:pt x="882750" y="432561"/>
                    </a:lnTo>
                    <a:lnTo>
                      <a:pt x="862592" y="546879"/>
                    </a:lnTo>
                    <a:lnTo>
                      <a:pt x="757605" y="546879"/>
                    </a:lnTo>
                    <a:lnTo>
                      <a:pt x="776164" y="527632"/>
                    </a:lnTo>
                    <a:lnTo>
                      <a:pt x="777912" y="517717"/>
                    </a:lnTo>
                    <a:lnTo>
                      <a:pt x="541110" y="517717"/>
                    </a:lnTo>
                    <a:lnTo>
                      <a:pt x="556126" y="432561"/>
                    </a:lnTo>
                    <a:lnTo>
                      <a:pt x="504215" y="432561"/>
                    </a:lnTo>
                    <a:lnTo>
                      <a:pt x="515734" y="367236"/>
                    </a:lnTo>
                    <a:lnTo>
                      <a:pt x="567644" y="367236"/>
                    </a:lnTo>
                    <a:close/>
                    <a:moveTo>
                      <a:pt x="1071143" y="266916"/>
                    </a:moveTo>
                    <a:lnTo>
                      <a:pt x="1271783" y="266916"/>
                    </a:lnTo>
                    <a:lnTo>
                      <a:pt x="1258105" y="344489"/>
                    </a:lnTo>
                    <a:lnTo>
                      <a:pt x="1206196" y="344489"/>
                    </a:lnTo>
                    <a:lnTo>
                      <a:pt x="1188917" y="442476"/>
                    </a:lnTo>
                    <a:lnTo>
                      <a:pt x="1255750" y="437227"/>
                    </a:lnTo>
                    <a:lnTo>
                      <a:pt x="1241249" y="519466"/>
                    </a:lnTo>
                    <a:lnTo>
                      <a:pt x="1012546" y="536381"/>
                    </a:lnTo>
                    <a:lnTo>
                      <a:pt x="1027151" y="453558"/>
                    </a:lnTo>
                    <a:lnTo>
                      <a:pt x="1094465" y="448892"/>
                    </a:lnTo>
                    <a:lnTo>
                      <a:pt x="1112874" y="344489"/>
                    </a:lnTo>
                    <a:lnTo>
                      <a:pt x="1057464" y="344489"/>
                    </a:lnTo>
                    <a:close/>
                    <a:moveTo>
                      <a:pt x="1919320" y="219672"/>
                    </a:moveTo>
                    <a:lnTo>
                      <a:pt x="1889411" y="286747"/>
                    </a:lnTo>
                    <a:lnTo>
                      <a:pt x="1907493" y="286747"/>
                    </a:lnTo>
                    <a:close/>
                    <a:moveTo>
                      <a:pt x="1796938" y="219088"/>
                    </a:moveTo>
                    <a:lnTo>
                      <a:pt x="1785008" y="286747"/>
                    </a:lnTo>
                    <a:lnTo>
                      <a:pt x="1803090" y="286747"/>
                    </a:lnTo>
                    <a:close/>
                    <a:moveTo>
                      <a:pt x="1884974" y="202757"/>
                    </a:moveTo>
                    <a:lnTo>
                      <a:pt x="1872529" y="273332"/>
                    </a:lnTo>
                    <a:lnTo>
                      <a:pt x="1903055" y="202757"/>
                    </a:lnTo>
                    <a:close/>
                    <a:moveTo>
                      <a:pt x="1819649" y="202757"/>
                    </a:moveTo>
                    <a:lnTo>
                      <a:pt x="1825080" y="274499"/>
                    </a:lnTo>
                    <a:lnTo>
                      <a:pt x="1837730" y="202757"/>
                    </a:lnTo>
                    <a:close/>
                    <a:moveTo>
                      <a:pt x="201271" y="159596"/>
                    </a:moveTo>
                    <a:lnTo>
                      <a:pt x="499316" y="159596"/>
                    </a:lnTo>
                    <a:lnTo>
                      <a:pt x="488105" y="223171"/>
                    </a:lnTo>
                    <a:lnTo>
                      <a:pt x="375537" y="223171"/>
                    </a:lnTo>
                    <a:lnTo>
                      <a:pt x="371217" y="247669"/>
                    </a:lnTo>
                    <a:lnTo>
                      <a:pt x="474453" y="247669"/>
                    </a:lnTo>
                    <a:lnTo>
                      <a:pt x="423236" y="538130"/>
                    </a:lnTo>
                    <a:lnTo>
                      <a:pt x="330498" y="538130"/>
                    </a:lnTo>
                    <a:lnTo>
                      <a:pt x="349228" y="511301"/>
                    </a:lnTo>
                    <a:lnTo>
                      <a:pt x="352621" y="492053"/>
                    </a:lnTo>
                    <a:lnTo>
                      <a:pt x="326137" y="506635"/>
                    </a:lnTo>
                    <a:lnTo>
                      <a:pt x="302348" y="413313"/>
                    </a:lnTo>
                    <a:lnTo>
                      <a:pt x="247020" y="505468"/>
                    </a:lnTo>
                    <a:lnTo>
                      <a:pt x="227873" y="494969"/>
                    </a:lnTo>
                    <a:lnTo>
                      <a:pt x="220263" y="538130"/>
                    </a:lnTo>
                    <a:lnTo>
                      <a:pt x="141523" y="538130"/>
                    </a:lnTo>
                    <a:lnTo>
                      <a:pt x="192741" y="247669"/>
                    </a:lnTo>
                    <a:lnTo>
                      <a:pt x="291894" y="247669"/>
                    </a:lnTo>
                    <a:lnTo>
                      <a:pt x="296214" y="223171"/>
                    </a:lnTo>
                    <a:lnTo>
                      <a:pt x="190061" y="223171"/>
                    </a:lnTo>
                    <a:close/>
                    <a:moveTo>
                      <a:pt x="1395712" y="47028"/>
                    </a:moveTo>
                    <a:lnTo>
                      <a:pt x="1471536" y="47028"/>
                    </a:lnTo>
                    <a:lnTo>
                      <a:pt x="1458988" y="118185"/>
                    </a:lnTo>
                    <a:lnTo>
                      <a:pt x="1383165" y="118185"/>
                    </a:lnTo>
                    <a:close/>
                    <a:moveTo>
                      <a:pt x="1942796" y="33613"/>
                    </a:moveTo>
                    <a:lnTo>
                      <a:pt x="2052465" y="152597"/>
                    </a:lnTo>
                    <a:lnTo>
                      <a:pt x="2001489" y="206840"/>
                    </a:lnTo>
                    <a:lnTo>
                      <a:pt x="1988690" y="193425"/>
                    </a:lnTo>
                    <a:lnTo>
                      <a:pt x="1962875" y="339823"/>
                    </a:lnTo>
                    <a:lnTo>
                      <a:pt x="1710908" y="339823"/>
                    </a:lnTo>
                    <a:lnTo>
                      <a:pt x="1735899" y="198091"/>
                    </a:lnTo>
                    <a:lnTo>
                      <a:pt x="1721698" y="209173"/>
                    </a:lnTo>
                    <a:lnTo>
                      <a:pt x="1715863" y="199258"/>
                    </a:lnTo>
                    <a:lnTo>
                      <a:pt x="1704962" y="261084"/>
                    </a:lnTo>
                    <a:lnTo>
                      <a:pt x="1668799" y="261084"/>
                    </a:lnTo>
                    <a:lnTo>
                      <a:pt x="1649773" y="368985"/>
                    </a:lnTo>
                    <a:lnTo>
                      <a:pt x="1696846" y="366653"/>
                    </a:lnTo>
                    <a:lnTo>
                      <a:pt x="1680493" y="459390"/>
                    </a:lnTo>
                    <a:lnTo>
                      <a:pt x="1495705" y="468722"/>
                    </a:lnTo>
                    <a:lnTo>
                      <a:pt x="1512262" y="374818"/>
                    </a:lnTo>
                    <a:lnTo>
                      <a:pt x="1562250" y="372485"/>
                    </a:lnTo>
                    <a:lnTo>
                      <a:pt x="1581894" y="261084"/>
                    </a:lnTo>
                    <a:lnTo>
                      <a:pt x="1541067" y="261084"/>
                    </a:lnTo>
                    <a:lnTo>
                      <a:pt x="1555670" y="178260"/>
                    </a:lnTo>
                    <a:lnTo>
                      <a:pt x="1596499" y="178260"/>
                    </a:lnTo>
                    <a:lnTo>
                      <a:pt x="1620873" y="40029"/>
                    </a:lnTo>
                    <a:lnTo>
                      <a:pt x="1707778" y="40029"/>
                    </a:lnTo>
                    <a:lnTo>
                      <a:pt x="1683404" y="178260"/>
                    </a:lnTo>
                    <a:lnTo>
                      <a:pt x="1704401" y="178260"/>
                    </a:lnTo>
                    <a:lnTo>
                      <a:pt x="1690262" y="152597"/>
                    </a:lnTo>
                    <a:lnTo>
                      <a:pt x="1839457" y="34196"/>
                    </a:lnTo>
                    <a:lnTo>
                      <a:pt x="1876449" y="89022"/>
                    </a:lnTo>
                    <a:lnTo>
                      <a:pt x="1795351" y="152014"/>
                    </a:lnTo>
                    <a:lnTo>
                      <a:pt x="1949331" y="152014"/>
                    </a:lnTo>
                    <a:lnTo>
                      <a:pt x="1889281" y="89022"/>
                    </a:lnTo>
                    <a:close/>
                    <a:moveTo>
                      <a:pt x="2153410" y="33030"/>
                    </a:moveTo>
                    <a:lnTo>
                      <a:pt x="2247898" y="33030"/>
                    </a:lnTo>
                    <a:lnTo>
                      <a:pt x="2212827" y="231920"/>
                    </a:lnTo>
                    <a:lnTo>
                      <a:pt x="2486958" y="231920"/>
                    </a:lnTo>
                    <a:lnTo>
                      <a:pt x="2473485" y="308326"/>
                    </a:lnTo>
                    <a:lnTo>
                      <a:pt x="2323588" y="308326"/>
                    </a:lnTo>
                    <a:cubicBezTo>
                      <a:pt x="2334022" y="337356"/>
                      <a:pt x="2350811" y="363433"/>
                      <a:pt x="2373953" y="386556"/>
                    </a:cubicBezTo>
                    <a:cubicBezTo>
                      <a:pt x="2397094" y="409680"/>
                      <a:pt x="2426996" y="434153"/>
                      <a:pt x="2463660" y="459974"/>
                    </a:cubicBezTo>
                    <a:lnTo>
                      <a:pt x="2397385" y="538130"/>
                    </a:lnTo>
                    <a:cubicBezTo>
                      <a:pt x="2369623" y="519442"/>
                      <a:pt x="2346246" y="500680"/>
                      <a:pt x="2327258" y="481846"/>
                    </a:cubicBezTo>
                    <a:cubicBezTo>
                      <a:pt x="2308269" y="463011"/>
                      <a:pt x="2292768" y="444251"/>
                      <a:pt x="2280752" y="425561"/>
                    </a:cubicBezTo>
                    <a:lnTo>
                      <a:pt x="2267279" y="501968"/>
                    </a:lnTo>
                    <a:lnTo>
                      <a:pt x="2063317" y="543963"/>
                    </a:lnTo>
                    <a:lnTo>
                      <a:pt x="2104867" y="308326"/>
                    </a:lnTo>
                    <a:lnTo>
                      <a:pt x="2054707" y="308326"/>
                    </a:lnTo>
                    <a:lnTo>
                      <a:pt x="2068180" y="231920"/>
                    </a:lnTo>
                    <a:lnTo>
                      <a:pt x="2118340" y="231920"/>
                    </a:lnTo>
                    <a:close/>
                    <a:moveTo>
                      <a:pt x="739280" y="28946"/>
                    </a:moveTo>
                    <a:lnTo>
                      <a:pt x="841351" y="28946"/>
                    </a:lnTo>
                    <a:lnTo>
                      <a:pt x="836311" y="57527"/>
                    </a:lnTo>
                    <a:lnTo>
                      <a:pt x="981542" y="57527"/>
                    </a:lnTo>
                    <a:lnTo>
                      <a:pt x="970641" y="119351"/>
                    </a:lnTo>
                    <a:lnTo>
                      <a:pt x="825409" y="119351"/>
                    </a:lnTo>
                    <a:lnTo>
                      <a:pt x="823044" y="132766"/>
                    </a:lnTo>
                    <a:lnTo>
                      <a:pt x="943195" y="132766"/>
                    </a:lnTo>
                    <a:lnTo>
                      <a:pt x="933219" y="189342"/>
                    </a:lnTo>
                    <a:lnTo>
                      <a:pt x="813068" y="189342"/>
                    </a:lnTo>
                    <a:lnTo>
                      <a:pt x="810600" y="203341"/>
                    </a:lnTo>
                    <a:lnTo>
                      <a:pt x="963996" y="203341"/>
                    </a:lnTo>
                    <a:lnTo>
                      <a:pt x="952580" y="268082"/>
                    </a:lnTo>
                    <a:lnTo>
                      <a:pt x="544300" y="268082"/>
                    </a:lnTo>
                    <a:lnTo>
                      <a:pt x="555716" y="203341"/>
                    </a:lnTo>
                    <a:lnTo>
                      <a:pt x="708529" y="203341"/>
                    </a:lnTo>
                    <a:lnTo>
                      <a:pt x="710998" y="189342"/>
                    </a:lnTo>
                    <a:lnTo>
                      <a:pt x="591430" y="189342"/>
                    </a:lnTo>
                    <a:lnTo>
                      <a:pt x="601406" y="132766"/>
                    </a:lnTo>
                    <a:lnTo>
                      <a:pt x="720973" y="132766"/>
                    </a:lnTo>
                    <a:lnTo>
                      <a:pt x="723340" y="119351"/>
                    </a:lnTo>
                    <a:lnTo>
                      <a:pt x="579275" y="119351"/>
                    </a:lnTo>
                    <a:lnTo>
                      <a:pt x="590177" y="57527"/>
                    </a:lnTo>
                    <a:lnTo>
                      <a:pt x="734241" y="57527"/>
                    </a:lnTo>
                    <a:close/>
                    <a:moveTo>
                      <a:pt x="294299" y="28946"/>
                    </a:moveTo>
                    <a:lnTo>
                      <a:pt x="387037" y="28946"/>
                    </a:lnTo>
                    <a:lnTo>
                      <a:pt x="381175" y="62192"/>
                    </a:lnTo>
                    <a:lnTo>
                      <a:pt x="519990" y="62192"/>
                    </a:lnTo>
                    <a:lnTo>
                      <a:pt x="506620" y="138015"/>
                    </a:lnTo>
                    <a:lnTo>
                      <a:pt x="198661" y="138015"/>
                    </a:lnTo>
                    <a:lnTo>
                      <a:pt x="111984" y="546879"/>
                    </a:lnTo>
                    <a:lnTo>
                      <a:pt x="28920" y="541629"/>
                    </a:lnTo>
                    <a:lnTo>
                      <a:pt x="64373" y="373652"/>
                    </a:lnTo>
                    <a:lnTo>
                      <a:pt x="20905" y="395232"/>
                    </a:lnTo>
                    <a:lnTo>
                      <a:pt x="0" y="315326"/>
                    </a:lnTo>
                    <a:lnTo>
                      <a:pt x="84431" y="279747"/>
                    </a:lnTo>
                    <a:lnTo>
                      <a:pt x="99414" y="208006"/>
                    </a:lnTo>
                    <a:lnTo>
                      <a:pt x="68301" y="248834"/>
                    </a:lnTo>
                    <a:lnTo>
                      <a:pt x="14257" y="208006"/>
                    </a:lnTo>
                    <a:lnTo>
                      <a:pt x="66159" y="138599"/>
                    </a:lnTo>
                    <a:lnTo>
                      <a:pt x="107368" y="169512"/>
                    </a:lnTo>
                    <a:lnTo>
                      <a:pt x="130374" y="62192"/>
                    </a:lnTo>
                    <a:lnTo>
                      <a:pt x="288437" y="62192"/>
                    </a:lnTo>
                    <a:close/>
                    <a:moveTo>
                      <a:pt x="1364144" y="24281"/>
                    </a:moveTo>
                    <a:cubicBezTo>
                      <a:pt x="1364390" y="42665"/>
                      <a:pt x="1364653" y="61159"/>
                      <a:pt x="1364932" y="79763"/>
                    </a:cubicBezTo>
                    <a:cubicBezTo>
                      <a:pt x="1365213" y="98367"/>
                      <a:pt x="1365595" y="117006"/>
                      <a:pt x="1366081" y="135683"/>
                    </a:cubicBezTo>
                    <a:lnTo>
                      <a:pt x="1490898" y="135683"/>
                    </a:lnTo>
                    <a:lnTo>
                      <a:pt x="1476603" y="216756"/>
                    </a:lnTo>
                    <a:lnTo>
                      <a:pt x="1371033" y="216756"/>
                    </a:lnTo>
                    <a:cubicBezTo>
                      <a:pt x="1374273" y="267293"/>
                      <a:pt x="1379771" y="317428"/>
                      <a:pt x="1387527" y="367163"/>
                    </a:cubicBezTo>
                    <a:cubicBezTo>
                      <a:pt x="1395283" y="416897"/>
                      <a:pt x="1405970" y="465722"/>
                      <a:pt x="1419588" y="513634"/>
                    </a:cubicBezTo>
                    <a:lnTo>
                      <a:pt x="1445149" y="524133"/>
                    </a:lnTo>
                    <a:lnTo>
                      <a:pt x="1323219" y="557378"/>
                    </a:lnTo>
                    <a:cubicBezTo>
                      <a:pt x="1309247" y="505201"/>
                      <a:pt x="1298632" y="450325"/>
                      <a:pt x="1291370" y="392754"/>
                    </a:cubicBezTo>
                    <a:cubicBezTo>
                      <a:pt x="1284110" y="335181"/>
                      <a:pt x="1278973" y="276515"/>
                      <a:pt x="1275962" y="216756"/>
                    </a:cubicBezTo>
                    <a:lnTo>
                      <a:pt x="1054324" y="216756"/>
                    </a:lnTo>
                    <a:lnTo>
                      <a:pt x="1068620" y="135683"/>
                    </a:lnTo>
                    <a:lnTo>
                      <a:pt x="1272760" y="135683"/>
                    </a:lnTo>
                    <a:cubicBezTo>
                      <a:pt x="1271921" y="103507"/>
                      <a:pt x="1271321" y="71622"/>
                      <a:pt x="1270963" y="40029"/>
                    </a:cubicBezTo>
                    <a:close/>
                    <a:moveTo>
                      <a:pt x="2546843" y="0"/>
                    </a:moveTo>
                    <a:lnTo>
                      <a:pt x="2486829" y="134277"/>
                    </a:lnTo>
                    <a:lnTo>
                      <a:pt x="2462778" y="100934"/>
                    </a:lnTo>
                    <a:lnTo>
                      <a:pt x="2406939" y="141962"/>
                    </a:lnTo>
                    <a:cubicBezTo>
                      <a:pt x="2385682" y="156308"/>
                      <a:pt x="2365180" y="169501"/>
                      <a:pt x="2345434" y="181541"/>
                    </a:cubicBezTo>
                    <a:cubicBezTo>
                      <a:pt x="2325688" y="193581"/>
                      <a:pt x="2309187" y="203312"/>
                      <a:pt x="2295932" y="210732"/>
                    </a:cubicBezTo>
                    <a:cubicBezTo>
                      <a:pt x="2282678" y="218151"/>
                      <a:pt x="2275161" y="222104"/>
                      <a:pt x="2273382" y="222588"/>
                    </a:cubicBezTo>
                    <a:lnTo>
                      <a:pt x="2239852" y="151430"/>
                    </a:lnTo>
                    <a:cubicBezTo>
                      <a:pt x="2273856" y="132511"/>
                      <a:pt x="2304769" y="113969"/>
                      <a:pt x="2332591" y="95805"/>
                    </a:cubicBezTo>
                    <a:cubicBezTo>
                      <a:pt x="2360413" y="77642"/>
                      <a:pt x="2382638" y="62556"/>
                      <a:pt x="2399264" y="50548"/>
                    </a:cubicBezTo>
                    <a:lnTo>
                      <a:pt x="2417103" y="37613"/>
                    </a:lnTo>
                    <a:lnTo>
                      <a:pt x="2400490" y="14583"/>
                    </a:lnTo>
                    <a:close/>
                  </a:path>
                </a:pathLst>
              </a:custGeom>
              <a:gradFill>
                <a:gsLst>
                  <a:gs pos="0">
                    <a:schemeClr val="accent1">
                      <a:lumMod val="5000"/>
                      <a:lumOff val="95000"/>
                    </a:schemeClr>
                  </a:gs>
                  <a:gs pos="100000">
                    <a:srgbClr val="B2F4CE"/>
                  </a:gs>
                </a:gsLst>
                <a:lin ang="5400000" scaled="1"/>
              </a:gradFill>
              <a:ln>
                <a:noFill/>
              </a:ln>
              <a:effectLst>
                <a:outerShdw dist="38100" dir="2700000" algn="tl" rotWithShape="0">
                  <a:srgbClr val="1DC967"/>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0" i="1" u="none" strike="noStrike" kern="1200" cap="none" spc="0" normalizeH="0" baseline="0" noProof="0" dirty="0">
                  <a:ln>
                    <a:noFill/>
                  </a:ln>
                  <a:solidFill>
                    <a:srgbClr val="FFFFFF"/>
                  </a:solidFill>
                  <a:effectLst/>
                  <a:uLnTx/>
                  <a:uFillTx/>
                  <a:latin typeface="文悦新青年体 (非商业使用) W8" pitchFamily="50" charset="-122"/>
                  <a:ea typeface="文悦新青年体 (非商业使用) W8" pitchFamily="50" charset="-122"/>
                  <a:cs typeface="+mn-cs"/>
                </a:endParaRPr>
              </a:p>
            </p:txBody>
          </p:sp>
          <p:sp>
            <p:nvSpPr>
              <p:cNvPr id="20" name="任意多边形: 形状 19">
                <a:extLst>
                  <a:ext uri="{FF2B5EF4-FFF2-40B4-BE49-F238E27FC236}">
                    <a16:creationId xmlns="" xmlns:a16="http://schemas.microsoft.com/office/drawing/2014/main" id="{EDEF322B-16B9-400B-8912-74D3455B3227}"/>
                  </a:ext>
                </a:extLst>
              </p:cNvPr>
              <p:cNvSpPr/>
              <p:nvPr/>
            </p:nvSpPr>
            <p:spPr>
              <a:xfrm>
                <a:off x="4861632" y="3444656"/>
                <a:ext cx="2330017" cy="488960"/>
              </a:xfrm>
              <a:custGeom>
                <a:avLst/>
                <a:gdLst/>
                <a:ahLst/>
                <a:cxnLst/>
                <a:rect l="l" t="t" r="r" b="b"/>
                <a:pathLst>
                  <a:path w="2951011" h="619277">
                    <a:moveTo>
                      <a:pt x="2841668" y="488975"/>
                    </a:moveTo>
                    <a:lnTo>
                      <a:pt x="2868467" y="578129"/>
                    </a:lnTo>
                    <a:lnTo>
                      <a:pt x="2764875" y="605561"/>
                    </a:lnTo>
                    <a:lnTo>
                      <a:pt x="2739931" y="513664"/>
                    </a:lnTo>
                    <a:close/>
                    <a:moveTo>
                      <a:pt x="2445962" y="488975"/>
                    </a:moveTo>
                    <a:lnTo>
                      <a:pt x="2538992" y="513664"/>
                    </a:lnTo>
                    <a:lnTo>
                      <a:pt x="2481639" y="605561"/>
                    </a:lnTo>
                    <a:lnTo>
                      <a:pt x="2387721" y="578129"/>
                    </a:lnTo>
                    <a:close/>
                    <a:moveTo>
                      <a:pt x="2017575" y="432740"/>
                    </a:moveTo>
                    <a:lnTo>
                      <a:pt x="1997247" y="454685"/>
                    </a:lnTo>
                    <a:lnTo>
                      <a:pt x="2065709" y="478688"/>
                    </a:lnTo>
                    <a:cubicBezTo>
                      <a:pt x="2076807" y="472145"/>
                      <a:pt x="2087325" y="465001"/>
                      <a:pt x="2097263" y="457257"/>
                    </a:cubicBezTo>
                    <a:cubicBezTo>
                      <a:pt x="2107201" y="449513"/>
                      <a:pt x="2116528" y="441341"/>
                      <a:pt x="2125246" y="432740"/>
                    </a:cubicBezTo>
                    <a:close/>
                    <a:moveTo>
                      <a:pt x="538665" y="312725"/>
                    </a:moveTo>
                    <a:lnTo>
                      <a:pt x="582204" y="396392"/>
                    </a:lnTo>
                    <a:lnTo>
                      <a:pt x="494228" y="451942"/>
                    </a:lnTo>
                    <a:lnTo>
                      <a:pt x="543781" y="552069"/>
                    </a:lnTo>
                    <a:lnTo>
                      <a:pt x="443662" y="610362"/>
                    </a:lnTo>
                    <a:lnTo>
                      <a:pt x="398426" y="512978"/>
                    </a:lnTo>
                    <a:lnTo>
                      <a:pt x="233970" y="617220"/>
                    </a:lnTo>
                    <a:lnTo>
                      <a:pt x="190430" y="533552"/>
                    </a:lnTo>
                    <a:close/>
                    <a:moveTo>
                      <a:pt x="2692701" y="291465"/>
                    </a:moveTo>
                    <a:lnTo>
                      <a:pt x="2632157" y="347015"/>
                    </a:lnTo>
                    <a:lnTo>
                      <a:pt x="2647166" y="366903"/>
                    </a:lnTo>
                    <a:lnTo>
                      <a:pt x="2734535" y="291465"/>
                    </a:lnTo>
                    <a:close/>
                    <a:moveTo>
                      <a:pt x="1640046" y="282550"/>
                    </a:moveTo>
                    <a:lnTo>
                      <a:pt x="1725890" y="554126"/>
                    </a:lnTo>
                    <a:lnTo>
                      <a:pt x="1614717" y="608990"/>
                    </a:lnTo>
                    <a:lnTo>
                      <a:pt x="1529760" y="328498"/>
                    </a:lnTo>
                    <a:close/>
                    <a:moveTo>
                      <a:pt x="1361611" y="282550"/>
                    </a:moveTo>
                    <a:lnTo>
                      <a:pt x="1455007" y="328498"/>
                    </a:lnTo>
                    <a:lnTo>
                      <a:pt x="1270445" y="608990"/>
                    </a:lnTo>
                    <a:lnTo>
                      <a:pt x="1179307" y="554126"/>
                    </a:lnTo>
                    <a:close/>
                    <a:moveTo>
                      <a:pt x="2208477" y="194081"/>
                    </a:moveTo>
                    <a:lnTo>
                      <a:pt x="2200617" y="238658"/>
                    </a:lnTo>
                    <a:lnTo>
                      <a:pt x="2226677" y="238658"/>
                    </a:lnTo>
                    <a:lnTo>
                      <a:pt x="2234537" y="194081"/>
                    </a:lnTo>
                    <a:close/>
                    <a:moveTo>
                      <a:pt x="2091891" y="194081"/>
                    </a:moveTo>
                    <a:lnTo>
                      <a:pt x="2084031" y="238658"/>
                    </a:lnTo>
                    <a:lnTo>
                      <a:pt x="2110091" y="238658"/>
                    </a:lnTo>
                    <a:lnTo>
                      <a:pt x="2117951" y="194081"/>
                    </a:lnTo>
                    <a:close/>
                    <a:moveTo>
                      <a:pt x="1975305" y="194081"/>
                    </a:moveTo>
                    <a:lnTo>
                      <a:pt x="1967444" y="238658"/>
                    </a:lnTo>
                    <a:lnTo>
                      <a:pt x="1993505" y="238658"/>
                    </a:lnTo>
                    <a:lnTo>
                      <a:pt x="2001365" y="194081"/>
                    </a:lnTo>
                    <a:close/>
                    <a:moveTo>
                      <a:pt x="1088766" y="122072"/>
                    </a:moveTo>
                    <a:lnTo>
                      <a:pt x="1182721" y="122072"/>
                    </a:lnTo>
                    <a:lnTo>
                      <a:pt x="1149926" y="428625"/>
                    </a:lnTo>
                    <a:lnTo>
                      <a:pt x="1051171" y="428625"/>
                    </a:lnTo>
                    <a:close/>
                    <a:moveTo>
                      <a:pt x="961893" y="122072"/>
                    </a:moveTo>
                    <a:lnTo>
                      <a:pt x="1057219" y="122072"/>
                    </a:lnTo>
                    <a:lnTo>
                      <a:pt x="1014823" y="428625"/>
                    </a:lnTo>
                    <a:lnTo>
                      <a:pt x="916754" y="428625"/>
                    </a:lnTo>
                    <a:close/>
                    <a:moveTo>
                      <a:pt x="699917" y="122072"/>
                    </a:moveTo>
                    <a:lnTo>
                      <a:pt x="793186" y="122072"/>
                    </a:lnTo>
                    <a:lnTo>
                      <a:pt x="715698" y="464287"/>
                    </a:lnTo>
                    <a:lnTo>
                      <a:pt x="616943" y="464287"/>
                    </a:lnTo>
                    <a:close/>
                    <a:moveTo>
                      <a:pt x="2108941" y="97384"/>
                    </a:moveTo>
                    <a:lnTo>
                      <a:pt x="2103983" y="125501"/>
                    </a:lnTo>
                    <a:lnTo>
                      <a:pt x="2130044" y="125501"/>
                    </a:lnTo>
                    <a:lnTo>
                      <a:pt x="2135002" y="97384"/>
                    </a:lnTo>
                    <a:close/>
                    <a:moveTo>
                      <a:pt x="1898229" y="20574"/>
                    </a:moveTo>
                    <a:lnTo>
                      <a:pt x="2372802" y="20574"/>
                    </a:lnTo>
                    <a:lnTo>
                      <a:pt x="2359259" y="97384"/>
                    </a:lnTo>
                    <a:lnTo>
                      <a:pt x="2225527" y="97384"/>
                    </a:lnTo>
                    <a:lnTo>
                      <a:pt x="2220569" y="125501"/>
                    </a:lnTo>
                    <a:lnTo>
                      <a:pt x="2337155" y="125501"/>
                    </a:lnTo>
                    <a:lnTo>
                      <a:pt x="2305351" y="305867"/>
                    </a:lnTo>
                    <a:lnTo>
                      <a:pt x="2017315" y="305867"/>
                    </a:lnTo>
                    <a:lnTo>
                      <a:pt x="2117606" y="324383"/>
                    </a:lnTo>
                    <a:lnTo>
                      <a:pt x="2098205" y="344957"/>
                    </a:lnTo>
                    <a:lnTo>
                      <a:pt x="2313546" y="344957"/>
                    </a:lnTo>
                    <a:lnTo>
                      <a:pt x="2298067" y="432740"/>
                    </a:lnTo>
                    <a:lnTo>
                      <a:pt x="2244575" y="432740"/>
                    </a:lnTo>
                    <a:cubicBezTo>
                      <a:pt x="2233985" y="447827"/>
                      <a:pt x="2222132" y="462058"/>
                      <a:pt x="2209015" y="475431"/>
                    </a:cubicBezTo>
                    <a:cubicBezTo>
                      <a:pt x="2195899" y="488804"/>
                      <a:pt x="2181776" y="501320"/>
                      <a:pt x="2166647" y="512978"/>
                    </a:cubicBezTo>
                    <a:lnTo>
                      <a:pt x="2254030" y="542468"/>
                    </a:lnTo>
                    <a:lnTo>
                      <a:pt x="2204985" y="614477"/>
                    </a:lnTo>
                    <a:lnTo>
                      <a:pt x="2071006" y="569214"/>
                    </a:lnTo>
                    <a:cubicBezTo>
                      <a:pt x="2037962" y="583944"/>
                      <a:pt x="2003899" y="595460"/>
                      <a:pt x="1968817" y="603761"/>
                    </a:cubicBezTo>
                    <a:cubicBezTo>
                      <a:pt x="1933734" y="612062"/>
                      <a:pt x="1899247" y="617234"/>
                      <a:pt x="1865354" y="619277"/>
                    </a:cubicBezTo>
                    <a:lnTo>
                      <a:pt x="1825970" y="543154"/>
                    </a:lnTo>
                    <a:cubicBezTo>
                      <a:pt x="1846015" y="542511"/>
                      <a:pt x="1866104" y="540882"/>
                      <a:pt x="1886239" y="538267"/>
                    </a:cubicBezTo>
                    <a:cubicBezTo>
                      <a:pt x="1906374" y="535653"/>
                      <a:pt x="1926342" y="531795"/>
                      <a:pt x="1946144" y="526694"/>
                    </a:cubicBezTo>
                    <a:lnTo>
                      <a:pt x="1843269" y="491719"/>
                    </a:lnTo>
                    <a:lnTo>
                      <a:pt x="1895503" y="432740"/>
                    </a:lnTo>
                    <a:lnTo>
                      <a:pt x="1825551" y="432740"/>
                    </a:lnTo>
                    <a:lnTo>
                      <a:pt x="1841030" y="344957"/>
                    </a:lnTo>
                    <a:lnTo>
                      <a:pt x="1974075" y="344957"/>
                    </a:lnTo>
                    <a:lnTo>
                      <a:pt x="2008400" y="305867"/>
                    </a:lnTo>
                    <a:lnTo>
                      <a:pt x="1865068" y="305867"/>
                    </a:lnTo>
                    <a:lnTo>
                      <a:pt x="1896872" y="125501"/>
                    </a:lnTo>
                    <a:lnTo>
                      <a:pt x="2013458" y="125501"/>
                    </a:lnTo>
                    <a:lnTo>
                      <a:pt x="2018416" y="97384"/>
                    </a:lnTo>
                    <a:lnTo>
                      <a:pt x="1884685" y="97384"/>
                    </a:lnTo>
                    <a:close/>
                    <a:moveTo>
                      <a:pt x="839846" y="13030"/>
                    </a:moveTo>
                    <a:lnTo>
                      <a:pt x="950259" y="13030"/>
                    </a:lnTo>
                    <a:lnTo>
                      <a:pt x="867545" y="482117"/>
                    </a:lnTo>
                    <a:lnTo>
                      <a:pt x="1052025" y="482117"/>
                    </a:lnTo>
                    <a:lnTo>
                      <a:pt x="1084980" y="454685"/>
                    </a:lnTo>
                    <a:lnTo>
                      <a:pt x="1060674" y="592531"/>
                    </a:lnTo>
                    <a:lnTo>
                      <a:pt x="737662" y="592531"/>
                    </a:lnTo>
                    <a:close/>
                    <a:moveTo>
                      <a:pt x="155623" y="7544"/>
                    </a:moveTo>
                    <a:lnTo>
                      <a:pt x="259178" y="7544"/>
                    </a:lnTo>
                    <a:lnTo>
                      <a:pt x="240918" y="111100"/>
                    </a:lnTo>
                    <a:lnTo>
                      <a:pt x="285495" y="111100"/>
                    </a:lnTo>
                    <a:lnTo>
                      <a:pt x="269654" y="200939"/>
                    </a:lnTo>
                    <a:lnTo>
                      <a:pt x="232621" y="200939"/>
                    </a:lnTo>
                    <a:lnTo>
                      <a:pt x="281773" y="318897"/>
                    </a:lnTo>
                    <a:lnTo>
                      <a:pt x="219012" y="390906"/>
                    </a:lnTo>
                    <a:lnTo>
                      <a:pt x="201133" y="336728"/>
                    </a:lnTo>
                    <a:lnTo>
                      <a:pt x="153004" y="609676"/>
                    </a:lnTo>
                    <a:lnTo>
                      <a:pt x="49448" y="609676"/>
                    </a:lnTo>
                    <a:lnTo>
                      <a:pt x="87178" y="395707"/>
                    </a:lnTo>
                    <a:lnTo>
                      <a:pt x="48985" y="468401"/>
                    </a:lnTo>
                    <a:lnTo>
                      <a:pt x="0" y="392278"/>
                    </a:lnTo>
                    <a:lnTo>
                      <a:pt x="120835" y="200939"/>
                    </a:lnTo>
                    <a:lnTo>
                      <a:pt x="71458" y="200939"/>
                    </a:lnTo>
                    <a:lnTo>
                      <a:pt x="87299" y="111100"/>
                    </a:lnTo>
                    <a:lnTo>
                      <a:pt x="137363" y="111100"/>
                    </a:lnTo>
                    <a:close/>
                    <a:moveTo>
                      <a:pt x="1488687" y="1372"/>
                    </a:moveTo>
                    <a:lnTo>
                      <a:pt x="1609388" y="1372"/>
                    </a:lnTo>
                    <a:lnTo>
                      <a:pt x="1588346" y="120701"/>
                    </a:lnTo>
                    <a:lnTo>
                      <a:pt x="1772827" y="120701"/>
                    </a:lnTo>
                    <a:lnTo>
                      <a:pt x="1754567" y="224257"/>
                    </a:lnTo>
                    <a:lnTo>
                      <a:pt x="1262162" y="224257"/>
                    </a:lnTo>
                    <a:lnTo>
                      <a:pt x="1280422" y="120701"/>
                    </a:lnTo>
                    <a:lnTo>
                      <a:pt x="1467646" y="120701"/>
                    </a:lnTo>
                    <a:close/>
                    <a:moveTo>
                      <a:pt x="418001" y="1372"/>
                    </a:moveTo>
                    <a:lnTo>
                      <a:pt x="524986" y="1372"/>
                    </a:lnTo>
                    <a:lnTo>
                      <a:pt x="515916" y="52807"/>
                    </a:lnTo>
                    <a:lnTo>
                      <a:pt x="618786" y="52807"/>
                    </a:lnTo>
                    <a:lnTo>
                      <a:pt x="601735" y="149504"/>
                    </a:lnTo>
                    <a:lnTo>
                      <a:pt x="517382" y="149504"/>
                    </a:lnTo>
                    <a:lnTo>
                      <a:pt x="414441" y="216027"/>
                    </a:lnTo>
                    <a:lnTo>
                      <a:pt x="431107" y="253746"/>
                    </a:lnTo>
                    <a:lnTo>
                      <a:pt x="547037" y="179680"/>
                    </a:lnTo>
                    <a:lnTo>
                      <a:pt x="589689" y="260604"/>
                    </a:lnTo>
                    <a:lnTo>
                      <a:pt x="288004" y="454685"/>
                    </a:lnTo>
                    <a:lnTo>
                      <a:pt x="243416" y="373075"/>
                    </a:lnTo>
                    <a:lnTo>
                      <a:pt x="333812" y="315468"/>
                    </a:lnTo>
                    <a:lnTo>
                      <a:pt x="278973" y="206426"/>
                    </a:lnTo>
                    <a:lnTo>
                      <a:pt x="367192" y="149504"/>
                    </a:lnTo>
                    <a:lnTo>
                      <a:pt x="293125" y="149504"/>
                    </a:lnTo>
                    <a:lnTo>
                      <a:pt x="310176" y="52807"/>
                    </a:lnTo>
                    <a:lnTo>
                      <a:pt x="408931" y="52807"/>
                    </a:lnTo>
                    <a:close/>
                    <a:moveTo>
                      <a:pt x="2671400" y="0"/>
                    </a:moveTo>
                    <a:lnTo>
                      <a:pt x="2787986" y="0"/>
                    </a:lnTo>
                    <a:lnTo>
                      <a:pt x="2780247" y="43891"/>
                    </a:lnTo>
                    <a:lnTo>
                      <a:pt x="2951011" y="43891"/>
                    </a:lnTo>
                    <a:lnTo>
                      <a:pt x="2938797" y="113157"/>
                    </a:lnTo>
                    <a:lnTo>
                      <a:pt x="2768033" y="113157"/>
                    </a:lnTo>
                    <a:lnTo>
                      <a:pt x="2764043" y="135788"/>
                    </a:lnTo>
                    <a:lnTo>
                      <a:pt x="2914919" y="135788"/>
                    </a:lnTo>
                    <a:lnTo>
                      <a:pt x="2903914" y="198196"/>
                    </a:lnTo>
                    <a:lnTo>
                      <a:pt x="2753038" y="198196"/>
                    </a:lnTo>
                    <a:lnTo>
                      <a:pt x="2749169" y="220142"/>
                    </a:lnTo>
                    <a:lnTo>
                      <a:pt x="2935020" y="220142"/>
                    </a:lnTo>
                    <a:lnTo>
                      <a:pt x="2922444" y="291465"/>
                    </a:lnTo>
                    <a:lnTo>
                      <a:pt x="2770882" y="291465"/>
                    </a:lnTo>
                    <a:lnTo>
                      <a:pt x="2817279" y="327812"/>
                    </a:lnTo>
                    <a:lnTo>
                      <a:pt x="2734631" y="399821"/>
                    </a:lnTo>
                    <a:lnTo>
                      <a:pt x="2811440" y="399821"/>
                    </a:lnTo>
                    <a:lnTo>
                      <a:pt x="2818696" y="358673"/>
                    </a:lnTo>
                    <a:lnTo>
                      <a:pt x="2908536" y="358673"/>
                    </a:lnTo>
                    <a:lnTo>
                      <a:pt x="2887857" y="475945"/>
                    </a:lnTo>
                    <a:lnTo>
                      <a:pt x="2706806" y="475945"/>
                    </a:lnTo>
                    <a:lnTo>
                      <a:pt x="2683346" y="608990"/>
                    </a:lnTo>
                    <a:lnTo>
                      <a:pt x="2561273" y="608990"/>
                    </a:lnTo>
                    <a:lnTo>
                      <a:pt x="2584733" y="475945"/>
                    </a:lnTo>
                    <a:lnTo>
                      <a:pt x="2394767" y="475945"/>
                    </a:lnTo>
                    <a:lnTo>
                      <a:pt x="2408190" y="399821"/>
                    </a:lnTo>
                    <a:lnTo>
                      <a:pt x="2538492" y="399821"/>
                    </a:lnTo>
                    <a:lnTo>
                      <a:pt x="2492616" y="344957"/>
                    </a:lnTo>
                    <a:lnTo>
                      <a:pt x="2561713" y="291465"/>
                    </a:lnTo>
                    <a:lnTo>
                      <a:pt x="2435526" y="291465"/>
                    </a:lnTo>
                    <a:lnTo>
                      <a:pt x="2448102" y="220142"/>
                    </a:lnTo>
                    <a:lnTo>
                      <a:pt x="2632583" y="220142"/>
                    </a:lnTo>
                    <a:lnTo>
                      <a:pt x="2636452" y="198196"/>
                    </a:lnTo>
                    <a:lnTo>
                      <a:pt x="2486948" y="198196"/>
                    </a:lnTo>
                    <a:lnTo>
                      <a:pt x="2497952" y="135788"/>
                    </a:lnTo>
                    <a:lnTo>
                      <a:pt x="2647457" y="135788"/>
                    </a:lnTo>
                    <a:lnTo>
                      <a:pt x="2651447" y="113157"/>
                    </a:lnTo>
                    <a:lnTo>
                      <a:pt x="2479311" y="113157"/>
                    </a:lnTo>
                    <a:lnTo>
                      <a:pt x="2491525" y="43891"/>
                    </a:lnTo>
                    <a:lnTo>
                      <a:pt x="2663661" y="43891"/>
                    </a:lnTo>
                    <a:close/>
                  </a:path>
                </a:pathLst>
              </a:custGeom>
              <a:gradFill>
                <a:gsLst>
                  <a:gs pos="0">
                    <a:schemeClr val="accent1">
                      <a:lumMod val="5000"/>
                      <a:lumOff val="95000"/>
                    </a:schemeClr>
                  </a:gs>
                  <a:gs pos="100000">
                    <a:srgbClr val="B2F4CE"/>
                  </a:gs>
                </a:gsLst>
                <a:lin ang="5400000" scaled="1"/>
              </a:gradFill>
              <a:ln>
                <a:noFill/>
              </a:ln>
              <a:effectLst>
                <a:outerShdw dist="38100" dir="2700000" algn="tl" rotWithShape="0">
                  <a:srgbClr val="1DC967"/>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0" i="1" u="none" strike="noStrike" kern="1200" cap="none" spc="0" normalizeH="0" baseline="0" noProof="0" dirty="0">
                  <a:ln>
                    <a:noFill/>
                  </a:ln>
                  <a:solidFill>
                    <a:srgbClr val="FFFFFF"/>
                  </a:solidFill>
                  <a:effectLst/>
                  <a:uLnTx/>
                  <a:uFillTx/>
                  <a:latin typeface="文悦新青年体 (非商业使用) W8" pitchFamily="50" charset="-122"/>
                  <a:ea typeface="文悦新青年体 (非商业使用) W8" pitchFamily="50" charset="-122"/>
                  <a:cs typeface="+mn-cs"/>
                </a:endParaRPr>
              </a:p>
            </p:txBody>
          </p:sp>
        </p:grpSp>
        <p:sp>
          <p:nvSpPr>
            <p:cNvPr id="37" name="椭圆 36">
              <a:extLst>
                <a:ext uri="{FF2B5EF4-FFF2-40B4-BE49-F238E27FC236}">
                  <a16:creationId xmlns="" xmlns:a16="http://schemas.microsoft.com/office/drawing/2014/main" id="{BC6F1A78-332F-430B-928B-219E01945795}"/>
                </a:ext>
              </a:extLst>
            </p:cNvPr>
            <p:cNvSpPr/>
            <p:nvPr/>
          </p:nvSpPr>
          <p:spPr>
            <a:xfrm>
              <a:off x="4147595" y="1480595"/>
              <a:ext cx="3896810" cy="3896810"/>
            </a:xfrm>
            <a:custGeom>
              <a:avLst/>
              <a:gdLst>
                <a:gd name="connsiteX0" fmla="*/ 0 w 3896810"/>
                <a:gd name="connsiteY0" fmla="*/ 1948405 h 3896810"/>
                <a:gd name="connsiteX1" fmla="*/ 1948405 w 3896810"/>
                <a:gd name="connsiteY1" fmla="*/ 0 h 3896810"/>
                <a:gd name="connsiteX2" fmla="*/ 3896810 w 3896810"/>
                <a:gd name="connsiteY2" fmla="*/ 1948405 h 3896810"/>
                <a:gd name="connsiteX3" fmla="*/ 1948405 w 3896810"/>
                <a:gd name="connsiteY3" fmla="*/ 3896810 h 3896810"/>
                <a:gd name="connsiteX4" fmla="*/ 0 w 3896810"/>
                <a:gd name="connsiteY4" fmla="*/ 1948405 h 3896810"/>
                <a:gd name="connsiteX0" fmla="*/ 4147595 w 8044405"/>
                <a:gd name="connsiteY0" fmla="*/ 3429000 h 5377405"/>
                <a:gd name="connsiteX1" fmla="*/ 0 w 8044405"/>
                <a:gd name="connsiteY1" fmla="*/ 0 h 5377405"/>
                <a:gd name="connsiteX2" fmla="*/ 6096000 w 8044405"/>
                <a:gd name="connsiteY2" fmla="*/ 1480595 h 5377405"/>
                <a:gd name="connsiteX3" fmla="*/ 8044405 w 8044405"/>
                <a:gd name="connsiteY3" fmla="*/ 3429000 h 5377405"/>
                <a:gd name="connsiteX4" fmla="*/ 6096000 w 8044405"/>
                <a:gd name="connsiteY4" fmla="*/ 5377405 h 5377405"/>
                <a:gd name="connsiteX5" fmla="*/ 4147595 w 8044405"/>
                <a:gd name="connsiteY5" fmla="*/ 3429000 h 5377405"/>
                <a:gd name="connsiteX0" fmla="*/ 0 w 3896810"/>
                <a:gd name="connsiteY0" fmla="*/ 1948405 h 3896810"/>
                <a:gd name="connsiteX1" fmla="*/ 1948405 w 3896810"/>
                <a:gd name="connsiteY1" fmla="*/ 0 h 3896810"/>
                <a:gd name="connsiteX2" fmla="*/ 3896810 w 3896810"/>
                <a:gd name="connsiteY2" fmla="*/ 1948405 h 3896810"/>
                <a:gd name="connsiteX3" fmla="*/ 1948405 w 3896810"/>
                <a:gd name="connsiteY3" fmla="*/ 3896810 h 3896810"/>
                <a:gd name="connsiteX4" fmla="*/ 0 w 3896810"/>
                <a:gd name="connsiteY4" fmla="*/ 1948405 h 3896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810" h="3896810">
                  <a:moveTo>
                    <a:pt x="0" y="1948405"/>
                  </a:moveTo>
                  <a:cubicBezTo>
                    <a:pt x="0" y="872331"/>
                    <a:pt x="872331" y="0"/>
                    <a:pt x="1948405" y="0"/>
                  </a:cubicBezTo>
                  <a:cubicBezTo>
                    <a:pt x="3024479" y="0"/>
                    <a:pt x="3896810" y="872331"/>
                    <a:pt x="3896810" y="1948405"/>
                  </a:cubicBezTo>
                  <a:cubicBezTo>
                    <a:pt x="3896810" y="3024479"/>
                    <a:pt x="3024479" y="3896810"/>
                    <a:pt x="1948405" y="3896810"/>
                  </a:cubicBezTo>
                  <a:cubicBezTo>
                    <a:pt x="872331" y="3896810"/>
                    <a:pt x="0" y="3024479"/>
                    <a:pt x="0" y="1948405"/>
                  </a:cubicBezTo>
                  <a:close/>
                </a:path>
              </a:pathLst>
            </a:custGeom>
            <a:noFill/>
            <a:ln w="66675">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8" name="任意多边形: 形状 37">
              <a:extLst>
                <a:ext uri="{FF2B5EF4-FFF2-40B4-BE49-F238E27FC236}">
                  <a16:creationId xmlns="" xmlns:a16="http://schemas.microsoft.com/office/drawing/2014/main" id="{2C32FF9C-8D8F-4B95-A69B-48B1E048B64E}"/>
                </a:ext>
              </a:extLst>
            </p:cNvPr>
            <p:cNvSpPr/>
            <p:nvPr/>
          </p:nvSpPr>
          <p:spPr>
            <a:xfrm>
              <a:off x="3843970" y="1176970"/>
              <a:ext cx="4504060" cy="4504060"/>
            </a:xfrm>
            <a:custGeom>
              <a:avLst/>
              <a:gdLst/>
              <a:ahLst/>
              <a:cxnLst/>
              <a:rect l="0" t="0" r="0" b="0"/>
              <a:pathLst>
                <a:path w="4504061" h="4504061">
                  <a:moveTo>
                    <a:pt x="0" y="2252030"/>
                  </a:moveTo>
                  <a:cubicBezTo>
                    <a:pt x="0" y="1008269"/>
                    <a:pt x="1008269" y="0"/>
                    <a:pt x="2252030" y="0"/>
                  </a:cubicBezTo>
                  <a:cubicBezTo>
                    <a:pt x="3495791" y="0"/>
                    <a:pt x="4504060" y="1008269"/>
                    <a:pt x="4504060" y="2252030"/>
                  </a:cubicBezTo>
                  <a:cubicBezTo>
                    <a:pt x="4504060" y="3495791"/>
                    <a:pt x="3495791" y="4504060"/>
                    <a:pt x="2252030" y="4504060"/>
                  </a:cubicBezTo>
                  <a:cubicBezTo>
                    <a:pt x="1008269" y="4504060"/>
                    <a:pt x="0" y="3495791"/>
                    <a:pt x="0" y="2252030"/>
                  </a:cubicBezTo>
                  <a:close/>
                </a:path>
              </a:pathLst>
            </a:custGeom>
            <a:noFill/>
            <a:ln w="61480" cap="flat" cmpd="sng" algn="ctr">
              <a:solidFill>
                <a:srgbClr val="FFFFFF">
                  <a:alpha val="34455"/>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 name="任意多边形: 形状 49">
              <a:extLst>
                <a:ext uri="{FF2B5EF4-FFF2-40B4-BE49-F238E27FC236}">
                  <a16:creationId xmlns="" xmlns:a16="http://schemas.microsoft.com/office/drawing/2014/main" id="{32AF4F75-F291-4C2C-AA59-25DED1BE1EBD}"/>
                </a:ext>
              </a:extLst>
            </p:cNvPr>
            <p:cNvSpPr/>
            <p:nvPr/>
          </p:nvSpPr>
          <p:spPr>
            <a:xfrm>
              <a:off x="3540345" y="873345"/>
              <a:ext cx="5111310" cy="5111310"/>
            </a:xfrm>
            <a:custGeom>
              <a:avLst/>
              <a:gdLst/>
              <a:ahLst/>
              <a:cxnLst/>
              <a:rect l="0" t="0" r="0" b="0"/>
              <a:pathLst>
                <a:path w="5111311" h="5111311">
                  <a:moveTo>
                    <a:pt x="0" y="2555655"/>
                  </a:moveTo>
                  <a:cubicBezTo>
                    <a:pt x="0" y="1144206"/>
                    <a:pt x="1144206" y="0"/>
                    <a:pt x="2555655" y="0"/>
                  </a:cubicBezTo>
                  <a:cubicBezTo>
                    <a:pt x="3967104" y="0"/>
                    <a:pt x="5111310" y="1144206"/>
                    <a:pt x="5111310" y="2555655"/>
                  </a:cubicBezTo>
                  <a:cubicBezTo>
                    <a:pt x="5111310" y="3967104"/>
                    <a:pt x="3967104" y="5111310"/>
                    <a:pt x="2555655" y="5111310"/>
                  </a:cubicBezTo>
                  <a:cubicBezTo>
                    <a:pt x="1144206" y="5111310"/>
                    <a:pt x="0" y="3967104"/>
                    <a:pt x="0" y="2555655"/>
                  </a:cubicBezTo>
                  <a:close/>
                </a:path>
              </a:pathLst>
            </a:custGeom>
            <a:noFill/>
            <a:ln w="56284" cap="flat" cmpd="sng" algn="ctr">
              <a:solidFill>
                <a:srgbClr val="FFFFFF">
                  <a:alpha val="31909"/>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 name="任意多边形: 形状 50">
              <a:extLst>
                <a:ext uri="{FF2B5EF4-FFF2-40B4-BE49-F238E27FC236}">
                  <a16:creationId xmlns="" xmlns:a16="http://schemas.microsoft.com/office/drawing/2014/main" id="{3B7AA1C8-759D-48F9-84AC-CC25F75252B8}"/>
                </a:ext>
              </a:extLst>
            </p:cNvPr>
            <p:cNvSpPr/>
            <p:nvPr/>
          </p:nvSpPr>
          <p:spPr>
            <a:xfrm>
              <a:off x="3236720" y="569720"/>
              <a:ext cx="5718560" cy="5718560"/>
            </a:xfrm>
            <a:custGeom>
              <a:avLst/>
              <a:gdLst/>
              <a:ahLst/>
              <a:cxnLst/>
              <a:rect l="0" t="0" r="0" b="0"/>
              <a:pathLst>
                <a:path w="5718562" h="5718561">
                  <a:moveTo>
                    <a:pt x="0" y="2859280"/>
                  </a:moveTo>
                  <a:cubicBezTo>
                    <a:pt x="0" y="1280144"/>
                    <a:pt x="1280144" y="0"/>
                    <a:pt x="2859280" y="0"/>
                  </a:cubicBezTo>
                  <a:cubicBezTo>
                    <a:pt x="4438416" y="0"/>
                    <a:pt x="5718561" y="1280144"/>
                    <a:pt x="5718561" y="2859280"/>
                  </a:cubicBezTo>
                  <a:cubicBezTo>
                    <a:pt x="5718561" y="4438416"/>
                    <a:pt x="4438416" y="5718560"/>
                    <a:pt x="2859280" y="5718560"/>
                  </a:cubicBezTo>
                  <a:cubicBezTo>
                    <a:pt x="1280144" y="5718560"/>
                    <a:pt x="0" y="4438416"/>
                    <a:pt x="0" y="2859280"/>
                  </a:cubicBezTo>
                  <a:close/>
                </a:path>
              </a:pathLst>
            </a:custGeom>
            <a:noFill/>
            <a:ln w="51089" cap="flat" cmpd="sng" algn="ctr">
              <a:solidFill>
                <a:srgbClr val="FFFFFF">
                  <a:alpha val="29364"/>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 name="任意多边形: 形状 53">
              <a:extLst>
                <a:ext uri="{FF2B5EF4-FFF2-40B4-BE49-F238E27FC236}">
                  <a16:creationId xmlns="" xmlns:a16="http://schemas.microsoft.com/office/drawing/2014/main" id="{85CBBBD4-604C-435E-B584-6145A2A964B8}"/>
                </a:ext>
              </a:extLst>
            </p:cNvPr>
            <p:cNvSpPr/>
            <p:nvPr/>
          </p:nvSpPr>
          <p:spPr>
            <a:xfrm>
              <a:off x="2933095" y="266095"/>
              <a:ext cx="6325810" cy="6325810"/>
            </a:xfrm>
            <a:custGeom>
              <a:avLst/>
              <a:gdLst/>
              <a:ahLst/>
              <a:cxnLst/>
              <a:rect l="0" t="0" r="0" b="0"/>
              <a:pathLst>
                <a:path w="6325811" h="6325811">
                  <a:moveTo>
                    <a:pt x="0" y="3162905"/>
                  </a:moveTo>
                  <a:cubicBezTo>
                    <a:pt x="0" y="1416081"/>
                    <a:pt x="1416081" y="0"/>
                    <a:pt x="3162905" y="0"/>
                  </a:cubicBezTo>
                  <a:cubicBezTo>
                    <a:pt x="4909729" y="0"/>
                    <a:pt x="6325810" y="1416081"/>
                    <a:pt x="6325810" y="3162905"/>
                  </a:cubicBezTo>
                  <a:cubicBezTo>
                    <a:pt x="6325810" y="4909729"/>
                    <a:pt x="4909729" y="6325810"/>
                    <a:pt x="3162905" y="6325810"/>
                  </a:cubicBezTo>
                  <a:cubicBezTo>
                    <a:pt x="1416081" y="6325810"/>
                    <a:pt x="0" y="4909729"/>
                    <a:pt x="0" y="3162905"/>
                  </a:cubicBezTo>
                  <a:close/>
                </a:path>
              </a:pathLst>
            </a:custGeom>
            <a:noFill/>
            <a:ln w="45893" cap="flat" cmpd="sng" algn="ctr">
              <a:solidFill>
                <a:srgbClr val="FFFFFF">
                  <a:alpha val="26818"/>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 xmlns:a16="http://schemas.microsoft.com/office/drawing/2014/main" id="{1E02709B-4378-4C29-8F47-594F75F26556}"/>
                </a:ext>
              </a:extLst>
            </p:cNvPr>
            <p:cNvSpPr/>
            <p:nvPr/>
          </p:nvSpPr>
          <p:spPr>
            <a:xfrm>
              <a:off x="2629470" y="-37530"/>
              <a:ext cx="6933060" cy="6933060"/>
            </a:xfrm>
            <a:custGeom>
              <a:avLst/>
              <a:gdLst/>
              <a:ahLst/>
              <a:cxnLst/>
              <a:rect l="0" t="0" r="0" b="0"/>
              <a:pathLst>
                <a:path w="6933061" h="6933061">
                  <a:moveTo>
                    <a:pt x="0" y="3466530"/>
                  </a:moveTo>
                  <a:cubicBezTo>
                    <a:pt x="0" y="1552019"/>
                    <a:pt x="1552019" y="0"/>
                    <a:pt x="3466530" y="0"/>
                  </a:cubicBezTo>
                  <a:cubicBezTo>
                    <a:pt x="5381041" y="0"/>
                    <a:pt x="6933060" y="1552019"/>
                    <a:pt x="6933060" y="3466530"/>
                  </a:cubicBezTo>
                  <a:cubicBezTo>
                    <a:pt x="6933060" y="5381041"/>
                    <a:pt x="5381041" y="6933060"/>
                    <a:pt x="3466530" y="6933060"/>
                  </a:cubicBezTo>
                  <a:cubicBezTo>
                    <a:pt x="1552019" y="6933060"/>
                    <a:pt x="0" y="5381041"/>
                    <a:pt x="0" y="3466530"/>
                  </a:cubicBezTo>
                  <a:close/>
                </a:path>
              </a:pathLst>
            </a:custGeom>
            <a:noFill/>
            <a:ln w="40698" cap="flat" cmpd="sng" algn="ctr">
              <a:solidFill>
                <a:srgbClr val="FFFFFF">
                  <a:alpha val="24273"/>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 name="任意多边形: 形状 57">
              <a:extLst>
                <a:ext uri="{FF2B5EF4-FFF2-40B4-BE49-F238E27FC236}">
                  <a16:creationId xmlns="" xmlns:a16="http://schemas.microsoft.com/office/drawing/2014/main" id="{D3F1F6F0-4082-4B7E-8948-9F22EF4C387B}"/>
                </a:ext>
              </a:extLst>
            </p:cNvPr>
            <p:cNvSpPr/>
            <p:nvPr/>
          </p:nvSpPr>
          <p:spPr>
            <a:xfrm>
              <a:off x="2325845" y="-341155"/>
              <a:ext cx="7540310" cy="7540310"/>
            </a:xfrm>
            <a:custGeom>
              <a:avLst/>
              <a:gdLst/>
              <a:ahLst/>
              <a:cxnLst/>
              <a:rect l="0" t="0" r="0" b="0"/>
              <a:pathLst>
                <a:path w="7540311" h="7540311">
                  <a:moveTo>
                    <a:pt x="0" y="3770155"/>
                  </a:moveTo>
                  <a:cubicBezTo>
                    <a:pt x="0" y="1687956"/>
                    <a:pt x="1687956" y="0"/>
                    <a:pt x="3770155" y="0"/>
                  </a:cubicBezTo>
                  <a:cubicBezTo>
                    <a:pt x="5852353" y="0"/>
                    <a:pt x="7540310" y="1687956"/>
                    <a:pt x="7540310" y="3770155"/>
                  </a:cubicBezTo>
                  <a:cubicBezTo>
                    <a:pt x="7540310" y="5852354"/>
                    <a:pt x="5852353" y="7540310"/>
                    <a:pt x="3770155" y="7540310"/>
                  </a:cubicBezTo>
                  <a:cubicBezTo>
                    <a:pt x="1687956" y="7540310"/>
                    <a:pt x="0" y="5852354"/>
                    <a:pt x="0" y="3770155"/>
                  </a:cubicBezTo>
                  <a:close/>
                </a:path>
              </a:pathLst>
            </a:custGeom>
            <a:noFill/>
            <a:ln w="35502" cap="flat" cmpd="sng" algn="ctr">
              <a:solidFill>
                <a:srgbClr val="FFFFFF">
                  <a:alpha val="21727"/>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 name="任意多边形: 形状 59">
              <a:extLst>
                <a:ext uri="{FF2B5EF4-FFF2-40B4-BE49-F238E27FC236}">
                  <a16:creationId xmlns="" xmlns:a16="http://schemas.microsoft.com/office/drawing/2014/main" id="{13FF9FC0-E93B-4339-B3C5-1259EB65E9FE}"/>
                </a:ext>
              </a:extLst>
            </p:cNvPr>
            <p:cNvSpPr/>
            <p:nvPr/>
          </p:nvSpPr>
          <p:spPr>
            <a:xfrm>
              <a:off x="2022220" y="-644780"/>
              <a:ext cx="8147560" cy="8147560"/>
            </a:xfrm>
            <a:custGeom>
              <a:avLst/>
              <a:gdLst/>
              <a:ahLst/>
              <a:cxnLst/>
              <a:rect l="0" t="0" r="0" b="0"/>
              <a:pathLst>
                <a:path w="8147561" h="8147561">
                  <a:moveTo>
                    <a:pt x="0" y="4073780"/>
                  </a:moveTo>
                  <a:cubicBezTo>
                    <a:pt x="0" y="1823894"/>
                    <a:pt x="1823894" y="0"/>
                    <a:pt x="4073780" y="0"/>
                  </a:cubicBezTo>
                  <a:cubicBezTo>
                    <a:pt x="6323666" y="0"/>
                    <a:pt x="8147560" y="1823894"/>
                    <a:pt x="8147560" y="4073780"/>
                  </a:cubicBezTo>
                  <a:cubicBezTo>
                    <a:pt x="8147560" y="6323666"/>
                    <a:pt x="6323666" y="8147560"/>
                    <a:pt x="4073780" y="8147560"/>
                  </a:cubicBezTo>
                  <a:cubicBezTo>
                    <a:pt x="1823894" y="8147560"/>
                    <a:pt x="0" y="6323666"/>
                    <a:pt x="0" y="4073780"/>
                  </a:cubicBezTo>
                  <a:close/>
                </a:path>
              </a:pathLst>
            </a:custGeom>
            <a:noFill/>
            <a:ln w="30307" cap="flat" cmpd="sng" algn="ctr">
              <a:solidFill>
                <a:srgbClr val="FFFFFF">
                  <a:alpha val="19182"/>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 name="任意多边形: 形状 61">
              <a:extLst>
                <a:ext uri="{FF2B5EF4-FFF2-40B4-BE49-F238E27FC236}">
                  <a16:creationId xmlns="" xmlns:a16="http://schemas.microsoft.com/office/drawing/2014/main" id="{68366E8D-EE24-4B9D-99C3-80115D891D03}"/>
                </a:ext>
              </a:extLst>
            </p:cNvPr>
            <p:cNvSpPr/>
            <p:nvPr/>
          </p:nvSpPr>
          <p:spPr>
            <a:xfrm>
              <a:off x="1718595" y="-948405"/>
              <a:ext cx="8754810" cy="8754810"/>
            </a:xfrm>
            <a:custGeom>
              <a:avLst/>
              <a:gdLst/>
              <a:ahLst/>
              <a:cxnLst/>
              <a:rect l="0" t="0" r="0" b="0"/>
              <a:pathLst>
                <a:path w="8754811" h="8754811">
                  <a:moveTo>
                    <a:pt x="0" y="4377405"/>
                  </a:moveTo>
                  <a:cubicBezTo>
                    <a:pt x="0" y="1959831"/>
                    <a:pt x="1959831" y="0"/>
                    <a:pt x="4377405" y="0"/>
                  </a:cubicBezTo>
                  <a:cubicBezTo>
                    <a:pt x="6794978" y="0"/>
                    <a:pt x="8754810" y="1959831"/>
                    <a:pt x="8754810" y="4377405"/>
                  </a:cubicBezTo>
                  <a:cubicBezTo>
                    <a:pt x="8754810" y="6794979"/>
                    <a:pt x="6794978" y="8754810"/>
                    <a:pt x="4377405" y="8754810"/>
                  </a:cubicBezTo>
                  <a:cubicBezTo>
                    <a:pt x="1959831" y="8754810"/>
                    <a:pt x="0" y="6794979"/>
                    <a:pt x="0" y="4377405"/>
                  </a:cubicBezTo>
                  <a:close/>
                </a:path>
              </a:pathLst>
            </a:custGeom>
            <a:noFill/>
            <a:ln w="25111" cap="flat" cmpd="sng" algn="ctr">
              <a:solidFill>
                <a:srgbClr val="FFFFFF">
                  <a:alpha val="16636"/>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96" name="任意多边形: 形状 895">
              <a:extLst>
                <a:ext uri="{FF2B5EF4-FFF2-40B4-BE49-F238E27FC236}">
                  <a16:creationId xmlns="" xmlns:a16="http://schemas.microsoft.com/office/drawing/2014/main" id="{3ACEA88B-6358-4273-8454-9DC867385F3B}"/>
                </a:ext>
              </a:extLst>
            </p:cNvPr>
            <p:cNvSpPr/>
            <p:nvPr/>
          </p:nvSpPr>
          <p:spPr>
            <a:xfrm>
              <a:off x="1414970" y="-1252030"/>
              <a:ext cx="9362060" cy="9362060"/>
            </a:xfrm>
            <a:custGeom>
              <a:avLst/>
              <a:gdLst/>
              <a:ahLst/>
              <a:cxnLst/>
              <a:rect l="0" t="0" r="0" b="0"/>
              <a:pathLst>
                <a:path w="9362062" h="9362062">
                  <a:moveTo>
                    <a:pt x="0" y="4681030"/>
                  </a:moveTo>
                  <a:cubicBezTo>
                    <a:pt x="0" y="2095769"/>
                    <a:pt x="2095769" y="0"/>
                    <a:pt x="4681030" y="0"/>
                  </a:cubicBezTo>
                  <a:cubicBezTo>
                    <a:pt x="7266291" y="0"/>
                    <a:pt x="9362061" y="2095769"/>
                    <a:pt x="9362061" y="4681030"/>
                  </a:cubicBezTo>
                  <a:cubicBezTo>
                    <a:pt x="9362061" y="7266291"/>
                    <a:pt x="7266291" y="9362061"/>
                    <a:pt x="4681030" y="9362061"/>
                  </a:cubicBezTo>
                  <a:cubicBezTo>
                    <a:pt x="2095769" y="9362061"/>
                    <a:pt x="0" y="7266291"/>
                    <a:pt x="0" y="4681030"/>
                  </a:cubicBezTo>
                  <a:close/>
                </a:path>
              </a:pathLst>
            </a:custGeom>
            <a:noFill/>
            <a:ln w="19916" cap="flat" cmpd="sng" algn="ctr">
              <a:solidFill>
                <a:srgbClr val="FFFFFF">
                  <a:alpha val="14091"/>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97" name="任意多边形: 形状 896">
              <a:extLst>
                <a:ext uri="{FF2B5EF4-FFF2-40B4-BE49-F238E27FC236}">
                  <a16:creationId xmlns="" xmlns:a16="http://schemas.microsoft.com/office/drawing/2014/main" id="{038D428F-C857-44D4-8123-8F8A789B67ED}"/>
                </a:ext>
              </a:extLst>
            </p:cNvPr>
            <p:cNvSpPr/>
            <p:nvPr/>
          </p:nvSpPr>
          <p:spPr>
            <a:xfrm>
              <a:off x="1111345" y="-1555655"/>
              <a:ext cx="9969310" cy="9969310"/>
            </a:xfrm>
            <a:custGeom>
              <a:avLst/>
              <a:gdLst/>
              <a:ahLst/>
              <a:cxnLst/>
              <a:rect l="0" t="0" r="0" b="0"/>
              <a:pathLst>
                <a:path w="9969311" h="9969311">
                  <a:moveTo>
                    <a:pt x="0" y="4984655"/>
                  </a:moveTo>
                  <a:cubicBezTo>
                    <a:pt x="0" y="2231706"/>
                    <a:pt x="2231706" y="0"/>
                    <a:pt x="4984655" y="0"/>
                  </a:cubicBezTo>
                  <a:cubicBezTo>
                    <a:pt x="7737603" y="0"/>
                    <a:pt x="9969310" y="2231706"/>
                    <a:pt x="9969310" y="4984655"/>
                  </a:cubicBezTo>
                  <a:cubicBezTo>
                    <a:pt x="9969310" y="7737604"/>
                    <a:pt x="7737603" y="9969310"/>
                    <a:pt x="4984655" y="9969310"/>
                  </a:cubicBezTo>
                  <a:cubicBezTo>
                    <a:pt x="2231706" y="9969310"/>
                    <a:pt x="0" y="7737604"/>
                    <a:pt x="0" y="4984655"/>
                  </a:cubicBezTo>
                  <a:close/>
                </a:path>
              </a:pathLst>
            </a:custGeom>
            <a:noFill/>
            <a:ln w="14720" cap="flat" cmpd="sng" algn="ctr">
              <a:solidFill>
                <a:srgbClr val="FFFFFF">
                  <a:alpha val="11545"/>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 name="椭圆 51">
              <a:extLst>
                <a:ext uri="{FF2B5EF4-FFF2-40B4-BE49-F238E27FC236}">
                  <a16:creationId xmlns="" xmlns:a16="http://schemas.microsoft.com/office/drawing/2014/main" id="{DA8483D9-3B22-429C-9C13-753D53D6DBCC}"/>
                </a:ext>
              </a:extLst>
            </p:cNvPr>
            <p:cNvSpPr/>
            <p:nvPr/>
          </p:nvSpPr>
          <p:spPr>
            <a:xfrm>
              <a:off x="807720" y="-1859280"/>
              <a:ext cx="10576560" cy="10576560"/>
            </a:xfrm>
            <a:custGeom>
              <a:avLst/>
              <a:gdLst>
                <a:gd name="connsiteX0" fmla="*/ 0 w 10576560"/>
                <a:gd name="connsiteY0" fmla="*/ 5288280 h 10576560"/>
                <a:gd name="connsiteX1" fmla="*/ 5288280 w 10576560"/>
                <a:gd name="connsiteY1" fmla="*/ 0 h 10576560"/>
                <a:gd name="connsiteX2" fmla="*/ 10576560 w 10576560"/>
                <a:gd name="connsiteY2" fmla="*/ 5288280 h 10576560"/>
                <a:gd name="connsiteX3" fmla="*/ 5288280 w 10576560"/>
                <a:gd name="connsiteY3" fmla="*/ 10576560 h 10576560"/>
                <a:gd name="connsiteX4" fmla="*/ 0 w 10576560"/>
                <a:gd name="connsiteY4" fmla="*/ 5288280 h 10576560"/>
                <a:gd name="connsiteX0" fmla="*/ 807720 w 11384280"/>
                <a:gd name="connsiteY0" fmla="*/ 5288280 h 10576560"/>
                <a:gd name="connsiteX1" fmla="*/ 0 w 11384280"/>
                <a:gd name="connsiteY1" fmla="*/ 1859280 h 10576560"/>
                <a:gd name="connsiteX2" fmla="*/ 6096000 w 11384280"/>
                <a:gd name="connsiteY2" fmla="*/ 0 h 10576560"/>
                <a:gd name="connsiteX3" fmla="*/ 11384280 w 11384280"/>
                <a:gd name="connsiteY3" fmla="*/ 5288280 h 10576560"/>
                <a:gd name="connsiteX4" fmla="*/ 6096000 w 11384280"/>
                <a:gd name="connsiteY4" fmla="*/ 10576560 h 10576560"/>
                <a:gd name="connsiteX5" fmla="*/ 807720 w 11384280"/>
                <a:gd name="connsiteY5" fmla="*/ 5288280 h 10576560"/>
                <a:gd name="connsiteX0" fmla="*/ 0 w 10576560"/>
                <a:gd name="connsiteY0" fmla="*/ 5288280 h 10576560"/>
                <a:gd name="connsiteX1" fmla="*/ 5288280 w 10576560"/>
                <a:gd name="connsiteY1" fmla="*/ 0 h 10576560"/>
                <a:gd name="connsiteX2" fmla="*/ 10576560 w 10576560"/>
                <a:gd name="connsiteY2" fmla="*/ 5288280 h 10576560"/>
                <a:gd name="connsiteX3" fmla="*/ 5288280 w 10576560"/>
                <a:gd name="connsiteY3" fmla="*/ 10576560 h 10576560"/>
                <a:gd name="connsiteX4" fmla="*/ 0 w 10576560"/>
                <a:gd name="connsiteY4" fmla="*/ 5288280 h 1057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6560" h="10576560">
                  <a:moveTo>
                    <a:pt x="0" y="5288280"/>
                  </a:moveTo>
                  <a:cubicBezTo>
                    <a:pt x="0" y="2367644"/>
                    <a:pt x="2367644" y="0"/>
                    <a:pt x="5288280" y="0"/>
                  </a:cubicBezTo>
                  <a:cubicBezTo>
                    <a:pt x="8208916" y="0"/>
                    <a:pt x="10576560" y="2367644"/>
                    <a:pt x="10576560" y="5288280"/>
                  </a:cubicBezTo>
                  <a:cubicBezTo>
                    <a:pt x="10576560" y="8208916"/>
                    <a:pt x="8208916" y="10576560"/>
                    <a:pt x="5288280" y="10576560"/>
                  </a:cubicBezTo>
                  <a:cubicBezTo>
                    <a:pt x="2367644" y="10576560"/>
                    <a:pt x="0" y="8208916"/>
                    <a:pt x="0" y="5288280"/>
                  </a:cubicBezTo>
                  <a:close/>
                </a:path>
              </a:pathLst>
            </a:custGeom>
            <a:noFill/>
            <a:ln w="9525">
              <a:solidFill>
                <a:schemeClr val="bg1">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907" name="组合 906">
            <a:extLst>
              <a:ext uri="{FF2B5EF4-FFF2-40B4-BE49-F238E27FC236}">
                <a16:creationId xmlns="" xmlns:a16="http://schemas.microsoft.com/office/drawing/2014/main" id="{87245429-2925-458E-B464-80EF580792F8}"/>
              </a:ext>
            </a:extLst>
          </p:cNvPr>
          <p:cNvGrpSpPr/>
          <p:nvPr/>
        </p:nvGrpSpPr>
        <p:grpSpPr>
          <a:xfrm>
            <a:off x="8072957" y="1368609"/>
            <a:ext cx="2585323" cy="718888"/>
            <a:chOff x="8460666" y="1917030"/>
            <a:chExt cx="2585323" cy="718888"/>
          </a:xfrm>
        </p:grpSpPr>
        <p:sp>
          <p:nvSpPr>
            <p:cNvPr id="79" name="椭圆 78">
              <a:extLst>
                <a:ext uri="{FF2B5EF4-FFF2-40B4-BE49-F238E27FC236}">
                  <a16:creationId xmlns="" xmlns:a16="http://schemas.microsoft.com/office/drawing/2014/main" id="{6C27D509-0775-494D-B004-7B96B02BC2E2}"/>
                </a:ext>
              </a:extLst>
            </p:cNvPr>
            <p:cNvSpPr/>
            <p:nvPr/>
          </p:nvSpPr>
          <p:spPr>
            <a:xfrm>
              <a:off x="8460666" y="1917030"/>
              <a:ext cx="718890" cy="718888"/>
            </a:xfrm>
            <a:prstGeom prst="ellipse">
              <a:avLst/>
            </a:prstGeom>
            <a:gradFill flip="none" rotWithShape="1">
              <a:gsLst>
                <a:gs pos="0">
                  <a:schemeClr val="accent1">
                    <a:lumMod val="5000"/>
                    <a:lumOff val="95000"/>
                  </a:schemeClr>
                </a:gs>
                <a:gs pos="100000">
                  <a:srgbClr val="98F0BE"/>
                </a:gs>
              </a:gsLst>
              <a:lin ang="27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80" name="图形 79">
              <a:extLst>
                <a:ext uri="{FF2B5EF4-FFF2-40B4-BE49-F238E27FC236}">
                  <a16:creationId xmlns="" xmlns:a16="http://schemas.microsoft.com/office/drawing/2014/main" id="{97C761E1-00A2-42A2-B91D-326E2262EC5A}"/>
                </a:ext>
              </a:extLst>
            </p:cNvPr>
            <p:cNvPicPr>
              <a:picLocks/>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8635184" y="2091547"/>
              <a:ext cx="369852" cy="369852"/>
            </a:xfrm>
            <a:prstGeom prst="rect">
              <a:avLst/>
            </a:prstGeom>
          </p:spPr>
        </p:pic>
        <p:sp>
          <p:nvSpPr>
            <p:cNvPr id="101" name="矩形 100">
              <a:extLst>
                <a:ext uri="{FF2B5EF4-FFF2-40B4-BE49-F238E27FC236}">
                  <a16:creationId xmlns="" xmlns:a16="http://schemas.microsoft.com/office/drawing/2014/main" id="{4A9E54FC-EA3E-4A5E-9C2D-1ED511C12556}"/>
                </a:ext>
              </a:extLst>
            </p:cNvPr>
            <p:cNvSpPr/>
            <p:nvPr/>
          </p:nvSpPr>
          <p:spPr>
            <a:xfrm>
              <a:off x="9224764" y="2107196"/>
              <a:ext cx="182122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简单化的信息内容</a:t>
              </a:r>
            </a:p>
          </p:txBody>
        </p:sp>
      </p:grpSp>
      <p:grpSp>
        <p:nvGrpSpPr>
          <p:cNvPr id="914" name="组合 913">
            <a:extLst>
              <a:ext uri="{FF2B5EF4-FFF2-40B4-BE49-F238E27FC236}">
                <a16:creationId xmlns="" xmlns:a16="http://schemas.microsoft.com/office/drawing/2014/main" id="{31CB332D-80C5-426B-B422-921095DFE520}"/>
              </a:ext>
            </a:extLst>
          </p:cNvPr>
          <p:cNvGrpSpPr/>
          <p:nvPr/>
        </p:nvGrpSpPr>
        <p:grpSpPr>
          <a:xfrm>
            <a:off x="1533721" y="1368609"/>
            <a:ext cx="2604416" cy="718888"/>
            <a:chOff x="9224764" y="5320579"/>
            <a:chExt cx="2604416" cy="718888"/>
          </a:xfrm>
        </p:grpSpPr>
        <p:grpSp>
          <p:nvGrpSpPr>
            <p:cNvPr id="903" name="组合 902">
              <a:extLst>
                <a:ext uri="{FF2B5EF4-FFF2-40B4-BE49-F238E27FC236}">
                  <a16:creationId xmlns="" xmlns:a16="http://schemas.microsoft.com/office/drawing/2014/main" id="{0670D369-E304-4AEA-AA94-28C752B8BDBD}"/>
                </a:ext>
              </a:extLst>
            </p:cNvPr>
            <p:cNvGrpSpPr/>
            <p:nvPr/>
          </p:nvGrpSpPr>
          <p:grpSpPr>
            <a:xfrm>
              <a:off x="11110290" y="5320579"/>
              <a:ext cx="718890" cy="718888"/>
              <a:chOff x="9097057" y="643134"/>
              <a:chExt cx="718890" cy="718888"/>
            </a:xfrm>
          </p:grpSpPr>
          <p:sp>
            <p:nvSpPr>
              <p:cNvPr id="85" name="椭圆 84">
                <a:extLst>
                  <a:ext uri="{FF2B5EF4-FFF2-40B4-BE49-F238E27FC236}">
                    <a16:creationId xmlns="" xmlns:a16="http://schemas.microsoft.com/office/drawing/2014/main" id="{519DC225-177A-4DC2-973F-4463A095C003}"/>
                  </a:ext>
                </a:extLst>
              </p:cNvPr>
              <p:cNvSpPr/>
              <p:nvPr/>
            </p:nvSpPr>
            <p:spPr>
              <a:xfrm>
                <a:off x="9097057" y="643134"/>
                <a:ext cx="718890" cy="718888"/>
              </a:xfrm>
              <a:prstGeom prst="ellipse">
                <a:avLst/>
              </a:prstGeom>
              <a:gradFill flip="none" rotWithShape="1">
                <a:gsLst>
                  <a:gs pos="0">
                    <a:schemeClr val="accent1">
                      <a:lumMod val="5000"/>
                      <a:lumOff val="95000"/>
                    </a:schemeClr>
                  </a:gs>
                  <a:gs pos="100000">
                    <a:srgbClr val="98F0BE"/>
                  </a:gs>
                </a:gsLst>
                <a:lin ang="27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86" name="图形 85">
                <a:extLst>
                  <a:ext uri="{FF2B5EF4-FFF2-40B4-BE49-F238E27FC236}">
                    <a16:creationId xmlns="" xmlns:a16="http://schemas.microsoft.com/office/drawing/2014/main" id="{915EDBAD-FC5E-4D6D-86A8-4CD70AB8C080}"/>
                  </a:ext>
                </a:extLst>
              </p:cNvPr>
              <p:cNvPicPr>
                <a:picLocks/>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9270880" y="816956"/>
                <a:ext cx="371242" cy="371242"/>
              </a:xfrm>
              <a:prstGeom prst="rect">
                <a:avLst/>
              </a:prstGeom>
            </p:spPr>
          </p:pic>
        </p:grpSp>
        <p:sp>
          <p:nvSpPr>
            <p:cNvPr id="129" name="矩形 128">
              <a:extLst>
                <a:ext uri="{FF2B5EF4-FFF2-40B4-BE49-F238E27FC236}">
                  <a16:creationId xmlns="" xmlns:a16="http://schemas.microsoft.com/office/drawing/2014/main" id="{4049D4CD-133E-478F-A422-7FECDC557248}"/>
                </a:ext>
              </a:extLst>
            </p:cNvPr>
            <p:cNvSpPr/>
            <p:nvPr/>
          </p:nvSpPr>
          <p:spPr>
            <a:xfrm>
              <a:off x="9224764" y="5510746"/>
              <a:ext cx="182122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利用他人资源信息</a:t>
              </a:r>
            </a:p>
          </p:txBody>
        </p:sp>
      </p:grpSp>
      <p:grpSp>
        <p:nvGrpSpPr>
          <p:cNvPr id="909" name="组合 908">
            <a:extLst>
              <a:ext uri="{FF2B5EF4-FFF2-40B4-BE49-F238E27FC236}">
                <a16:creationId xmlns="" xmlns:a16="http://schemas.microsoft.com/office/drawing/2014/main" id="{39718A5D-467F-4141-8243-138D46D6AAA4}"/>
              </a:ext>
            </a:extLst>
          </p:cNvPr>
          <p:cNvGrpSpPr/>
          <p:nvPr/>
        </p:nvGrpSpPr>
        <p:grpSpPr>
          <a:xfrm>
            <a:off x="8581861" y="2967814"/>
            <a:ext cx="2585323" cy="718888"/>
            <a:chOff x="8460666" y="3012957"/>
            <a:chExt cx="2585323" cy="718888"/>
          </a:xfrm>
        </p:grpSpPr>
        <p:grpSp>
          <p:nvGrpSpPr>
            <p:cNvPr id="901" name="组合 900">
              <a:extLst>
                <a:ext uri="{FF2B5EF4-FFF2-40B4-BE49-F238E27FC236}">
                  <a16:creationId xmlns="" xmlns:a16="http://schemas.microsoft.com/office/drawing/2014/main" id="{01A07980-8CB8-48D1-AE9C-275A894F0D82}"/>
                </a:ext>
              </a:extLst>
            </p:cNvPr>
            <p:cNvGrpSpPr/>
            <p:nvPr/>
          </p:nvGrpSpPr>
          <p:grpSpPr>
            <a:xfrm>
              <a:off x="8460666" y="3012957"/>
              <a:ext cx="718890" cy="718888"/>
              <a:chOff x="3681036" y="665714"/>
              <a:chExt cx="718890" cy="718888"/>
            </a:xfrm>
          </p:grpSpPr>
          <p:sp>
            <p:nvSpPr>
              <p:cNvPr id="82" name="椭圆 81">
                <a:extLst>
                  <a:ext uri="{FF2B5EF4-FFF2-40B4-BE49-F238E27FC236}">
                    <a16:creationId xmlns="" xmlns:a16="http://schemas.microsoft.com/office/drawing/2014/main" id="{1118A272-16FF-4CED-8AFF-851338CFF6E8}"/>
                  </a:ext>
                </a:extLst>
              </p:cNvPr>
              <p:cNvSpPr/>
              <p:nvPr/>
            </p:nvSpPr>
            <p:spPr>
              <a:xfrm>
                <a:off x="3681036" y="665714"/>
                <a:ext cx="718890" cy="718888"/>
              </a:xfrm>
              <a:prstGeom prst="ellipse">
                <a:avLst/>
              </a:prstGeom>
              <a:gradFill flip="none" rotWithShape="1">
                <a:gsLst>
                  <a:gs pos="0">
                    <a:schemeClr val="accent1">
                      <a:lumMod val="5000"/>
                      <a:lumOff val="95000"/>
                    </a:schemeClr>
                  </a:gs>
                  <a:gs pos="100000">
                    <a:srgbClr val="98F0BE"/>
                  </a:gs>
                </a:gsLst>
                <a:lin ang="27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83" name="图形 82">
                <a:extLst>
                  <a:ext uri="{FF2B5EF4-FFF2-40B4-BE49-F238E27FC236}">
                    <a16:creationId xmlns="" xmlns:a16="http://schemas.microsoft.com/office/drawing/2014/main" id="{F4E0053E-ADDD-4702-BD73-E3296325A9B5}"/>
                  </a:ext>
                </a:extLst>
              </p:cNvPr>
              <p:cNvPicPr>
                <a:picLocks/>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3882320" y="866997"/>
                <a:ext cx="316321" cy="316321"/>
              </a:xfrm>
              <a:prstGeom prst="rect">
                <a:avLst/>
              </a:prstGeom>
            </p:spPr>
          </p:pic>
        </p:grpSp>
        <p:sp>
          <p:nvSpPr>
            <p:cNvPr id="127" name="矩形 126">
              <a:extLst>
                <a:ext uri="{FF2B5EF4-FFF2-40B4-BE49-F238E27FC236}">
                  <a16:creationId xmlns="" xmlns:a16="http://schemas.microsoft.com/office/drawing/2014/main" id="{357E8320-0111-434D-92FA-219B164D7986}"/>
                </a:ext>
              </a:extLst>
            </p:cNvPr>
            <p:cNvSpPr/>
            <p:nvPr/>
          </p:nvSpPr>
          <p:spPr>
            <a:xfrm>
              <a:off x="9224764" y="3203124"/>
              <a:ext cx="182122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产品获取没有障碍</a:t>
              </a:r>
            </a:p>
          </p:txBody>
        </p:sp>
      </p:grpSp>
      <p:grpSp>
        <p:nvGrpSpPr>
          <p:cNvPr id="915" name="组合 914">
            <a:extLst>
              <a:ext uri="{FF2B5EF4-FFF2-40B4-BE49-F238E27FC236}">
                <a16:creationId xmlns="" xmlns:a16="http://schemas.microsoft.com/office/drawing/2014/main" id="{48330252-0D1C-4F11-9ECB-D7D30BDD8C2F}"/>
              </a:ext>
            </a:extLst>
          </p:cNvPr>
          <p:cNvGrpSpPr/>
          <p:nvPr/>
        </p:nvGrpSpPr>
        <p:grpSpPr>
          <a:xfrm>
            <a:off x="1024817" y="2992067"/>
            <a:ext cx="2604416" cy="718888"/>
            <a:chOff x="9224764" y="6429274"/>
            <a:chExt cx="2604416" cy="718888"/>
          </a:xfrm>
        </p:grpSpPr>
        <p:grpSp>
          <p:nvGrpSpPr>
            <p:cNvPr id="905" name="组合 904">
              <a:extLst>
                <a:ext uri="{FF2B5EF4-FFF2-40B4-BE49-F238E27FC236}">
                  <a16:creationId xmlns="" xmlns:a16="http://schemas.microsoft.com/office/drawing/2014/main" id="{4641469F-97F5-4A25-9F4E-93123597A58C}"/>
                </a:ext>
              </a:extLst>
            </p:cNvPr>
            <p:cNvGrpSpPr/>
            <p:nvPr/>
          </p:nvGrpSpPr>
          <p:grpSpPr>
            <a:xfrm>
              <a:off x="11110290" y="6429274"/>
              <a:ext cx="718890" cy="718888"/>
              <a:chOff x="10345350" y="643134"/>
              <a:chExt cx="718890" cy="718888"/>
            </a:xfrm>
          </p:grpSpPr>
          <p:sp>
            <p:nvSpPr>
              <p:cNvPr id="88" name="椭圆 87">
                <a:extLst>
                  <a:ext uri="{FF2B5EF4-FFF2-40B4-BE49-F238E27FC236}">
                    <a16:creationId xmlns="" xmlns:a16="http://schemas.microsoft.com/office/drawing/2014/main" id="{C758AFEC-A002-4760-AEB4-84EEA7C41A0F}"/>
                  </a:ext>
                </a:extLst>
              </p:cNvPr>
              <p:cNvSpPr/>
              <p:nvPr/>
            </p:nvSpPr>
            <p:spPr>
              <a:xfrm>
                <a:off x="10345350" y="643134"/>
                <a:ext cx="718890" cy="718888"/>
              </a:xfrm>
              <a:prstGeom prst="ellipse">
                <a:avLst/>
              </a:prstGeom>
              <a:gradFill flip="none" rotWithShape="1">
                <a:gsLst>
                  <a:gs pos="0">
                    <a:schemeClr val="accent1">
                      <a:lumMod val="5000"/>
                      <a:lumOff val="95000"/>
                    </a:schemeClr>
                  </a:gs>
                  <a:gs pos="100000">
                    <a:srgbClr val="98F0BE"/>
                  </a:gs>
                </a:gsLst>
                <a:lin ang="27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89" name="图形 88">
                <a:extLst>
                  <a:ext uri="{FF2B5EF4-FFF2-40B4-BE49-F238E27FC236}">
                    <a16:creationId xmlns="" xmlns:a16="http://schemas.microsoft.com/office/drawing/2014/main" id="{112C582B-EAAE-44B7-ADED-594EA9D4023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10474198" y="792480"/>
                <a:ext cx="448492" cy="420194"/>
              </a:xfrm>
              <a:prstGeom prst="rect">
                <a:avLst/>
              </a:prstGeom>
            </p:spPr>
          </p:pic>
        </p:grpSp>
        <p:sp>
          <p:nvSpPr>
            <p:cNvPr id="130" name="矩形 129">
              <a:extLst>
                <a:ext uri="{FF2B5EF4-FFF2-40B4-BE49-F238E27FC236}">
                  <a16:creationId xmlns="" xmlns:a16="http://schemas.microsoft.com/office/drawing/2014/main" id="{C8BBACDF-C982-498A-A086-909DE8A842A2}"/>
                </a:ext>
              </a:extLst>
            </p:cNvPr>
            <p:cNvSpPr/>
            <p:nvPr/>
          </p:nvSpPr>
          <p:spPr>
            <a:xfrm>
              <a:off x="9224764" y="6619441"/>
              <a:ext cx="182122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利用现有通信网络</a:t>
              </a:r>
            </a:p>
          </p:txBody>
        </p:sp>
      </p:grpSp>
      <p:grpSp>
        <p:nvGrpSpPr>
          <p:cNvPr id="910" name="组合 909">
            <a:extLst>
              <a:ext uri="{FF2B5EF4-FFF2-40B4-BE49-F238E27FC236}">
                <a16:creationId xmlns="" xmlns:a16="http://schemas.microsoft.com/office/drawing/2014/main" id="{A4C27DFC-5FE2-4B37-A46C-24EB038D520E}"/>
              </a:ext>
            </a:extLst>
          </p:cNvPr>
          <p:cNvGrpSpPr/>
          <p:nvPr/>
        </p:nvGrpSpPr>
        <p:grpSpPr>
          <a:xfrm>
            <a:off x="8068041" y="4795686"/>
            <a:ext cx="2590239" cy="718888"/>
            <a:chOff x="8460666" y="4199538"/>
            <a:chExt cx="2590239" cy="718888"/>
          </a:xfrm>
        </p:grpSpPr>
        <p:grpSp>
          <p:nvGrpSpPr>
            <p:cNvPr id="902" name="组合 901">
              <a:extLst>
                <a:ext uri="{FF2B5EF4-FFF2-40B4-BE49-F238E27FC236}">
                  <a16:creationId xmlns="" xmlns:a16="http://schemas.microsoft.com/office/drawing/2014/main" id="{8550B060-D55D-4574-8B78-109344DB704C}"/>
                </a:ext>
              </a:extLst>
            </p:cNvPr>
            <p:cNvGrpSpPr/>
            <p:nvPr/>
          </p:nvGrpSpPr>
          <p:grpSpPr>
            <a:xfrm>
              <a:off x="8460666" y="4199538"/>
              <a:ext cx="718890" cy="718888"/>
              <a:chOff x="7708830" y="643134"/>
              <a:chExt cx="718890" cy="718888"/>
            </a:xfrm>
          </p:grpSpPr>
          <p:sp>
            <p:nvSpPr>
              <p:cNvPr id="76" name="椭圆 75">
                <a:extLst>
                  <a:ext uri="{FF2B5EF4-FFF2-40B4-BE49-F238E27FC236}">
                    <a16:creationId xmlns="" xmlns:a16="http://schemas.microsoft.com/office/drawing/2014/main" id="{297D46B4-F51C-4AD2-AEF9-D58FDBAB448A}"/>
                  </a:ext>
                </a:extLst>
              </p:cNvPr>
              <p:cNvSpPr/>
              <p:nvPr/>
            </p:nvSpPr>
            <p:spPr>
              <a:xfrm>
                <a:off x="7708830" y="643134"/>
                <a:ext cx="718890" cy="718888"/>
              </a:xfrm>
              <a:prstGeom prst="ellipse">
                <a:avLst/>
              </a:prstGeom>
              <a:gradFill flip="none" rotWithShape="1">
                <a:gsLst>
                  <a:gs pos="0">
                    <a:schemeClr val="accent1">
                      <a:lumMod val="5000"/>
                      <a:lumOff val="95000"/>
                    </a:schemeClr>
                  </a:gs>
                  <a:gs pos="100000">
                    <a:srgbClr val="98F0BE"/>
                  </a:gs>
                </a:gsLst>
                <a:lin ang="27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7" name="图形 76">
                <a:extLst>
                  <a:ext uri="{FF2B5EF4-FFF2-40B4-BE49-F238E27FC236}">
                    <a16:creationId xmlns="" xmlns:a16="http://schemas.microsoft.com/office/drawing/2014/main" id="{AC2B91D5-906A-4776-912F-24D3C4D9E42D}"/>
                  </a:ext>
                </a:extLst>
              </p:cNvPr>
              <p:cNvPicPr>
                <a:picLocks/>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7891803" y="826106"/>
                <a:ext cx="352942" cy="352942"/>
              </a:xfrm>
              <a:prstGeom prst="rect">
                <a:avLst/>
              </a:prstGeom>
            </p:spPr>
          </p:pic>
        </p:grpSp>
        <p:sp>
          <p:nvSpPr>
            <p:cNvPr id="128" name="矩形 127">
              <a:extLst>
                <a:ext uri="{FF2B5EF4-FFF2-40B4-BE49-F238E27FC236}">
                  <a16:creationId xmlns="" xmlns:a16="http://schemas.microsoft.com/office/drawing/2014/main" id="{A691869A-9273-4963-B029-1A3593DD50C4}"/>
                </a:ext>
              </a:extLst>
            </p:cNvPr>
            <p:cNvSpPr/>
            <p:nvPr/>
          </p:nvSpPr>
          <p:spPr>
            <a:xfrm>
              <a:off x="9224764" y="4389705"/>
              <a:ext cx="182614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不依赖主观的推荐</a:t>
              </a:r>
            </a:p>
          </p:txBody>
        </p:sp>
      </p:grpSp>
      <p:grpSp>
        <p:nvGrpSpPr>
          <p:cNvPr id="916" name="组合 915">
            <a:extLst>
              <a:ext uri="{FF2B5EF4-FFF2-40B4-BE49-F238E27FC236}">
                <a16:creationId xmlns="" xmlns:a16="http://schemas.microsoft.com/office/drawing/2014/main" id="{8C8224B4-0DAC-41B8-AE54-35FE7B0CC08A}"/>
              </a:ext>
            </a:extLst>
          </p:cNvPr>
          <p:cNvGrpSpPr/>
          <p:nvPr/>
        </p:nvGrpSpPr>
        <p:grpSpPr>
          <a:xfrm>
            <a:off x="1533721" y="4795686"/>
            <a:ext cx="2604416" cy="718888"/>
            <a:chOff x="9224764" y="7727185"/>
            <a:chExt cx="2604416" cy="718888"/>
          </a:xfrm>
        </p:grpSpPr>
        <p:grpSp>
          <p:nvGrpSpPr>
            <p:cNvPr id="906" name="组合 905">
              <a:extLst>
                <a:ext uri="{FF2B5EF4-FFF2-40B4-BE49-F238E27FC236}">
                  <a16:creationId xmlns="" xmlns:a16="http://schemas.microsoft.com/office/drawing/2014/main" id="{E5E50555-BE22-46EE-9D37-F42DED53A2FF}"/>
                </a:ext>
              </a:extLst>
            </p:cNvPr>
            <p:cNvGrpSpPr/>
            <p:nvPr/>
          </p:nvGrpSpPr>
          <p:grpSpPr>
            <a:xfrm>
              <a:off x="11110290" y="7727185"/>
              <a:ext cx="718890" cy="718888"/>
              <a:chOff x="11306049" y="643134"/>
              <a:chExt cx="718890" cy="718888"/>
            </a:xfrm>
          </p:grpSpPr>
          <p:sp>
            <p:nvSpPr>
              <p:cNvPr id="91" name="椭圆 90">
                <a:extLst>
                  <a:ext uri="{FF2B5EF4-FFF2-40B4-BE49-F238E27FC236}">
                    <a16:creationId xmlns="" xmlns:a16="http://schemas.microsoft.com/office/drawing/2014/main" id="{E91C97AC-2D98-4D34-AF87-3B360B22A9E3}"/>
                  </a:ext>
                </a:extLst>
              </p:cNvPr>
              <p:cNvSpPr/>
              <p:nvPr/>
            </p:nvSpPr>
            <p:spPr>
              <a:xfrm>
                <a:off x="11306049" y="643134"/>
                <a:ext cx="718890" cy="718888"/>
              </a:xfrm>
              <a:prstGeom prst="ellipse">
                <a:avLst/>
              </a:prstGeom>
              <a:gradFill flip="none" rotWithShape="1">
                <a:gsLst>
                  <a:gs pos="0">
                    <a:schemeClr val="accent1">
                      <a:lumMod val="5000"/>
                      <a:lumOff val="95000"/>
                    </a:schemeClr>
                  </a:gs>
                  <a:gs pos="100000">
                    <a:srgbClr val="98F0BE"/>
                  </a:gs>
                </a:gsLst>
                <a:lin ang="27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92" name="图形 91">
                <a:extLst>
                  <a:ext uri="{FF2B5EF4-FFF2-40B4-BE49-F238E27FC236}">
                    <a16:creationId xmlns="" xmlns:a16="http://schemas.microsoft.com/office/drawing/2014/main" id="{175AF3BE-4C1C-4EB5-80B6-3801B43504A2}"/>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11508556" y="845640"/>
                <a:ext cx="313874" cy="313874"/>
              </a:xfrm>
              <a:prstGeom prst="rect">
                <a:avLst/>
              </a:prstGeom>
            </p:spPr>
          </p:pic>
        </p:grpSp>
        <p:sp>
          <p:nvSpPr>
            <p:cNvPr id="131" name="矩形 130">
              <a:extLst>
                <a:ext uri="{FF2B5EF4-FFF2-40B4-BE49-F238E27FC236}">
                  <a16:creationId xmlns="" xmlns:a16="http://schemas.microsoft.com/office/drawing/2014/main" id="{1D50B752-0631-4DEE-835A-02E6A327ED75}"/>
                </a:ext>
              </a:extLst>
            </p:cNvPr>
            <p:cNvSpPr/>
            <p:nvPr/>
          </p:nvSpPr>
          <p:spPr>
            <a:xfrm>
              <a:off x="9224764" y="7917352"/>
              <a:ext cx="182122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可广泛传播的渠道</a:t>
              </a:r>
            </a:p>
          </p:txBody>
        </p:sp>
      </p:grpSp>
      <p:sp>
        <p:nvSpPr>
          <p:cNvPr id="73" name="任意多边形: 形状 72">
            <a:extLst>
              <a:ext uri="{FF2B5EF4-FFF2-40B4-BE49-F238E27FC236}">
                <a16:creationId xmlns="" xmlns:a16="http://schemas.microsoft.com/office/drawing/2014/main" id="{5E535D91-24B1-4655-9A75-A19D1A1458B4}"/>
              </a:ext>
            </a:extLst>
          </p:cNvPr>
          <p:cNvSpPr/>
          <p:nvPr/>
        </p:nvSpPr>
        <p:spPr>
          <a:xfrm>
            <a:off x="7498669" y="2645958"/>
            <a:ext cx="202692" cy="104395"/>
          </a:xfrm>
          <a:custGeom>
            <a:avLst/>
            <a:gdLst>
              <a:gd name="connsiteX0" fmla="*/ 0 w 225552"/>
              <a:gd name="connsiteY0" fmla="*/ 0 h 161544"/>
              <a:gd name="connsiteX1" fmla="*/ 225552 w 225552"/>
              <a:gd name="connsiteY1" fmla="*/ 0 h 161544"/>
              <a:gd name="connsiteX2" fmla="*/ 152400 w 225552"/>
              <a:gd name="connsiteY2" fmla="*/ 161544 h 161544"/>
              <a:gd name="connsiteX3" fmla="*/ 176784 w 225552"/>
              <a:gd name="connsiteY3" fmla="*/ 27432 h 161544"/>
              <a:gd name="connsiteX4" fmla="*/ 0 w 225552"/>
              <a:gd name="connsiteY4" fmla="*/ 0 h 161544"/>
              <a:gd name="connsiteX0" fmla="*/ 0 w 225552"/>
              <a:gd name="connsiteY0" fmla="*/ 0 h 161544"/>
              <a:gd name="connsiteX1" fmla="*/ 225552 w 225552"/>
              <a:gd name="connsiteY1" fmla="*/ 0 h 161544"/>
              <a:gd name="connsiteX2" fmla="*/ 152400 w 225552"/>
              <a:gd name="connsiteY2" fmla="*/ 161544 h 161544"/>
              <a:gd name="connsiteX3" fmla="*/ 165354 w 225552"/>
              <a:gd name="connsiteY3" fmla="*/ 39815 h 161544"/>
              <a:gd name="connsiteX4" fmla="*/ 0 w 225552"/>
              <a:gd name="connsiteY4" fmla="*/ 0 h 161544"/>
              <a:gd name="connsiteX0" fmla="*/ 0 w 277940"/>
              <a:gd name="connsiteY0" fmla="*/ 34290 h 161544"/>
              <a:gd name="connsiteX1" fmla="*/ 277940 w 277940"/>
              <a:gd name="connsiteY1" fmla="*/ 0 h 161544"/>
              <a:gd name="connsiteX2" fmla="*/ 204788 w 277940"/>
              <a:gd name="connsiteY2" fmla="*/ 161544 h 161544"/>
              <a:gd name="connsiteX3" fmla="*/ 217742 w 277940"/>
              <a:gd name="connsiteY3" fmla="*/ 39815 h 161544"/>
              <a:gd name="connsiteX4" fmla="*/ 0 w 277940"/>
              <a:gd name="connsiteY4" fmla="*/ 34290 h 161544"/>
              <a:gd name="connsiteX0" fmla="*/ 0 w 277940"/>
              <a:gd name="connsiteY0" fmla="*/ 34290 h 164402"/>
              <a:gd name="connsiteX1" fmla="*/ 277940 w 277940"/>
              <a:gd name="connsiteY1" fmla="*/ 0 h 164402"/>
              <a:gd name="connsiteX2" fmla="*/ 163831 w 277940"/>
              <a:gd name="connsiteY2" fmla="*/ 164402 h 164402"/>
              <a:gd name="connsiteX3" fmla="*/ 217742 w 277940"/>
              <a:gd name="connsiteY3" fmla="*/ 39815 h 164402"/>
              <a:gd name="connsiteX4" fmla="*/ 0 w 277940"/>
              <a:gd name="connsiteY4" fmla="*/ 34290 h 164402"/>
              <a:gd name="connsiteX0" fmla="*/ 0 w 259843"/>
              <a:gd name="connsiteY0" fmla="*/ 13335 h 143447"/>
              <a:gd name="connsiteX1" fmla="*/ 259843 w 259843"/>
              <a:gd name="connsiteY1" fmla="*/ 0 h 143447"/>
              <a:gd name="connsiteX2" fmla="*/ 163831 w 259843"/>
              <a:gd name="connsiteY2" fmla="*/ 143447 h 143447"/>
              <a:gd name="connsiteX3" fmla="*/ 217742 w 259843"/>
              <a:gd name="connsiteY3" fmla="*/ 18860 h 143447"/>
              <a:gd name="connsiteX4" fmla="*/ 0 w 259843"/>
              <a:gd name="connsiteY4" fmla="*/ 13335 h 143447"/>
              <a:gd name="connsiteX0" fmla="*/ 0 w 219838"/>
              <a:gd name="connsiteY0" fmla="*/ 16193 h 143447"/>
              <a:gd name="connsiteX1" fmla="*/ 219838 w 219838"/>
              <a:gd name="connsiteY1" fmla="*/ 0 h 143447"/>
              <a:gd name="connsiteX2" fmla="*/ 123826 w 219838"/>
              <a:gd name="connsiteY2" fmla="*/ 143447 h 143447"/>
              <a:gd name="connsiteX3" fmla="*/ 177737 w 219838"/>
              <a:gd name="connsiteY3" fmla="*/ 18860 h 143447"/>
              <a:gd name="connsiteX4" fmla="*/ 0 w 219838"/>
              <a:gd name="connsiteY4" fmla="*/ 16193 h 143447"/>
              <a:gd name="connsiteX0" fmla="*/ 0 w 216980"/>
              <a:gd name="connsiteY0" fmla="*/ 16193 h 143447"/>
              <a:gd name="connsiteX1" fmla="*/ 216980 w 216980"/>
              <a:gd name="connsiteY1" fmla="*/ 0 h 143447"/>
              <a:gd name="connsiteX2" fmla="*/ 120968 w 216980"/>
              <a:gd name="connsiteY2" fmla="*/ 143447 h 143447"/>
              <a:gd name="connsiteX3" fmla="*/ 174879 w 216980"/>
              <a:gd name="connsiteY3" fmla="*/ 18860 h 143447"/>
              <a:gd name="connsiteX4" fmla="*/ 0 w 216980"/>
              <a:gd name="connsiteY4" fmla="*/ 16193 h 143447"/>
              <a:gd name="connsiteX0" fmla="*/ 0 w 216980"/>
              <a:gd name="connsiteY0" fmla="*/ 16193 h 105347"/>
              <a:gd name="connsiteX1" fmla="*/ 216980 w 216980"/>
              <a:gd name="connsiteY1" fmla="*/ 0 h 105347"/>
              <a:gd name="connsiteX2" fmla="*/ 133350 w 216980"/>
              <a:gd name="connsiteY2" fmla="*/ 105347 h 105347"/>
              <a:gd name="connsiteX3" fmla="*/ 174879 w 216980"/>
              <a:gd name="connsiteY3" fmla="*/ 18860 h 105347"/>
              <a:gd name="connsiteX4" fmla="*/ 0 w 216980"/>
              <a:gd name="connsiteY4" fmla="*/ 16193 h 105347"/>
              <a:gd name="connsiteX0" fmla="*/ 0 w 220790"/>
              <a:gd name="connsiteY0" fmla="*/ 22861 h 112015"/>
              <a:gd name="connsiteX1" fmla="*/ 220790 w 220790"/>
              <a:gd name="connsiteY1" fmla="*/ 0 h 112015"/>
              <a:gd name="connsiteX2" fmla="*/ 133350 w 220790"/>
              <a:gd name="connsiteY2" fmla="*/ 112015 h 112015"/>
              <a:gd name="connsiteX3" fmla="*/ 174879 w 220790"/>
              <a:gd name="connsiteY3" fmla="*/ 25528 h 112015"/>
              <a:gd name="connsiteX4" fmla="*/ 0 w 220790"/>
              <a:gd name="connsiteY4" fmla="*/ 22861 h 112015"/>
              <a:gd name="connsiteX0" fmla="*/ 0 w 220790"/>
              <a:gd name="connsiteY0" fmla="*/ 22861 h 112015"/>
              <a:gd name="connsiteX1" fmla="*/ 220790 w 220790"/>
              <a:gd name="connsiteY1" fmla="*/ 0 h 112015"/>
              <a:gd name="connsiteX2" fmla="*/ 133350 w 220790"/>
              <a:gd name="connsiteY2" fmla="*/ 112015 h 112015"/>
              <a:gd name="connsiteX3" fmla="*/ 172022 w 220790"/>
              <a:gd name="connsiteY3" fmla="*/ 22670 h 112015"/>
              <a:gd name="connsiteX4" fmla="*/ 0 w 220790"/>
              <a:gd name="connsiteY4" fmla="*/ 22861 h 112015"/>
              <a:gd name="connsiteX0" fmla="*/ 0 w 202692"/>
              <a:gd name="connsiteY0" fmla="*/ 15241 h 104395"/>
              <a:gd name="connsiteX1" fmla="*/ 202692 w 202692"/>
              <a:gd name="connsiteY1" fmla="*/ 0 h 104395"/>
              <a:gd name="connsiteX2" fmla="*/ 133350 w 202692"/>
              <a:gd name="connsiteY2" fmla="*/ 104395 h 104395"/>
              <a:gd name="connsiteX3" fmla="*/ 172022 w 202692"/>
              <a:gd name="connsiteY3" fmla="*/ 15050 h 104395"/>
              <a:gd name="connsiteX4" fmla="*/ 0 w 202692"/>
              <a:gd name="connsiteY4" fmla="*/ 15241 h 1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92" h="104395">
                <a:moveTo>
                  <a:pt x="0" y="15241"/>
                </a:moveTo>
                <a:lnTo>
                  <a:pt x="202692" y="0"/>
                </a:lnTo>
                <a:lnTo>
                  <a:pt x="133350" y="104395"/>
                </a:lnTo>
                <a:lnTo>
                  <a:pt x="172022" y="15050"/>
                </a:lnTo>
                <a:lnTo>
                  <a:pt x="0" y="1524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73196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E17D"/>
        </a:solidFill>
        <a:effectLst/>
      </p:bgPr>
    </p:bg>
    <p:spTree>
      <p:nvGrpSpPr>
        <p:cNvPr id="1" name=""/>
        <p:cNvGrpSpPr/>
        <p:nvPr/>
      </p:nvGrpSpPr>
      <p:grpSpPr>
        <a:xfrm>
          <a:off x="0" y="0"/>
          <a:ext cx="0" cy="0"/>
          <a:chOff x="0" y="0"/>
          <a:chExt cx="0" cy="0"/>
        </a:xfrm>
      </p:grpSpPr>
      <p:sp>
        <p:nvSpPr>
          <p:cNvPr id="54" name="矩形 53">
            <a:extLst>
              <a:ext uri="{FF2B5EF4-FFF2-40B4-BE49-F238E27FC236}">
                <a16:creationId xmlns="" xmlns:a16="http://schemas.microsoft.com/office/drawing/2014/main" id="{950EA877-1EAC-4856-8BAA-671274395DF4}"/>
              </a:ext>
            </a:extLst>
          </p:cNvPr>
          <p:cNvSpPr/>
          <p:nvPr/>
        </p:nvSpPr>
        <p:spPr>
          <a:xfrm>
            <a:off x="0" y="0"/>
            <a:ext cx="12192000" cy="6858000"/>
          </a:xfrm>
          <a:prstGeom prst="rect">
            <a:avLst/>
          </a:prstGeom>
          <a:solidFill>
            <a:srgbClr val="1DC288"/>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55" name="图片 54">
            <a:extLst>
              <a:ext uri="{FF2B5EF4-FFF2-40B4-BE49-F238E27FC236}">
                <a16:creationId xmlns="" xmlns:a16="http://schemas.microsoft.com/office/drawing/2014/main" id="{7A000D8D-A33A-4C5D-B580-CE13C4ACFF19}"/>
              </a:ext>
            </a:extLst>
          </p:cNvPr>
          <p:cNvPicPr>
            <a:picLocks noChangeAspect="1"/>
          </p:cNvPicPr>
          <p:nvPr/>
        </p:nvPicPr>
        <p:blipFill>
          <a:blip r:embed="rId3"/>
          <a:stretch>
            <a:fillRect/>
          </a:stretch>
        </p:blipFill>
        <p:spPr>
          <a:xfrm>
            <a:off x="104964" y="16380"/>
            <a:ext cx="11982072" cy="6825240"/>
          </a:xfrm>
          <a:prstGeom prst="rect">
            <a:avLst/>
          </a:prstGeom>
        </p:spPr>
      </p:pic>
      <p:sp>
        <p:nvSpPr>
          <p:cNvPr id="57" name="矩形 56">
            <a:extLst>
              <a:ext uri="{FF2B5EF4-FFF2-40B4-BE49-F238E27FC236}">
                <a16:creationId xmlns="" xmlns:a16="http://schemas.microsoft.com/office/drawing/2014/main" id="{913A51BF-8FC7-4546-82E3-8DB4B26F6354}"/>
              </a:ext>
            </a:extLst>
          </p:cNvPr>
          <p:cNvSpPr/>
          <p:nvPr/>
        </p:nvSpPr>
        <p:spPr>
          <a:xfrm>
            <a:off x="0" y="0"/>
            <a:ext cx="12192000" cy="6858000"/>
          </a:xfrm>
          <a:prstGeom prst="rect">
            <a:avLst/>
          </a:prstGeom>
          <a:solidFill>
            <a:srgbClr val="1DC288">
              <a:alpha val="73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 name="矩形 66">
            <a:extLst>
              <a:ext uri="{FF2B5EF4-FFF2-40B4-BE49-F238E27FC236}">
                <a16:creationId xmlns="" xmlns:a16="http://schemas.microsoft.com/office/drawing/2014/main" id="{FEB62484-C490-49D7-9BC2-7D5244E703FD}"/>
              </a:ext>
            </a:extLst>
          </p:cNvPr>
          <p:cNvSpPr/>
          <p:nvPr/>
        </p:nvSpPr>
        <p:spPr>
          <a:xfrm>
            <a:off x="0" y="0"/>
            <a:ext cx="12192000" cy="6858000"/>
          </a:xfrm>
          <a:prstGeom prst="rect">
            <a:avLst/>
          </a:prstGeom>
          <a:gradFill flip="none" rotWithShape="1">
            <a:gsLst>
              <a:gs pos="0">
                <a:srgbClr val="1DC288">
                  <a:alpha val="0"/>
                </a:srgbClr>
              </a:gs>
              <a:gs pos="100000">
                <a:srgbClr val="1DC288"/>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59" name="组合 58">
            <a:extLst>
              <a:ext uri="{FF2B5EF4-FFF2-40B4-BE49-F238E27FC236}">
                <a16:creationId xmlns="" xmlns:a16="http://schemas.microsoft.com/office/drawing/2014/main" id="{EDB6E750-7F9B-4884-8957-C5F3895B5D9D}"/>
              </a:ext>
            </a:extLst>
          </p:cNvPr>
          <p:cNvGrpSpPr/>
          <p:nvPr/>
        </p:nvGrpSpPr>
        <p:grpSpPr>
          <a:xfrm>
            <a:off x="-5802788" y="-4905851"/>
            <a:ext cx="16669702" cy="16669702"/>
            <a:chOff x="-5802788" y="-4905851"/>
            <a:chExt cx="16669702" cy="16669702"/>
          </a:xfrm>
        </p:grpSpPr>
        <p:sp>
          <p:nvSpPr>
            <p:cNvPr id="60" name="椭圆 36">
              <a:extLst>
                <a:ext uri="{FF2B5EF4-FFF2-40B4-BE49-F238E27FC236}">
                  <a16:creationId xmlns="" xmlns:a16="http://schemas.microsoft.com/office/drawing/2014/main" id="{9BF103EE-631A-4C27-8432-3237064D464D}"/>
                </a:ext>
              </a:extLst>
            </p:cNvPr>
            <p:cNvSpPr/>
            <p:nvPr/>
          </p:nvSpPr>
          <p:spPr>
            <a:xfrm>
              <a:off x="583658" y="1480595"/>
              <a:ext cx="3896810" cy="3896810"/>
            </a:xfrm>
            <a:custGeom>
              <a:avLst/>
              <a:gdLst>
                <a:gd name="connsiteX0" fmla="*/ 0 w 3896810"/>
                <a:gd name="connsiteY0" fmla="*/ 1948405 h 3896810"/>
                <a:gd name="connsiteX1" fmla="*/ 1948405 w 3896810"/>
                <a:gd name="connsiteY1" fmla="*/ 0 h 3896810"/>
                <a:gd name="connsiteX2" fmla="*/ 3896810 w 3896810"/>
                <a:gd name="connsiteY2" fmla="*/ 1948405 h 3896810"/>
                <a:gd name="connsiteX3" fmla="*/ 1948405 w 3896810"/>
                <a:gd name="connsiteY3" fmla="*/ 3896810 h 3896810"/>
                <a:gd name="connsiteX4" fmla="*/ 0 w 3896810"/>
                <a:gd name="connsiteY4" fmla="*/ 1948405 h 3896810"/>
                <a:gd name="connsiteX0" fmla="*/ 4147595 w 8044405"/>
                <a:gd name="connsiteY0" fmla="*/ 3429000 h 5377405"/>
                <a:gd name="connsiteX1" fmla="*/ 0 w 8044405"/>
                <a:gd name="connsiteY1" fmla="*/ 0 h 5377405"/>
                <a:gd name="connsiteX2" fmla="*/ 6096000 w 8044405"/>
                <a:gd name="connsiteY2" fmla="*/ 1480595 h 5377405"/>
                <a:gd name="connsiteX3" fmla="*/ 8044405 w 8044405"/>
                <a:gd name="connsiteY3" fmla="*/ 3429000 h 5377405"/>
                <a:gd name="connsiteX4" fmla="*/ 6096000 w 8044405"/>
                <a:gd name="connsiteY4" fmla="*/ 5377405 h 5377405"/>
                <a:gd name="connsiteX5" fmla="*/ 4147595 w 8044405"/>
                <a:gd name="connsiteY5" fmla="*/ 3429000 h 5377405"/>
                <a:gd name="connsiteX0" fmla="*/ 0 w 3896810"/>
                <a:gd name="connsiteY0" fmla="*/ 1948405 h 3896810"/>
                <a:gd name="connsiteX1" fmla="*/ 1948405 w 3896810"/>
                <a:gd name="connsiteY1" fmla="*/ 0 h 3896810"/>
                <a:gd name="connsiteX2" fmla="*/ 3896810 w 3896810"/>
                <a:gd name="connsiteY2" fmla="*/ 1948405 h 3896810"/>
                <a:gd name="connsiteX3" fmla="*/ 1948405 w 3896810"/>
                <a:gd name="connsiteY3" fmla="*/ 3896810 h 3896810"/>
                <a:gd name="connsiteX4" fmla="*/ 0 w 3896810"/>
                <a:gd name="connsiteY4" fmla="*/ 1948405 h 3896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6810" h="3896810">
                  <a:moveTo>
                    <a:pt x="0" y="1948405"/>
                  </a:moveTo>
                  <a:cubicBezTo>
                    <a:pt x="0" y="872331"/>
                    <a:pt x="872331" y="0"/>
                    <a:pt x="1948405" y="0"/>
                  </a:cubicBezTo>
                  <a:cubicBezTo>
                    <a:pt x="3024479" y="0"/>
                    <a:pt x="3896810" y="872331"/>
                    <a:pt x="3896810" y="1948405"/>
                  </a:cubicBezTo>
                  <a:cubicBezTo>
                    <a:pt x="3896810" y="3024479"/>
                    <a:pt x="3024479" y="3896810"/>
                    <a:pt x="1948405" y="3896810"/>
                  </a:cubicBezTo>
                  <a:cubicBezTo>
                    <a:pt x="872331" y="3896810"/>
                    <a:pt x="0" y="3024479"/>
                    <a:pt x="0" y="1948405"/>
                  </a:cubicBezTo>
                  <a:close/>
                </a:path>
              </a:pathLst>
            </a:custGeom>
            <a:noFill/>
            <a:ln w="66675">
              <a:solidFill>
                <a:schemeClr val="bg1">
                  <a:alpha val="3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 name="任意多边形: 形状 60">
              <a:extLst>
                <a:ext uri="{FF2B5EF4-FFF2-40B4-BE49-F238E27FC236}">
                  <a16:creationId xmlns="" xmlns:a16="http://schemas.microsoft.com/office/drawing/2014/main" id="{A9DD0AA7-E03C-4D5D-A748-485960D097A1}"/>
                </a:ext>
              </a:extLst>
            </p:cNvPr>
            <p:cNvSpPr/>
            <p:nvPr/>
          </p:nvSpPr>
          <p:spPr>
            <a:xfrm>
              <a:off x="184505" y="1081442"/>
              <a:ext cx="4695116" cy="4695116"/>
            </a:xfrm>
            <a:custGeom>
              <a:avLst/>
              <a:gdLst/>
              <a:ahLst/>
              <a:cxnLst/>
              <a:rect l="0" t="0" r="0" b="0"/>
              <a:pathLst>
                <a:path w="4695117" h="4695117">
                  <a:moveTo>
                    <a:pt x="0" y="2347558"/>
                  </a:moveTo>
                  <a:cubicBezTo>
                    <a:pt x="0" y="1051038"/>
                    <a:pt x="1051038" y="0"/>
                    <a:pt x="2347558" y="0"/>
                  </a:cubicBezTo>
                  <a:cubicBezTo>
                    <a:pt x="3644078" y="0"/>
                    <a:pt x="4695116" y="1051038"/>
                    <a:pt x="4695116" y="2347558"/>
                  </a:cubicBezTo>
                  <a:cubicBezTo>
                    <a:pt x="4695116" y="3644078"/>
                    <a:pt x="3644078" y="4695116"/>
                    <a:pt x="2347558" y="4695116"/>
                  </a:cubicBezTo>
                  <a:cubicBezTo>
                    <a:pt x="1051038" y="4695116"/>
                    <a:pt x="0" y="3644078"/>
                    <a:pt x="0" y="2347558"/>
                  </a:cubicBezTo>
                  <a:close/>
                </a:path>
              </a:pathLst>
            </a:custGeom>
            <a:noFill/>
            <a:ln w="63103" cap="flat" cmpd="sng" algn="ctr">
              <a:solidFill>
                <a:srgbClr val="FFFFFF">
                  <a:alpha val="35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 name="任意多边形: 形状 61">
              <a:extLst>
                <a:ext uri="{FF2B5EF4-FFF2-40B4-BE49-F238E27FC236}">
                  <a16:creationId xmlns="" xmlns:a16="http://schemas.microsoft.com/office/drawing/2014/main" id="{E8178A56-9EEE-4C28-9832-66216CC6A6AA}"/>
                </a:ext>
              </a:extLst>
            </p:cNvPr>
            <p:cNvSpPr/>
            <p:nvPr/>
          </p:nvSpPr>
          <p:spPr>
            <a:xfrm>
              <a:off x="-214648" y="682289"/>
              <a:ext cx="5493421" cy="5493421"/>
            </a:xfrm>
            <a:custGeom>
              <a:avLst/>
              <a:gdLst/>
              <a:ahLst/>
              <a:cxnLst/>
              <a:rect l="0" t="0" r="0" b="0"/>
              <a:pathLst>
                <a:path w="5493423" h="5493423">
                  <a:moveTo>
                    <a:pt x="0" y="2746711"/>
                  </a:moveTo>
                  <a:cubicBezTo>
                    <a:pt x="0" y="1229745"/>
                    <a:pt x="1229745" y="0"/>
                    <a:pt x="2746711" y="0"/>
                  </a:cubicBezTo>
                  <a:cubicBezTo>
                    <a:pt x="4263677" y="0"/>
                    <a:pt x="5493422" y="1229745"/>
                    <a:pt x="5493422" y="2746711"/>
                  </a:cubicBezTo>
                  <a:cubicBezTo>
                    <a:pt x="5493422" y="4263677"/>
                    <a:pt x="4263677" y="5493422"/>
                    <a:pt x="2746711" y="5493422"/>
                  </a:cubicBezTo>
                  <a:cubicBezTo>
                    <a:pt x="1229745" y="5493422"/>
                    <a:pt x="0" y="4263677"/>
                    <a:pt x="0" y="2746711"/>
                  </a:cubicBezTo>
                  <a:close/>
                </a:path>
              </a:pathLst>
            </a:custGeom>
            <a:noFill/>
            <a:ln w="59531" cap="flat" cmpd="sng" algn="ctr">
              <a:solidFill>
                <a:srgbClr val="FFFFFF">
                  <a:alpha val="33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 name="任意多边形: 形状 62">
              <a:extLst>
                <a:ext uri="{FF2B5EF4-FFF2-40B4-BE49-F238E27FC236}">
                  <a16:creationId xmlns="" xmlns:a16="http://schemas.microsoft.com/office/drawing/2014/main" id="{B7174517-1FC8-40BC-A2DE-C2956A99DBA7}"/>
                </a:ext>
              </a:extLst>
            </p:cNvPr>
            <p:cNvSpPr/>
            <p:nvPr/>
          </p:nvSpPr>
          <p:spPr>
            <a:xfrm>
              <a:off x="-613801" y="283136"/>
              <a:ext cx="6291727" cy="6291727"/>
            </a:xfrm>
            <a:custGeom>
              <a:avLst/>
              <a:gdLst/>
              <a:ahLst/>
              <a:cxnLst/>
              <a:rect l="0" t="0" r="0" b="0"/>
              <a:pathLst>
                <a:path w="6291729" h="6291729">
                  <a:moveTo>
                    <a:pt x="0" y="3145864"/>
                  </a:moveTo>
                  <a:cubicBezTo>
                    <a:pt x="0" y="1408452"/>
                    <a:pt x="1408452" y="0"/>
                    <a:pt x="3145864" y="0"/>
                  </a:cubicBezTo>
                  <a:cubicBezTo>
                    <a:pt x="4883276" y="0"/>
                    <a:pt x="6291728" y="1408452"/>
                    <a:pt x="6291728" y="3145864"/>
                  </a:cubicBezTo>
                  <a:cubicBezTo>
                    <a:pt x="6291728" y="4883276"/>
                    <a:pt x="4883276" y="6291728"/>
                    <a:pt x="3145864" y="6291728"/>
                  </a:cubicBezTo>
                  <a:cubicBezTo>
                    <a:pt x="1408452" y="6291728"/>
                    <a:pt x="0" y="4883276"/>
                    <a:pt x="0" y="3145864"/>
                  </a:cubicBezTo>
                  <a:close/>
                </a:path>
              </a:pathLst>
            </a:custGeom>
            <a:noFill/>
            <a:ln w="55959" cap="flat" cmpd="sng" algn="ctr">
              <a:solidFill>
                <a:srgbClr val="FFFFFF">
                  <a:alpha val="31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 name="任意多边形: 形状 63">
              <a:extLst>
                <a:ext uri="{FF2B5EF4-FFF2-40B4-BE49-F238E27FC236}">
                  <a16:creationId xmlns="" xmlns:a16="http://schemas.microsoft.com/office/drawing/2014/main" id="{711558D5-0186-49DD-97AC-09EA025781B7}"/>
                </a:ext>
              </a:extLst>
            </p:cNvPr>
            <p:cNvSpPr/>
            <p:nvPr/>
          </p:nvSpPr>
          <p:spPr>
            <a:xfrm>
              <a:off x="-1012953" y="-116016"/>
              <a:ext cx="7090033" cy="7090033"/>
            </a:xfrm>
            <a:custGeom>
              <a:avLst/>
              <a:gdLst/>
              <a:ahLst/>
              <a:cxnLst/>
              <a:rect l="0" t="0" r="0" b="0"/>
              <a:pathLst>
                <a:path w="7090034" h="7090033">
                  <a:moveTo>
                    <a:pt x="0" y="3545016"/>
                  </a:moveTo>
                  <a:cubicBezTo>
                    <a:pt x="0" y="1587158"/>
                    <a:pt x="1587159" y="0"/>
                    <a:pt x="3545017" y="0"/>
                  </a:cubicBezTo>
                  <a:cubicBezTo>
                    <a:pt x="5502875" y="0"/>
                    <a:pt x="7090033" y="1587158"/>
                    <a:pt x="7090033" y="3545016"/>
                  </a:cubicBezTo>
                  <a:cubicBezTo>
                    <a:pt x="7090033" y="5502874"/>
                    <a:pt x="5502875" y="7090032"/>
                    <a:pt x="3545017" y="7090032"/>
                  </a:cubicBezTo>
                  <a:cubicBezTo>
                    <a:pt x="1587159" y="7090032"/>
                    <a:pt x="0" y="5502874"/>
                    <a:pt x="0" y="3545016"/>
                  </a:cubicBezTo>
                  <a:close/>
                </a:path>
              </a:pathLst>
            </a:custGeom>
            <a:noFill/>
            <a:ln w="52388" cap="flat" cmpd="sng" algn="ctr">
              <a:solidFill>
                <a:srgbClr val="FFFFFF">
                  <a:alpha val="29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 name="任意多边形: 形状 64">
              <a:extLst>
                <a:ext uri="{FF2B5EF4-FFF2-40B4-BE49-F238E27FC236}">
                  <a16:creationId xmlns="" xmlns:a16="http://schemas.microsoft.com/office/drawing/2014/main" id="{5CAB3749-3499-4F52-B4C9-8406F144FCD2}"/>
                </a:ext>
              </a:extLst>
            </p:cNvPr>
            <p:cNvSpPr/>
            <p:nvPr/>
          </p:nvSpPr>
          <p:spPr>
            <a:xfrm>
              <a:off x="-1412105" y="-515169"/>
              <a:ext cx="7888339" cy="7888339"/>
            </a:xfrm>
            <a:custGeom>
              <a:avLst/>
              <a:gdLst/>
              <a:ahLst/>
              <a:cxnLst/>
              <a:rect l="0" t="0" r="0" b="0"/>
              <a:pathLst>
                <a:path w="7888340" h="7888339">
                  <a:moveTo>
                    <a:pt x="0" y="3944169"/>
                  </a:moveTo>
                  <a:cubicBezTo>
                    <a:pt x="0" y="1765865"/>
                    <a:pt x="1765865" y="0"/>
                    <a:pt x="3944169" y="0"/>
                  </a:cubicBezTo>
                  <a:cubicBezTo>
                    <a:pt x="6122473" y="0"/>
                    <a:pt x="7888339" y="1765865"/>
                    <a:pt x="7888339" y="3944169"/>
                  </a:cubicBezTo>
                  <a:cubicBezTo>
                    <a:pt x="7888339" y="6122473"/>
                    <a:pt x="6122473" y="7888338"/>
                    <a:pt x="3944169" y="7888338"/>
                  </a:cubicBezTo>
                  <a:cubicBezTo>
                    <a:pt x="1765865" y="7888338"/>
                    <a:pt x="0" y="6122473"/>
                    <a:pt x="0" y="3944169"/>
                  </a:cubicBezTo>
                  <a:close/>
                </a:path>
              </a:pathLst>
            </a:custGeom>
            <a:noFill/>
            <a:ln w="48816" cap="flat" cmpd="sng" algn="ctr">
              <a:solidFill>
                <a:srgbClr val="FFFFFF">
                  <a:alpha val="27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 name="任意多边形: 形状 65">
              <a:extLst>
                <a:ext uri="{FF2B5EF4-FFF2-40B4-BE49-F238E27FC236}">
                  <a16:creationId xmlns="" xmlns:a16="http://schemas.microsoft.com/office/drawing/2014/main" id="{EE02BAF3-8B95-4751-9672-7737348FA8DD}"/>
                </a:ext>
              </a:extLst>
            </p:cNvPr>
            <p:cNvSpPr/>
            <p:nvPr/>
          </p:nvSpPr>
          <p:spPr>
            <a:xfrm>
              <a:off x="-1811259" y="-914322"/>
              <a:ext cx="8686644" cy="8686644"/>
            </a:xfrm>
            <a:custGeom>
              <a:avLst/>
              <a:gdLst/>
              <a:ahLst/>
              <a:cxnLst/>
              <a:rect l="0" t="0" r="0" b="0"/>
              <a:pathLst>
                <a:path w="8686645" h="8686645">
                  <a:moveTo>
                    <a:pt x="0" y="4343322"/>
                  </a:moveTo>
                  <a:cubicBezTo>
                    <a:pt x="0" y="1944572"/>
                    <a:pt x="1944572" y="0"/>
                    <a:pt x="4343322" y="0"/>
                  </a:cubicBezTo>
                  <a:cubicBezTo>
                    <a:pt x="6742072" y="0"/>
                    <a:pt x="8686644" y="1944572"/>
                    <a:pt x="8686644" y="4343322"/>
                  </a:cubicBezTo>
                  <a:cubicBezTo>
                    <a:pt x="8686644" y="6742072"/>
                    <a:pt x="6742072" y="8686644"/>
                    <a:pt x="4343322" y="8686644"/>
                  </a:cubicBezTo>
                  <a:cubicBezTo>
                    <a:pt x="1944572" y="8686644"/>
                    <a:pt x="0" y="6742072"/>
                    <a:pt x="0" y="4343322"/>
                  </a:cubicBezTo>
                  <a:close/>
                </a:path>
              </a:pathLst>
            </a:custGeom>
            <a:noFill/>
            <a:ln w="45244" cap="flat" cmpd="sng" algn="ctr">
              <a:solidFill>
                <a:srgbClr val="FFFFFF">
                  <a:alpha val="25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 name="任意多边形: 形状 67">
              <a:extLst>
                <a:ext uri="{FF2B5EF4-FFF2-40B4-BE49-F238E27FC236}">
                  <a16:creationId xmlns="" xmlns:a16="http://schemas.microsoft.com/office/drawing/2014/main" id="{4AD6E6BE-EFD9-47EB-BD05-BA367C7A5276}"/>
                </a:ext>
              </a:extLst>
            </p:cNvPr>
            <p:cNvSpPr/>
            <p:nvPr/>
          </p:nvSpPr>
          <p:spPr>
            <a:xfrm>
              <a:off x="-2210412" y="-1313475"/>
              <a:ext cx="9484950" cy="9484950"/>
            </a:xfrm>
            <a:custGeom>
              <a:avLst/>
              <a:gdLst/>
              <a:ahLst/>
              <a:cxnLst/>
              <a:rect l="0" t="0" r="0" b="0"/>
              <a:pathLst>
                <a:path w="9484951" h="9484951">
                  <a:moveTo>
                    <a:pt x="0" y="4742475"/>
                  </a:moveTo>
                  <a:cubicBezTo>
                    <a:pt x="0" y="2123279"/>
                    <a:pt x="2123279" y="0"/>
                    <a:pt x="4742475" y="0"/>
                  </a:cubicBezTo>
                  <a:cubicBezTo>
                    <a:pt x="7361671" y="0"/>
                    <a:pt x="9484950" y="2123279"/>
                    <a:pt x="9484950" y="4742475"/>
                  </a:cubicBezTo>
                  <a:cubicBezTo>
                    <a:pt x="9484950" y="7361671"/>
                    <a:pt x="7361671" y="9484950"/>
                    <a:pt x="4742475" y="9484950"/>
                  </a:cubicBezTo>
                  <a:cubicBezTo>
                    <a:pt x="2123279" y="9484950"/>
                    <a:pt x="0" y="7361671"/>
                    <a:pt x="0" y="4742475"/>
                  </a:cubicBezTo>
                  <a:close/>
                </a:path>
              </a:pathLst>
            </a:custGeom>
            <a:noFill/>
            <a:ln w="41672" cap="flat" cmpd="sng" algn="ctr">
              <a:solidFill>
                <a:srgbClr val="FFFFFF">
                  <a:alpha val="23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 name="任意多边形: 形状 68">
              <a:extLst>
                <a:ext uri="{FF2B5EF4-FFF2-40B4-BE49-F238E27FC236}">
                  <a16:creationId xmlns="" xmlns:a16="http://schemas.microsoft.com/office/drawing/2014/main" id="{8FD68344-AF9E-460B-A75B-C4BC5C9472C8}"/>
                </a:ext>
              </a:extLst>
            </p:cNvPr>
            <p:cNvSpPr/>
            <p:nvPr/>
          </p:nvSpPr>
          <p:spPr>
            <a:xfrm>
              <a:off x="-2609565" y="-1712628"/>
              <a:ext cx="10283256" cy="10283256"/>
            </a:xfrm>
            <a:custGeom>
              <a:avLst/>
              <a:gdLst/>
              <a:ahLst/>
              <a:cxnLst/>
              <a:rect l="0" t="0" r="0" b="0"/>
              <a:pathLst>
                <a:path w="10283257" h="10283257">
                  <a:moveTo>
                    <a:pt x="0" y="5141628"/>
                  </a:moveTo>
                  <a:cubicBezTo>
                    <a:pt x="0" y="2301986"/>
                    <a:pt x="2301986" y="0"/>
                    <a:pt x="5141628" y="0"/>
                  </a:cubicBezTo>
                  <a:cubicBezTo>
                    <a:pt x="7981270" y="0"/>
                    <a:pt x="10283256" y="2301986"/>
                    <a:pt x="10283256" y="5141628"/>
                  </a:cubicBezTo>
                  <a:cubicBezTo>
                    <a:pt x="10283256" y="7981270"/>
                    <a:pt x="7981270" y="10283256"/>
                    <a:pt x="5141628" y="10283256"/>
                  </a:cubicBezTo>
                  <a:cubicBezTo>
                    <a:pt x="2301986" y="10283256"/>
                    <a:pt x="0" y="7981270"/>
                    <a:pt x="0" y="5141628"/>
                  </a:cubicBezTo>
                  <a:close/>
                </a:path>
              </a:pathLst>
            </a:custGeom>
            <a:noFill/>
            <a:ln w="38100" cap="flat" cmpd="sng" algn="ctr">
              <a:solidFill>
                <a:srgbClr val="FFFFFF">
                  <a:alpha val="21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 name="任意多边形: 形状 69">
              <a:extLst>
                <a:ext uri="{FF2B5EF4-FFF2-40B4-BE49-F238E27FC236}">
                  <a16:creationId xmlns="" xmlns:a16="http://schemas.microsoft.com/office/drawing/2014/main" id="{3A151FF3-DDBA-4403-9959-4D4B6A5B3058}"/>
                </a:ext>
              </a:extLst>
            </p:cNvPr>
            <p:cNvSpPr/>
            <p:nvPr/>
          </p:nvSpPr>
          <p:spPr>
            <a:xfrm>
              <a:off x="-3008718" y="-2111781"/>
              <a:ext cx="11081562" cy="11081562"/>
            </a:xfrm>
            <a:custGeom>
              <a:avLst/>
              <a:gdLst/>
              <a:ahLst/>
              <a:cxnLst/>
              <a:rect l="0" t="0" r="0" b="0"/>
              <a:pathLst>
                <a:path w="11081563" h="11081563">
                  <a:moveTo>
                    <a:pt x="0" y="5540781"/>
                  </a:moveTo>
                  <a:cubicBezTo>
                    <a:pt x="0" y="2480693"/>
                    <a:pt x="2480693" y="0"/>
                    <a:pt x="5540781" y="0"/>
                  </a:cubicBezTo>
                  <a:cubicBezTo>
                    <a:pt x="8600869" y="0"/>
                    <a:pt x="11081562" y="2480693"/>
                    <a:pt x="11081562" y="5540781"/>
                  </a:cubicBezTo>
                  <a:cubicBezTo>
                    <a:pt x="11081562" y="8600869"/>
                    <a:pt x="8600869" y="11081562"/>
                    <a:pt x="5540781" y="11081562"/>
                  </a:cubicBezTo>
                  <a:cubicBezTo>
                    <a:pt x="2480693" y="11081562"/>
                    <a:pt x="0" y="8600869"/>
                    <a:pt x="0" y="5540781"/>
                  </a:cubicBezTo>
                  <a:close/>
                </a:path>
              </a:pathLst>
            </a:custGeom>
            <a:noFill/>
            <a:ln w="34528" cap="flat" cmpd="sng" algn="ctr">
              <a:solidFill>
                <a:srgbClr val="FFFFFF">
                  <a:alpha val="19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 name="任意多边形: 形状 70">
              <a:extLst>
                <a:ext uri="{FF2B5EF4-FFF2-40B4-BE49-F238E27FC236}">
                  <a16:creationId xmlns="" xmlns:a16="http://schemas.microsoft.com/office/drawing/2014/main" id="{6D8A2898-B465-4934-A697-3297F6A3E9B5}"/>
                </a:ext>
              </a:extLst>
            </p:cNvPr>
            <p:cNvSpPr/>
            <p:nvPr/>
          </p:nvSpPr>
          <p:spPr>
            <a:xfrm>
              <a:off x="-3407871" y="-2510934"/>
              <a:ext cx="11879867" cy="11879867"/>
            </a:xfrm>
            <a:custGeom>
              <a:avLst/>
              <a:gdLst/>
              <a:ahLst/>
              <a:cxnLst/>
              <a:rect l="0" t="0" r="0" b="0"/>
              <a:pathLst>
                <a:path w="11879869" h="11879869">
                  <a:moveTo>
                    <a:pt x="0" y="5939934"/>
                  </a:moveTo>
                  <a:cubicBezTo>
                    <a:pt x="0" y="2659400"/>
                    <a:pt x="2659400" y="0"/>
                    <a:pt x="5939934" y="0"/>
                  </a:cubicBezTo>
                  <a:cubicBezTo>
                    <a:pt x="9220468" y="0"/>
                    <a:pt x="11879868" y="2659400"/>
                    <a:pt x="11879868" y="5939934"/>
                  </a:cubicBezTo>
                  <a:cubicBezTo>
                    <a:pt x="11879868" y="9220468"/>
                    <a:pt x="9220468" y="11879868"/>
                    <a:pt x="5939934" y="11879868"/>
                  </a:cubicBezTo>
                  <a:cubicBezTo>
                    <a:pt x="2659400" y="11879868"/>
                    <a:pt x="0" y="9220468"/>
                    <a:pt x="0" y="5939934"/>
                  </a:cubicBezTo>
                  <a:close/>
                </a:path>
              </a:pathLst>
            </a:custGeom>
            <a:noFill/>
            <a:ln w="30956" cap="flat" cmpd="sng" algn="ctr">
              <a:solidFill>
                <a:srgbClr val="FFFFFF">
                  <a:alpha val="17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 name="任意多边形: 形状 71">
              <a:extLst>
                <a:ext uri="{FF2B5EF4-FFF2-40B4-BE49-F238E27FC236}">
                  <a16:creationId xmlns="" xmlns:a16="http://schemas.microsoft.com/office/drawing/2014/main" id="{C7532193-B34C-48F2-9C3B-DA6CE5EF20A5}"/>
                </a:ext>
              </a:extLst>
            </p:cNvPr>
            <p:cNvSpPr/>
            <p:nvPr/>
          </p:nvSpPr>
          <p:spPr>
            <a:xfrm>
              <a:off x="-3807024" y="-2910087"/>
              <a:ext cx="12678173" cy="12678173"/>
            </a:xfrm>
            <a:custGeom>
              <a:avLst/>
              <a:gdLst/>
              <a:ahLst/>
              <a:cxnLst/>
              <a:rect l="0" t="0" r="0" b="0"/>
              <a:pathLst>
                <a:path w="12678175" h="12678175">
                  <a:moveTo>
                    <a:pt x="0" y="6339087"/>
                  </a:moveTo>
                  <a:cubicBezTo>
                    <a:pt x="0" y="2838107"/>
                    <a:pt x="2838107" y="0"/>
                    <a:pt x="6339087" y="0"/>
                  </a:cubicBezTo>
                  <a:cubicBezTo>
                    <a:pt x="9840067" y="0"/>
                    <a:pt x="12678174" y="2838107"/>
                    <a:pt x="12678174" y="6339087"/>
                  </a:cubicBezTo>
                  <a:cubicBezTo>
                    <a:pt x="12678174" y="9840067"/>
                    <a:pt x="9840067" y="12678174"/>
                    <a:pt x="6339087" y="12678174"/>
                  </a:cubicBezTo>
                  <a:cubicBezTo>
                    <a:pt x="2838107" y="12678174"/>
                    <a:pt x="0" y="9840067"/>
                    <a:pt x="0" y="6339087"/>
                  </a:cubicBezTo>
                  <a:close/>
                </a:path>
              </a:pathLst>
            </a:custGeom>
            <a:noFill/>
            <a:ln w="27384" cap="flat" cmpd="sng" algn="ctr">
              <a:solidFill>
                <a:srgbClr val="FFFFFF">
                  <a:alpha val="15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 name="任意多边形: 形状 73">
              <a:extLst>
                <a:ext uri="{FF2B5EF4-FFF2-40B4-BE49-F238E27FC236}">
                  <a16:creationId xmlns="" xmlns:a16="http://schemas.microsoft.com/office/drawing/2014/main" id="{489ACB4F-8E15-4BAE-92A4-E87609B970B2}"/>
                </a:ext>
              </a:extLst>
            </p:cNvPr>
            <p:cNvSpPr/>
            <p:nvPr/>
          </p:nvSpPr>
          <p:spPr>
            <a:xfrm>
              <a:off x="-4206177" y="-3309239"/>
              <a:ext cx="13476478" cy="13476478"/>
            </a:xfrm>
            <a:custGeom>
              <a:avLst/>
              <a:gdLst/>
              <a:ahLst/>
              <a:cxnLst/>
              <a:rect l="0" t="0" r="0" b="0"/>
              <a:pathLst>
                <a:path w="13476480" h="13476480">
                  <a:moveTo>
                    <a:pt x="0" y="6738239"/>
                  </a:moveTo>
                  <a:cubicBezTo>
                    <a:pt x="0" y="3016813"/>
                    <a:pt x="3016814" y="0"/>
                    <a:pt x="6738240" y="0"/>
                  </a:cubicBezTo>
                  <a:cubicBezTo>
                    <a:pt x="10459666" y="0"/>
                    <a:pt x="13476479" y="3016813"/>
                    <a:pt x="13476479" y="6738239"/>
                  </a:cubicBezTo>
                  <a:cubicBezTo>
                    <a:pt x="13476479" y="10459665"/>
                    <a:pt x="10459666" y="13476479"/>
                    <a:pt x="6738240" y="13476479"/>
                  </a:cubicBezTo>
                  <a:cubicBezTo>
                    <a:pt x="3016814" y="13476479"/>
                    <a:pt x="0" y="10459665"/>
                    <a:pt x="0" y="6738239"/>
                  </a:cubicBezTo>
                  <a:close/>
                </a:path>
              </a:pathLst>
            </a:custGeom>
            <a:noFill/>
            <a:ln w="23813" cap="flat" cmpd="sng" algn="ctr">
              <a:solidFill>
                <a:srgbClr val="FFFFFF">
                  <a:alpha val="13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 name="任意多边形: 形状 74">
              <a:extLst>
                <a:ext uri="{FF2B5EF4-FFF2-40B4-BE49-F238E27FC236}">
                  <a16:creationId xmlns="" xmlns:a16="http://schemas.microsoft.com/office/drawing/2014/main" id="{2E6AE013-8D8C-4122-B5E7-BB94F39EBBCD}"/>
                </a:ext>
              </a:extLst>
            </p:cNvPr>
            <p:cNvSpPr/>
            <p:nvPr/>
          </p:nvSpPr>
          <p:spPr>
            <a:xfrm>
              <a:off x="-4605329" y="-3708392"/>
              <a:ext cx="14274784" cy="14274784"/>
            </a:xfrm>
            <a:custGeom>
              <a:avLst/>
              <a:gdLst/>
              <a:ahLst/>
              <a:cxnLst/>
              <a:rect l="0" t="0" r="0" b="0"/>
              <a:pathLst>
                <a:path w="14274785" h="14274785">
                  <a:moveTo>
                    <a:pt x="0" y="7137392"/>
                  </a:moveTo>
                  <a:cubicBezTo>
                    <a:pt x="0" y="3195520"/>
                    <a:pt x="3195520" y="0"/>
                    <a:pt x="7137392" y="0"/>
                  </a:cubicBezTo>
                  <a:cubicBezTo>
                    <a:pt x="11079264" y="0"/>
                    <a:pt x="14274784" y="3195520"/>
                    <a:pt x="14274784" y="7137392"/>
                  </a:cubicBezTo>
                  <a:cubicBezTo>
                    <a:pt x="14274784" y="11079264"/>
                    <a:pt x="11079264" y="14274784"/>
                    <a:pt x="7137392" y="14274784"/>
                  </a:cubicBezTo>
                  <a:cubicBezTo>
                    <a:pt x="3195520" y="14274784"/>
                    <a:pt x="0" y="11079264"/>
                    <a:pt x="0" y="7137392"/>
                  </a:cubicBezTo>
                  <a:close/>
                </a:path>
              </a:pathLst>
            </a:custGeom>
            <a:noFill/>
            <a:ln w="20241" cap="flat" cmpd="sng" algn="ctr">
              <a:solidFill>
                <a:srgbClr val="FFFFFF">
                  <a:alpha val="11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 name="任意多边形: 形状 75">
              <a:extLst>
                <a:ext uri="{FF2B5EF4-FFF2-40B4-BE49-F238E27FC236}">
                  <a16:creationId xmlns="" xmlns:a16="http://schemas.microsoft.com/office/drawing/2014/main" id="{28C42A8F-75D4-44E9-98DF-8327A778DF11}"/>
                </a:ext>
              </a:extLst>
            </p:cNvPr>
            <p:cNvSpPr/>
            <p:nvPr/>
          </p:nvSpPr>
          <p:spPr>
            <a:xfrm>
              <a:off x="-5004481" y="-4107545"/>
              <a:ext cx="15073091" cy="15073091"/>
            </a:xfrm>
            <a:custGeom>
              <a:avLst/>
              <a:gdLst/>
              <a:ahLst/>
              <a:cxnLst/>
              <a:rect l="0" t="0" r="0" b="0"/>
              <a:pathLst>
                <a:path w="15073092" h="15073091">
                  <a:moveTo>
                    <a:pt x="0" y="7536545"/>
                  </a:moveTo>
                  <a:cubicBezTo>
                    <a:pt x="0" y="3374227"/>
                    <a:pt x="3374227" y="0"/>
                    <a:pt x="7536545" y="0"/>
                  </a:cubicBezTo>
                  <a:cubicBezTo>
                    <a:pt x="11698863" y="0"/>
                    <a:pt x="15073091" y="3374227"/>
                    <a:pt x="15073091" y="7536545"/>
                  </a:cubicBezTo>
                  <a:cubicBezTo>
                    <a:pt x="15073091" y="11698863"/>
                    <a:pt x="11698863" y="15073090"/>
                    <a:pt x="7536545" y="15073090"/>
                  </a:cubicBezTo>
                  <a:cubicBezTo>
                    <a:pt x="3374227" y="15073090"/>
                    <a:pt x="0" y="11698863"/>
                    <a:pt x="0" y="7536545"/>
                  </a:cubicBezTo>
                  <a:close/>
                </a:path>
              </a:pathLst>
            </a:custGeom>
            <a:noFill/>
            <a:ln w="16669" cap="flat" cmpd="sng" algn="ctr">
              <a:solidFill>
                <a:srgbClr val="FFFFFF">
                  <a:alpha val="9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 name="任意多边形: 形状 76">
              <a:extLst>
                <a:ext uri="{FF2B5EF4-FFF2-40B4-BE49-F238E27FC236}">
                  <a16:creationId xmlns="" xmlns:a16="http://schemas.microsoft.com/office/drawing/2014/main" id="{644D4D29-593B-4601-836F-A6F4D8576F4E}"/>
                </a:ext>
              </a:extLst>
            </p:cNvPr>
            <p:cNvSpPr/>
            <p:nvPr/>
          </p:nvSpPr>
          <p:spPr>
            <a:xfrm>
              <a:off x="-5403635" y="-4506698"/>
              <a:ext cx="15871396" cy="15871396"/>
            </a:xfrm>
            <a:custGeom>
              <a:avLst/>
              <a:gdLst/>
              <a:ahLst/>
              <a:cxnLst/>
              <a:rect l="0" t="0" r="0" b="0"/>
              <a:pathLst>
                <a:path w="15871397" h="15871397">
                  <a:moveTo>
                    <a:pt x="0" y="7935698"/>
                  </a:moveTo>
                  <a:cubicBezTo>
                    <a:pt x="0" y="3552934"/>
                    <a:pt x="3552934" y="0"/>
                    <a:pt x="7935698" y="0"/>
                  </a:cubicBezTo>
                  <a:cubicBezTo>
                    <a:pt x="12318462" y="0"/>
                    <a:pt x="15871396" y="3552934"/>
                    <a:pt x="15871396" y="7935698"/>
                  </a:cubicBezTo>
                  <a:cubicBezTo>
                    <a:pt x="15871396" y="12318461"/>
                    <a:pt x="12318462" y="15871396"/>
                    <a:pt x="7935698" y="15871396"/>
                  </a:cubicBezTo>
                  <a:cubicBezTo>
                    <a:pt x="3552934" y="15871396"/>
                    <a:pt x="0" y="12318461"/>
                    <a:pt x="0" y="7935698"/>
                  </a:cubicBezTo>
                  <a:close/>
                </a:path>
              </a:pathLst>
            </a:custGeom>
            <a:noFill/>
            <a:ln w="13097" cap="flat" cmpd="sng" algn="ctr">
              <a:solidFill>
                <a:srgbClr val="FFFFFF">
                  <a:alpha val="7000"/>
                </a:srgb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 name="椭圆 51">
              <a:extLst>
                <a:ext uri="{FF2B5EF4-FFF2-40B4-BE49-F238E27FC236}">
                  <a16:creationId xmlns="" xmlns:a16="http://schemas.microsoft.com/office/drawing/2014/main" id="{AFC21640-6BAE-4AB2-9BA3-F7BBEF33F5B1}"/>
                </a:ext>
              </a:extLst>
            </p:cNvPr>
            <p:cNvSpPr/>
            <p:nvPr/>
          </p:nvSpPr>
          <p:spPr>
            <a:xfrm>
              <a:off x="-5802788" y="-4905851"/>
              <a:ext cx="16669702" cy="16669702"/>
            </a:xfrm>
            <a:custGeom>
              <a:avLst/>
              <a:gdLst>
                <a:gd name="connsiteX0" fmla="*/ 0 w 10576560"/>
                <a:gd name="connsiteY0" fmla="*/ 5288280 h 10576560"/>
                <a:gd name="connsiteX1" fmla="*/ 5288280 w 10576560"/>
                <a:gd name="connsiteY1" fmla="*/ 0 h 10576560"/>
                <a:gd name="connsiteX2" fmla="*/ 10576560 w 10576560"/>
                <a:gd name="connsiteY2" fmla="*/ 5288280 h 10576560"/>
                <a:gd name="connsiteX3" fmla="*/ 5288280 w 10576560"/>
                <a:gd name="connsiteY3" fmla="*/ 10576560 h 10576560"/>
                <a:gd name="connsiteX4" fmla="*/ 0 w 10576560"/>
                <a:gd name="connsiteY4" fmla="*/ 5288280 h 10576560"/>
                <a:gd name="connsiteX0" fmla="*/ 807720 w 11384280"/>
                <a:gd name="connsiteY0" fmla="*/ 5288280 h 10576560"/>
                <a:gd name="connsiteX1" fmla="*/ 0 w 11384280"/>
                <a:gd name="connsiteY1" fmla="*/ 1859280 h 10576560"/>
                <a:gd name="connsiteX2" fmla="*/ 6096000 w 11384280"/>
                <a:gd name="connsiteY2" fmla="*/ 0 h 10576560"/>
                <a:gd name="connsiteX3" fmla="*/ 11384280 w 11384280"/>
                <a:gd name="connsiteY3" fmla="*/ 5288280 h 10576560"/>
                <a:gd name="connsiteX4" fmla="*/ 6096000 w 11384280"/>
                <a:gd name="connsiteY4" fmla="*/ 10576560 h 10576560"/>
                <a:gd name="connsiteX5" fmla="*/ 807720 w 11384280"/>
                <a:gd name="connsiteY5" fmla="*/ 5288280 h 10576560"/>
                <a:gd name="connsiteX0" fmla="*/ 0 w 10576560"/>
                <a:gd name="connsiteY0" fmla="*/ 5288280 h 10576560"/>
                <a:gd name="connsiteX1" fmla="*/ 5288280 w 10576560"/>
                <a:gd name="connsiteY1" fmla="*/ 0 h 10576560"/>
                <a:gd name="connsiteX2" fmla="*/ 10576560 w 10576560"/>
                <a:gd name="connsiteY2" fmla="*/ 5288280 h 10576560"/>
                <a:gd name="connsiteX3" fmla="*/ 5288280 w 10576560"/>
                <a:gd name="connsiteY3" fmla="*/ 10576560 h 10576560"/>
                <a:gd name="connsiteX4" fmla="*/ 0 w 10576560"/>
                <a:gd name="connsiteY4" fmla="*/ 5288280 h 1057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6560" h="10576560">
                  <a:moveTo>
                    <a:pt x="0" y="5288280"/>
                  </a:moveTo>
                  <a:cubicBezTo>
                    <a:pt x="0" y="2367644"/>
                    <a:pt x="2367644" y="0"/>
                    <a:pt x="5288280" y="0"/>
                  </a:cubicBezTo>
                  <a:cubicBezTo>
                    <a:pt x="8208916" y="0"/>
                    <a:pt x="10576560" y="2367644"/>
                    <a:pt x="10576560" y="5288280"/>
                  </a:cubicBezTo>
                  <a:cubicBezTo>
                    <a:pt x="10576560" y="8208916"/>
                    <a:pt x="8208916" y="10576560"/>
                    <a:pt x="5288280" y="10576560"/>
                  </a:cubicBezTo>
                  <a:cubicBezTo>
                    <a:pt x="2367644" y="10576560"/>
                    <a:pt x="0" y="8208916"/>
                    <a:pt x="0" y="5288280"/>
                  </a:cubicBezTo>
                  <a:close/>
                </a:path>
              </a:pathLst>
            </a:custGeom>
            <a:noFill/>
            <a:ln w="9525">
              <a:solidFill>
                <a:schemeClr val="bg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79" name="任意多边形: 形状 78">
            <a:extLst>
              <a:ext uri="{FF2B5EF4-FFF2-40B4-BE49-F238E27FC236}">
                <a16:creationId xmlns="" xmlns:a16="http://schemas.microsoft.com/office/drawing/2014/main" id="{0AA260A0-B898-4342-8F92-E97093899CE4}"/>
              </a:ext>
            </a:extLst>
          </p:cNvPr>
          <p:cNvSpPr/>
          <p:nvPr/>
        </p:nvSpPr>
        <p:spPr>
          <a:xfrm>
            <a:off x="943293" y="2678113"/>
            <a:ext cx="3177540" cy="1340167"/>
          </a:xfrm>
          <a:custGeom>
            <a:avLst/>
            <a:gdLst>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114300 h 1381125"/>
              <a:gd name="connsiteX21" fmla="*/ 1939290 w 3194685"/>
              <a:gd name="connsiteY21" fmla="*/ 11430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91440 h 1381125"/>
              <a:gd name="connsiteX21" fmla="*/ 1939290 w 3194685"/>
              <a:gd name="connsiteY21" fmla="*/ 11430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91440 h 1381125"/>
              <a:gd name="connsiteX21" fmla="*/ 1937385 w 3194685"/>
              <a:gd name="connsiteY21" fmla="*/ 97155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91440 h 1381125"/>
              <a:gd name="connsiteX21" fmla="*/ 1937385 w 3194685"/>
              <a:gd name="connsiteY21" fmla="*/ 74295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78105 h 1381125"/>
              <a:gd name="connsiteX21" fmla="*/ 1937385 w 3194685"/>
              <a:gd name="connsiteY21" fmla="*/ 74295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70685 w 3194685"/>
              <a:gd name="connsiteY20" fmla="*/ 78105 h 1381125"/>
              <a:gd name="connsiteX21" fmla="*/ 1943100 w 3194685"/>
              <a:gd name="connsiteY21" fmla="*/ 9144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9144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87880 w 3194685"/>
              <a:gd name="connsiteY25" fmla="*/ 95250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9525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0320 w 3194685"/>
              <a:gd name="connsiteY28" fmla="*/ 121920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4130 w 3194685"/>
              <a:gd name="connsiteY28" fmla="*/ 97155 h 1381125"/>
              <a:gd name="connsiteX29" fmla="*/ 2727960 w 3194685"/>
              <a:gd name="connsiteY29" fmla="*/ 1219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4130 w 3194685"/>
              <a:gd name="connsiteY28" fmla="*/ 97155 h 1381125"/>
              <a:gd name="connsiteX29" fmla="*/ 2735580 w 3194685"/>
              <a:gd name="connsiteY29" fmla="*/ 9525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5580 w 3194685"/>
              <a:gd name="connsiteY29" fmla="*/ 9525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5725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3820 h 1381125"/>
              <a:gd name="connsiteX30" fmla="*/ 2794635 w 3194685"/>
              <a:gd name="connsiteY30" fmla="*/ 14859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3820 h 1381125"/>
              <a:gd name="connsiteX30" fmla="*/ 2762250 w 3194685"/>
              <a:gd name="connsiteY30" fmla="*/ 160020 h 1381125"/>
              <a:gd name="connsiteX31" fmla="*/ 2851785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3820 h 1381125"/>
              <a:gd name="connsiteX30" fmla="*/ 2762250 w 3194685"/>
              <a:gd name="connsiteY30" fmla="*/ 160020 h 1381125"/>
              <a:gd name="connsiteX31" fmla="*/ 2903220 w 3194685"/>
              <a:gd name="connsiteY31" fmla="*/ 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94685"/>
              <a:gd name="connsiteY0" fmla="*/ 600075 h 1381125"/>
              <a:gd name="connsiteX1" fmla="*/ 321945 w 3194685"/>
              <a:gd name="connsiteY1" fmla="*/ 449580 h 1381125"/>
              <a:gd name="connsiteX2" fmla="*/ 350520 w 3194685"/>
              <a:gd name="connsiteY2" fmla="*/ 386715 h 1381125"/>
              <a:gd name="connsiteX3" fmla="*/ 329565 w 3194685"/>
              <a:gd name="connsiteY3" fmla="*/ 314325 h 1381125"/>
              <a:gd name="connsiteX4" fmla="*/ 409575 w 3194685"/>
              <a:gd name="connsiteY4" fmla="*/ 175260 h 1381125"/>
              <a:gd name="connsiteX5" fmla="*/ 447675 w 3194685"/>
              <a:gd name="connsiteY5" fmla="*/ 196215 h 1381125"/>
              <a:gd name="connsiteX6" fmla="*/ 493395 w 3194685"/>
              <a:gd name="connsiteY6" fmla="*/ 83820 h 1381125"/>
              <a:gd name="connsiteX7" fmla="*/ 672465 w 3194685"/>
              <a:gd name="connsiteY7" fmla="*/ 83820 h 1381125"/>
              <a:gd name="connsiteX8" fmla="*/ 706755 w 3194685"/>
              <a:gd name="connsiteY8" fmla="*/ 36195 h 1381125"/>
              <a:gd name="connsiteX9" fmla="*/ 866775 w 3194685"/>
              <a:gd name="connsiteY9" fmla="*/ 38100 h 1381125"/>
              <a:gd name="connsiteX10" fmla="*/ 866775 w 3194685"/>
              <a:gd name="connsiteY10" fmla="*/ 97155 h 1381125"/>
              <a:gd name="connsiteX11" fmla="*/ 988695 w 3194685"/>
              <a:gd name="connsiteY11" fmla="*/ 97155 h 1381125"/>
              <a:gd name="connsiteX12" fmla="*/ 996315 w 3194685"/>
              <a:gd name="connsiteY12" fmla="*/ 142875 h 1381125"/>
              <a:gd name="connsiteX13" fmla="*/ 1049655 w 3194685"/>
              <a:gd name="connsiteY13" fmla="*/ 95250 h 1381125"/>
              <a:gd name="connsiteX14" fmla="*/ 1163955 w 3194685"/>
              <a:gd name="connsiteY14" fmla="*/ 95250 h 1381125"/>
              <a:gd name="connsiteX15" fmla="*/ 1190625 w 3194685"/>
              <a:gd name="connsiteY15" fmla="*/ 45720 h 1381125"/>
              <a:gd name="connsiteX16" fmla="*/ 1306830 w 3194685"/>
              <a:gd name="connsiteY16" fmla="*/ 45720 h 1381125"/>
              <a:gd name="connsiteX17" fmla="*/ 1303020 w 3194685"/>
              <a:gd name="connsiteY17" fmla="*/ 89535 h 1381125"/>
              <a:gd name="connsiteX18" fmla="*/ 1463040 w 3194685"/>
              <a:gd name="connsiteY18" fmla="*/ 89535 h 1381125"/>
              <a:gd name="connsiteX19" fmla="*/ 1573530 w 3194685"/>
              <a:gd name="connsiteY19" fmla="*/ 211455 h 1381125"/>
              <a:gd name="connsiteX20" fmla="*/ 1666875 w 3194685"/>
              <a:gd name="connsiteY20" fmla="*/ 83820 h 1381125"/>
              <a:gd name="connsiteX21" fmla="*/ 1943100 w 3194685"/>
              <a:gd name="connsiteY21" fmla="*/ 87630 h 1381125"/>
              <a:gd name="connsiteX22" fmla="*/ 1985010 w 3194685"/>
              <a:gd name="connsiteY22" fmla="*/ 160020 h 1381125"/>
              <a:gd name="connsiteX23" fmla="*/ 2007870 w 3194685"/>
              <a:gd name="connsiteY23" fmla="*/ 182880 h 1381125"/>
              <a:gd name="connsiteX24" fmla="*/ 2065020 w 3194685"/>
              <a:gd name="connsiteY24" fmla="*/ 125730 h 1381125"/>
              <a:gd name="connsiteX25" fmla="*/ 2091690 w 3194685"/>
              <a:gd name="connsiteY25" fmla="*/ 89535 h 1381125"/>
              <a:gd name="connsiteX26" fmla="*/ 2482215 w 3194685"/>
              <a:gd name="connsiteY26" fmla="*/ 87630 h 1381125"/>
              <a:gd name="connsiteX27" fmla="*/ 2516505 w 3194685"/>
              <a:gd name="connsiteY27" fmla="*/ 203835 h 1381125"/>
              <a:gd name="connsiteX28" fmla="*/ 2566035 w 3194685"/>
              <a:gd name="connsiteY28" fmla="*/ 81915 h 1381125"/>
              <a:gd name="connsiteX29" fmla="*/ 2739390 w 3194685"/>
              <a:gd name="connsiteY29" fmla="*/ 83820 h 1381125"/>
              <a:gd name="connsiteX30" fmla="*/ 2762250 w 3194685"/>
              <a:gd name="connsiteY30" fmla="*/ 160020 h 1381125"/>
              <a:gd name="connsiteX31" fmla="*/ 2874645 w 3194685"/>
              <a:gd name="connsiteY31" fmla="*/ 41910 h 1381125"/>
              <a:gd name="connsiteX32" fmla="*/ 3194685 w 3194685"/>
              <a:gd name="connsiteY32" fmla="*/ 0 h 1381125"/>
              <a:gd name="connsiteX33" fmla="*/ 3105150 w 3194685"/>
              <a:gd name="connsiteY33" fmla="*/ 274320 h 1381125"/>
              <a:gd name="connsiteX34" fmla="*/ 2962275 w 3194685"/>
              <a:gd name="connsiteY34" fmla="*/ 295275 h 1381125"/>
              <a:gd name="connsiteX35" fmla="*/ 3059430 w 3194685"/>
              <a:gd name="connsiteY35" fmla="*/ 344805 h 1381125"/>
              <a:gd name="connsiteX36" fmla="*/ 3038475 w 3194685"/>
              <a:gd name="connsiteY36" fmla="*/ 457200 h 1381125"/>
              <a:gd name="connsiteX37" fmla="*/ 2985135 w 3194685"/>
              <a:gd name="connsiteY37" fmla="*/ 510540 h 1381125"/>
              <a:gd name="connsiteX38" fmla="*/ 3032760 w 3194685"/>
              <a:gd name="connsiteY38" fmla="*/ 685800 h 1381125"/>
              <a:gd name="connsiteX39" fmla="*/ 3177540 w 3194685"/>
              <a:gd name="connsiteY39" fmla="*/ 733425 h 1381125"/>
              <a:gd name="connsiteX40" fmla="*/ 3129915 w 3194685"/>
              <a:gd name="connsiteY40" fmla="*/ 1030605 h 1381125"/>
              <a:gd name="connsiteX41" fmla="*/ 3084195 w 3194685"/>
              <a:gd name="connsiteY41" fmla="*/ 1030605 h 1381125"/>
              <a:gd name="connsiteX42" fmla="*/ 3135630 w 3194685"/>
              <a:gd name="connsiteY42" fmla="*/ 1083945 h 1381125"/>
              <a:gd name="connsiteX43" fmla="*/ 3093720 w 3194685"/>
              <a:gd name="connsiteY43" fmla="*/ 1331595 h 1381125"/>
              <a:gd name="connsiteX44" fmla="*/ 2964180 w 3194685"/>
              <a:gd name="connsiteY44" fmla="*/ 1379220 h 1381125"/>
              <a:gd name="connsiteX45" fmla="*/ 2546985 w 3194685"/>
              <a:gd name="connsiteY45" fmla="*/ 1379220 h 1381125"/>
              <a:gd name="connsiteX46" fmla="*/ 2468880 w 3194685"/>
              <a:gd name="connsiteY46" fmla="*/ 1310640 h 1381125"/>
              <a:gd name="connsiteX47" fmla="*/ 2392680 w 3194685"/>
              <a:gd name="connsiteY47" fmla="*/ 1373505 h 1381125"/>
              <a:gd name="connsiteX48" fmla="*/ 1925955 w 3194685"/>
              <a:gd name="connsiteY48" fmla="*/ 1373505 h 1381125"/>
              <a:gd name="connsiteX49" fmla="*/ 1882140 w 3194685"/>
              <a:gd name="connsiteY49" fmla="*/ 1325880 h 1381125"/>
              <a:gd name="connsiteX50" fmla="*/ 1783080 w 3194685"/>
              <a:gd name="connsiteY50" fmla="*/ 1377315 h 1381125"/>
              <a:gd name="connsiteX51" fmla="*/ 1687830 w 3194685"/>
              <a:gd name="connsiteY51" fmla="*/ 1377315 h 1381125"/>
              <a:gd name="connsiteX52" fmla="*/ 1659255 w 3194685"/>
              <a:gd name="connsiteY52" fmla="*/ 1232535 h 1381125"/>
              <a:gd name="connsiteX53" fmla="*/ 1575435 w 3194685"/>
              <a:gd name="connsiteY53" fmla="*/ 1232535 h 1381125"/>
              <a:gd name="connsiteX54" fmla="*/ 1464945 w 3194685"/>
              <a:gd name="connsiteY54" fmla="*/ 1379220 h 1381125"/>
              <a:gd name="connsiteX55" fmla="*/ 1318260 w 3194685"/>
              <a:gd name="connsiteY55" fmla="*/ 1379220 h 1381125"/>
              <a:gd name="connsiteX56" fmla="*/ 1268730 w 3194685"/>
              <a:gd name="connsiteY56" fmla="*/ 1310640 h 1381125"/>
              <a:gd name="connsiteX57" fmla="*/ 1198245 w 3194685"/>
              <a:gd name="connsiteY57" fmla="*/ 1381125 h 1381125"/>
              <a:gd name="connsiteX58" fmla="*/ 781050 w 3194685"/>
              <a:gd name="connsiteY58" fmla="*/ 1381125 h 1381125"/>
              <a:gd name="connsiteX59" fmla="*/ 765810 w 3194685"/>
              <a:gd name="connsiteY59" fmla="*/ 1283970 h 1381125"/>
              <a:gd name="connsiteX60" fmla="*/ 622935 w 3194685"/>
              <a:gd name="connsiteY60" fmla="*/ 1371600 h 1381125"/>
              <a:gd name="connsiteX61" fmla="*/ 443865 w 3194685"/>
              <a:gd name="connsiteY61" fmla="*/ 1371600 h 1381125"/>
              <a:gd name="connsiteX62" fmla="*/ 455295 w 3194685"/>
              <a:gd name="connsiteY62" fmla="*/ 1323975 h 1381125"/>
              <a:gd name="connsiteX63" fmla="*/ 396240 w 3194685"/>
              <a:gd name="connsiteY63" fmla="*/ 1375410 h 1381125"/>
              <a:gd name="connsiteX64" fmla="*/ 60960 w 3194685"/>
              <a:gd name="connsiteY64" fmla="*/ 1375410 h 1381125"/>
              <a:gd name="connsiteX65" fmla="*/ 91440 w 3194685"/>
              <a:gd name="connsiteY65" fmla="*/ 1221105 h 1381125"/>
              <a:gd name="connsiteX66" fmla="*/ 0 w 3194685"/>
              <a:gd name="connsiteY66" fmla="*/ 1099185 h 1381125"/>
              <a:gd name="connsiteX67" fmla="*/ 110490 w 3194685"/>
              <a:gd name="connsiteY67" fmla="*/ 939165 h 1381125"/>
              <a:gd name="connsiteX68" fmla="*/ 142875 w 3194685"/>
              <a:gd name="connsiteY68" fmla="*/ 760095 h 1381125"/>
              <a:gd name="connsiteX69" fmla="*/ 209550 w 3194685"/>
              <a:gd name="connsiteY69" fmla="*/ 704850 h 1381125"/>
              <a:gd name="connsiteX70" fmla="*/ 217170 w 3194685"/>
              <a:gd name="connsiteY70" fmla="*/ 596265 h 1381125"/>
              <a:gd name="connsiteX71" fmla="*/ 352425 w 3194685"/>
              <a:gd name="connsiteY71" fmla="*/ 600075 h 1381125"/>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74645 w 3177540"/>
              <a:gd name="connsiteY31" fmla="*/ 5715 h 1344930"/>
              <a:gd name="connsiteX32" fmla="*/ 3160395 w 3177540"/>
              <a:gd name="connsiteY32" fmla="*/ 15240 h 1344930"/>
              <a:gd name="connsiteX33" fmla="*/ 3105150 w 3177540"/>
              <a:gd name="connsiteY33" fmla="*/ 238125 h 1344930"/>
              <a:gd name="connsiteX34" fmla="*/ 2962275 w 3177540"/>
              <a:gd name="connsiteY34" fmla="*/ 25908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60395 w 3177540"/>
              <a:gd name="connsiteY32" fmla="*/ 15240 h 1344930"/>
              <a:gd name="connsiteX33" fmla="*/ 3105150 w 3177540"/>
              <a:gd name="connsiteY33" fmla="*/ 238125 h 1344930"/>
              <a:gd name="connsiteX34" fmla="*/ 2962275 w 3177540"/>
              <a:gd name="connsiteY34" fmla="*/ 25908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60395 w 3177540"/>
              <a:gd name="connsiteY32" fmla="*/ 15240 h 1344930"/>
              <a:gd name="connsiteX33" fmla="*/ 3046095 w 3177540"/>
              <a:gd name="connsiteY33" fmla="*/ 243840 h 1344930"/>
              <a:gd name="connsiteX34" fmla="*/ 2962275 w 3177540"/>
              <a:gd name="connsiteY34" fmla="*/ 25908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60395 w 3177540"/>
              <a:gd name="connsiteY32" fmla="*/ 15240 h 1344930"/>
              <a:gd name="connsiteX33" fmla="*/ 3046095 w 3177540"/>
              <a:gd name="connsiteY33" fmla="*/ 24384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46095 w 3177540"/>
              <a:gd name="connsiteY33" fmla="*/ 24384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7870 w 3177540"/>
              <a:gd name="connsiteY23" fmla="*/ 146685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0250 w 3177540"/>
              <a:gd name="connsiteY23" fmla="*/ 15240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5010 w 3177540"/>
              <a:gd name="connsiteY22" fmla="*/ 123825 h 1344930"/>
              <a:gd name="connsiteX23" fmla="*/ 2000250 w 3177540"/>
              <a:gd name="connsiteY23" fmla="*/ 20193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23825 h 1344930"/>
              <a:gd name="connsiteX23" fmla="*/ 2000250 w 3177540"/>
              <a:gd name="connsiteY23" fmla="*/ 20193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23825 h 1344930"/>
              <a:gd name="connsiteX23" fmla="*/ 1979295 w 3177540"/>
              <a:gd name="connsiteY23" fmla="*/ 19812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65020 w 3177540"/>
              <a:gd name="connsiteY24" fmla="*/ 8953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16505 w 3177540"/>
              <a:gd name="connsiteY27" fmla="*/ 16764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33650 w 3177540"/>
              <a:gd name="connsiteY27" fmla="*/ 15621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48890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46985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82215 w 3177540"/>
              <a:gd name="connsiteY26" fmla="*/ 51435 h 1344930"/>
              <a:gd name="connsiteX27" fmla="*/ 2541270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57450 w 3177540"/>
              <a:gd name="connsiteY26" fmla="*/ 49530 h 1344930"/>
              <a:gd name="connsiteX27" fmla="*/ 2541270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1979295 w 3177540"/>
              <a:gd name="connsiteY23" fmla="*/ 198120 h 1344930"/>
              <a:gd name="connsiteX24" fmla="*/ 2051685 w 3177540"/>
              <a:gd name="connsiteY24" fmla="*/ 97155 h 1344930"/>
              <a:gd name="connsiteX25" fmla="*/ 2091690 w 3177540"/>
              <a:gd name="connsiteY25" fmla="*/ 53340 h 1344930"/>
              <a:gd name="connsiteX26" fmla="*/ 2457450 w 3177540"/>
              <a:gd name="connsiteY26" fmla="*/ 49530 h 1344930"/>
              <a:gd name="connsiteX27" fmla="*/ 2541270 w 3177540"/>
              <a:gd name="connsiteY27" fmla="*/ 160020 h 1344930"/>
              <a:gd name="connsiteX28" fmla="*/ 2566035 w 3177540"/>
              <a:gd name="connsiteY28" fmla="*/ 45720 h 1344930"/>
              <a:gd name="connsiteX29" fmla="*/ 2739390 w 3177540"/>
              <a:gd name="connsiteY29" fmla="*/ 47625 h 1344930"/>
              <a:gd name="connsiteX30" fmla="*/ 2762250 w 3177540"/>
              <a:gd name="connsiteY30" fmla="*/ 123825 h 1344930"/>
              <a:gd name="connsiteX31" fmla="*/ 2855595 w 3177540"/>
              <a:gd name="connsiteY31" fmla="*/ 28575 h 1344930"/>
              <a:gd name="connsiteX32" fmla="*/ 3107055 w 3177540"/>
              <a:gd name="connsiteY32" fmla="*/ 20955 h 1344930"/>
              <a:gd name="connsiteX33" fmla="*/ 3007995 w 3177540"/>
              <a:gd name="connsiteY33" fmla="*/ 251460 h 1344930"/>
              <a:gd name="connsiteX34" fmla="*/ 2945130 w 3177540"/>
              <a:gd name="connsiteY34" fmla="*/ 270510 h 1344930"/>
              <a:gd name="connsiteX35" fmla="*/ 3059430 w 3177540"/>
              <a:gd name="connsiteY35" fmla="*/ 308610 h 1344930"/>
              <a:gd name="connsiteX36" fmla="*/ 3038475 w 3177540"/>
              <a:gd name="connsiteY36" fmla="*/ 421005 h 1344930"/>
              <a:gd name="connsiteX37" fmla="*/ 2985135 w 3177540"/>
              <a:gd name="connsiteY37" fmla="*/ 474345 h 1344930"/>
              <a:gd name="connsiteX38" fmla="*/ 3032760 w 3177540"/>
              <a:gd name="connsiteY38" fmla="*/ 649605 h 1344930"/>
              <a:gd name="connsiteX39" fmla="*/ 3177540 w 3177540"/>
              <a:gd name="connsiteY39" fmla="*/ 697230 h 1344930"/>
              <a:gd name="connsiteX40" fmla="*/ 3129915 w 3177540"/>
              <a:gd name="connsiteY40" fmla="*/ 994410 h 1344930"/>
              <a:gd name="connsiteX41" fmla="*/ 3084195 w 3177540"/>
              <a:gd name="connsiteY41" fmla="*/ 994410 h 1344930"/>
              <a:gd name="connsiteX42" fmla="*/ 3135630 w 3177540"/>
              <a:gd name="connsiteY42" fmla="*/ 1047750 h 1344930"/>
              <a:gd name="connsiteX43" fmla="*/ 3093720 w 3177540"/>
              <a:gd name="connsiteY43" fmla="*/ 1295400 h 1344930"/>
              <a:gd name="connsiteX44" fmla="*/ 2964180 w 3177540"/>
              <a:gd name="connsiteY44" fmla="*/ 1343025 h 1344930"/>
              <a:gd name="connsiteX45" fmla="*/ 2546985 w 3177540"/>
              <a:gd name="connsiteY45" fmla="*/ 1343025 h 1344930"/>
              <a:gd name="connsiteX46" fmla="*/ 2468880 w 3177540"/>
              <a:gd name="connsiteY46" fmla="*/ 1274445 h 1344930"/>
              <a:gd name="connsiteX47" fmla="*/ 2392680 w 3177540"/>
              <a:gd name="connsiteY47" fmla="*/ 1337310 h 1344930"/>
              <a:gd name="connsiteX48" fmla="*/ 1925955 w 3177540"/>
              <a:gd name="connsiteY48" fmla="*/ 1337310 h 1344930"/>
              <a:gd name="connsiteX49" fmla="*/ 1882140 w 3177540"/>
              <a:gd name="connsiteY49" fmla="*/ 1289685 h 1344930"/>
              <a:gd name="connsiteX50" fmla="*/ 1783080 w 3177540"/>
              <a:gd name="connsiteY50" fmla="*/ 1341120 h 1344930"/>
              <a:gd name="connsiteX51" fmla="*/ 1687830 w 3177540"/>
              <a:gd name="connsiteY51" fmla="*/ 1341120 h 1344930"/>
              <a:gd name="connsiteX52" fmla="*/ 1659255 w 3177540"/>
              <a:gd name="connsiteY52" fmla="*/ 1196340 h 1344930"/>
              <a:gd name="connsiteX53" fmla="*/ 1575435 w 3177540"/>
              <a:gd name="connsiteY53" fmla="*/ 1196340 h 1344930"/>
              <a:gd name="connsiteX54" fmla="*/ 1464945 w 3177540"/>
              <a:gd name="connsiteY54" fmla="*/ 1343025 h 1344930"/>
              <a:gd name="connsiteX55" fmla="*/ 1318260 w 3177540"/>
              <a:gd name="connsiteY55" fmla="*/ 1343025 h 1344930"/>
              <a:gd name="connsiteX56" fmla="*/ 1268730 w 3177540"/>
              <a:gd name="connsiteY56" fmla="*/ 1274445 h 1344930"/>
              <a:gd name="connsiteX57" fmla="*/ 1198245 w 3177540"/>
              <a:gd name="connsiteY57" fmla="*/ 1344930 h 1344930"/>
              <a:gd name="connsiteX58" fmla="*/ 781050 w 3177540"/>
              <a:gd name="connsiteY58" fmla="*/ 1344930 h 1344930"/>
              <a:gd name="connsiteX59" fmla="*/ 765810 w 3177540"/>
              <a:gd name="connsiteY59" fmla="*/ 1247775 h 1344930"/>
              <a:gd name="connsiteX60" fmla="*/ 622935 w 3177540"/>
              <a:gd name="connsiteY60" fmla="*/ 1335405 h 1344930"/>
              <a:gd name="connsiteX61" fmla="*/ 443865 w 3177540"/>
              <a:gd name="connsiteY61" fmla="*/ 1335405 h 1344930"/>
              <a:gd name="connsiteX62" fmla="*/ 455295 w 3177540"/>
              <a:gd name="connsiteY62" fmla="*/ 1287780 h 1344930"/>
              <a:gd name="connsiteX63" fmla="*/ 396240 w 3177540"/>
              <a:gd name="connsiteY63" fmla="*/ 1339215 h 1344930"/>
              <a:gd name="connsiteX64" fmla="*/ 60960 w 3177540"/>
              <a:gd name="connsiteY64" fmla="*/ 1339215 h 1344930"/>
              <a:gd name="connsiteX65" fmla="*/ 91440 w 3177540"/>
              <a:gd name="connsiteY65" fmla="*/ 1184910 h 1344930"/>
              <a:gd name="connsiteX66" fmla="*/ 0 w 3177540"/>
              <a:gd name="connsiteY66" fmla="*/ 1062990 h 1344930"/>
              <a:gd name="connsiteX67" fmla="*/ 110490 w 3177540"/>
              <a:gd name="connsiteY67" fmla="*/ 902970 h 1344930"/>
              <a:gd name="connsiteX68" fmla="*/ 142875 w 3177540"/>
              <a:gd name="connsiteY68" fmla="*/ 723900 h 1344930"/>
              <a:gd name="connsiteX69" fmla="*/ 209550 w 3177540"/>
              <a:gd name="connsiteY69" fmla="*/ 668655 h 1344930"/>
              <a:gd name="connsiteX70" fmla="*/ 217170 w 3177540"/>
              <a:gd name="connsiteY70" fmla="*/ 560070 h 1344930"/>
              <a:gd name="connsiteX71" fmla="*/ 352425 w 3177540"/>
              <a:gd name="connsiteY71"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2051685 w 3177540"/>
              <a:gd name="connsiteY23" fmla="*/ 97155 h 1344930"/>
              <a:gd name="connsiteX24" fmla="*/ 2091690 w 3177540"/>
              <a:gd name="connsiteY24" fmla="*/ 53340 h 1344930"/>
              <a:gd name="connsiteX25" fmla="*/ 2457450 w 3177540"/>
              <a:gd name="connsiteY25" fmla="*/ 49530 h 1344930"/>
              <a:gd name="connsiteX26" fmla="*/ 2541270 w 3177540"/>
              <a:gd name="connsiteY26" fmla="*/ 160020 h 1344930"/>
              <a:gd name="connsiteX27" fmla="*/ 2566035 w 3177540"/>
              <a:gd name="connsiteY27" fmla="*/ 45720 h 1344930"/>
              <a:gd name="connsiteX28" fmla="*/ 2739390 w 3177540"/>
              <a:gd name="connsiteY28" fmla="*/ 47625 h 1344930"/>
              <a:gd name="connsiteX29" fmla="*/ 2762250 w 3177540"/>
              <a:gd name="connsiteY29" fmla="*/ 123825 h 1344930"/>
              <a:gd name="connsiteX30" fmla="*/ 2855595 w 3177540"/>
              <a:gd name="connsiteY30" fmla="*/ 28575 h 1344930"/>
              <a:gd name="connsiteX31" fmla="*/ 3107055 w 3177540"/>
              <a:gd name="connsiteY31" fmla="*/ 20955 h 1344930"/>
              <a:gd name="connsiteX32" fmla="*/ 3007995 w 3177540"/>
              <a:gd name="connsiteY32" fmla="*/ 251460 h 1344930"/>
              <a:gd name="connsiteX33" fmla="*/ 2945130 w 3177540"/>
              <a:gd name="connsiteY33" fmla="*/ 270510 h 1344930"/>
              <a:gd name="connsiteX34" fmla="*/ 3059430 w 3177540"/>
              <a:gd name="connsiteY34" fmla="*/ 308610 h 1344930"/>
              <a:gd name="connsiteX35" fmla="*/ 3038475 w 3177540"/>
              <a:gd name="connsiteY35" fmla="*/ 421005 h 1344930"/>
              <a:gd name="connsiteX36" fmla="*/ 2985135 w 3177540"/>
              <a:gd name="connsiteY36" fmla="*/ 474345 h 1344930"/>
              <a:gd name="connsiteX37" fmla="*/ 3032760 w 3177540"/>
              <a:gd name="connsiteY37" fmla="*/ 649605 h 1344930"/>
              <a:gd name="connsiteX38" fmla="*/ 3177540 w 3177540"/>
              <a:gd name="connsiteY38" fmla="*/ 697230 h 1344930"/>
              <a:gd name="connsiteX39" fmla="*/ 3129915 w 3177540"/>
              <a:gd name="connsiteY39" fmla="*/ 994410 h 1344930"/>
              <a:gd name="connsiteX40" fmla="*/ 3084195 w 3177540"/>
              <a:gd name="connsiteY40" fmla="*/ 994410 h 1344930"/>
              <a:gd name="connsiteX41" fmla="*/ 3135630 w 3177540"/>
              <a:gd name="connsiteY41" fmla="*/ 1047750 h 1344930"/>
              <a:gd name="connsiteX42" fmla="*/ 3093720 w 3177540"/>
              <a:gd name="connsiteY42" fmla="*/ 1295400 h 1344930"/>
              <a:gd name="connsiteX43" fmla="*/ 2964180 w 3177540"/>
              <a:gd name="connsiteY43" fmla="*/ 1343025 h 1344930"/>
              <a:gd name="connsiteX44" fmla="*/ 2546985 w 3177540"/>
              <a:gd name="connsiteY44" fmla="*/ 1343025 h 1344930"/>
              <a:gd name="connsiteX45" fmla="*/ 2468880 w 3177540"/>
              <a:gd name="connsiteY45" fmla="*/ 1274445 h 1344930"/>
              <a:gd name="connsiteX46" fmla="*/ 2392680 w 3177540"/>
              <a:gd name="connsiteY46" fmla="*/ 1337310 h 1344930"/>
              <a:gd name="connsiteX47" fmla="*/ 1925955 w 3177540"/>
              <a:gd name="connsiteY47" fmla="*/ 1337310 h 1344930"/>
              <a:gd name="connsiteX48" fmla="*/ 1882140 w 3177540"/>
              <a:gd name="connsiteY48" fmla="*/ 1289685 h 1344930"/>
              <a:gd name="connsiteX49" fmla="*/ 1783080 w 3177540"/>
              <a:gd name="connsiteY49" fmla="*/ 1341120 h 1344930"/>
              <a:gd name="connsiteX50" fmla="*/ 1687830 w 3177540"/>
              <a:gd name="connsiteY50" fmla="*/ 1341120 h 1344930"/>
              <a:gd name="connsiteX51" fmla="*/ 1659255 w 3177540"/>
              <a:gd name="connsiteY51" fmla="*/ 1196340 h 1344930"/>
              <a:gd name="connsiteX52" fmla="*/ 1575435 w 3177540"/>
              <a:gd name="connsiteY52" fmla="*/ 1196340 h 1344930"/>
              <a:gd name="connsiteX53" fmla="*/ 1464945 w 3177540"/>
              <a:gd name="connsiteY53" fmla="*/ 1343025 h 1344930"/>
              <a:gd name="connsiteX54" fmla="*/ 1318260 w 3177540"/>
              <a:gd name="connsiteY54" fmla="*/ 1343025 h 1344930"/>
              <a:gd name="connsiteX55" fmla="*/ 1268730 w 3177540"/>
              <a:gd name="connsiteY55" fmla="*/ 1274445 h 1344930"/>
              <a:gd name="connsiteX56" fmla="*/ 1198245 w 3177540"/>
              <a:gd name="connsiteY56" fmla="*/ 1344930 h 1344930"/>
              <a:gd name="connsiteX57" fmla="*/ 781050 w 3177540"/>
              <a:gd name="connsiteY57" fmla="*/ 1344930 h 1344930"/>
              <a:gd name="connsiteX58" fmla="*/ 765810 w 3177540"/>
              <a:gd name="connsiteY58" fmla="*/ 1247775 h 1344930"/>
              <a:gd name="connsiteX59" fmla="*/ 622935 w 3177540"/>
              <a:gd name="connsiteY59" fmla="*/ 1335405 h 1344930"/>
              <a:gd name="connsiteX60" fmla="*/ 443865 w 3177540"/>
              <a:gd name="connsiteY60" fmla="*/ 1335405 h 1344930"/>
              <a:gd name="connsiteX61" fmla="*/ 455295 w 3177540"/>
              <a:gd name="connsiteY61" fmla="*/ 1287780 h 1344930"/>
              <a:gd name="connsiteX62" fmla="*/ 396240 w 3177540"/>
              <a:gd name="connsiteY62" fmla="*/ 1339215 h 1344930"/>
              <a:gd name="connsiteX63" fmla="*/ 60960 w 3177540"/>
              <a:gd name="connsiteY63" fmla="*/ 1339215 h 1344930"/>
              <a:gd name="connsiteX64" fmla="*/ 91440 w 3177540"/>
              <a:gd name="connsiteY64" fmla="*/ 1184910 h 1344930"/>
              <a:gd name="connsiteX65" fmla="*/ 0 w 3177540"/>
              <a:gd name="connsiteY65" fmla="*/ 1062990 h 1344930"/>
              <a:gd name="connsiteX66" fmla="*/ 110490 w 3177540"/>
              <a:gd name="connsiteY66" fmla="*/ 902970 h 1344930"/>
              <a:gd name="connsiteX67" fmla="*/ 142875 w 3177540"/>
              <a:gd name="connsiteY67" fmla="*/ 723900 h 1344930"/>
              <a:gd name="connsiteX68" fmla="*/ 209550 w 3177540"/>
              <a:gd name="connsiteY68" fmla="*/ 668655 h 1344930"/>
              <a:gd name="connsiteX69" fmla="*/ 217170 w 3177540"/>
              <a:gd name="connsiteY69" fmla="*/ 560070 h 1344930"/>
              <a:gd name="connsiteX70" fmla="*/ 352425 w 3177540"/>
              <a:gd name="connsiteY70"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1200 w 3177540"/>
              <a:gd name="connsiteY22" fmla="*/ 118110 h 1344930"/>
              <a:gd name="connsiteX23" fmla="*/ 2051685 w 3177540"/>
              <a:gd name="connsiteY23" fmla="*/ 97155 h 1344930"/>
              <a:gd name="connsiteX24" fmla="*/ 2091690 w 3177540"/>
              <a:gd name="connsiteY24" fmla="*/ 53340 h 1344930"/>
              <a:gd name="connsiteX25" fmla="*/ 2457450 w 3177540"/>
              <a:gd name="connsiteY25" fmla="*/ 49530 h 1344930"/>
              <a:gd name="connsiteX26" fmla="*/ 2541270 w 3177540"/>
              <a:gd name="connsiteY26" fmla="*/ 160020 h 1344930"/>
              <a:gd name="connsiteX27" fmla="*/ 2566035 w 3177540"/>
              <a:gd name="connsiteY27" fmla="*/ 45720 h 1344930"/>
              <a:gd name="connsiteX28" fmla="*/ 2739390 w 3177540"/>
              <a:gd name="connsiteY28" fmla="*/ 47625 h 1344930"/>
              <a:gd name="connsiteX29" fmla="*/ 2762250 w 3177540"/>
              <a:gd name="connsiteY29" fmla="*/ 123825 h 1344930"/>
              <a:gd name="connsiteX30" fmla="*/ 2855595 w 3177540"/>
              <a:gd name="connsiteY30" fmla="*/ 28575 h 1344930"/>
              <a:gd name="connsiteX31" fmla="*/ 3107055 w 3177540"/>
              <a:gd name="connsiteY31" fmla="*/ 20955 h 1344930"/>
              <a:gd name="connsiteX32" fmla="*/ 3007995 w 3177540"/>
              <a:gd name="connsiteY32" fmla="*/ 251460 h 1344930"/>
              <a:gd name="connsiteX33" fmla="*/ 2945130 w 3177540"/>
              <a:gd name="connsiteY33" fmla="*/ 270510 h 1344930"/>
              <a:gd name="connsiteX34" fmla="*/ 3059430 w 3177540"/>
              <a:gd name="connsiteY34" fmla="*/ 308610 h 1344930"/>
              <a:gd name="connsiteX35" fmla="*/ 3038475 w 3177540"/>
              <a:gd name="connsiteY35" fmla="*/ 421005 h 1344930"/>
              <a:gd name="connsiteX36" fmla="*/ 2985135 w 3177540"/>
              <a:gd name="connsiteY36" fmla="*/ 474345 h 1344930"/>
              <a:gd name="connsiteX37" fmla="*/ 3032760 w 3177540"/>
              <a:gd name="connsiteY37" fmla="*/ 649605 h 1344930"/>
              <a:gd name="connsiteX38" fmla="*/ 3177540 w 3177540"/>
              <a:gd name="connsiteY38" fmla="*/ 697230 h 1344930"/>
              <a:gd name="connsiteX39" fmla="*/ 3129915 w 3177540"/>
              <a:gd name="connsiteY39" fmla="*/ 994410 h 1344930"/>
              <a:gd name="connsiteX40" fmla="*/ 3084195 w 3177540"/>
              <a:gd name="connsiteY40" fmla="*/ 994410 h 1344930"/>
              <a:gd name="connsiteX41" fmla="*/ 3135630 w 3177540"/>
              <a:gd name="connsiteY41" fmla="*/ 1047750 h 1344930"/>
              <a:gd name="connsiteX42" fmla="*/ 3093720 w 3177540"/>
              <a:gd name="connsiteY42" fmla="*/ 1295400 h 1344930"/>
              <a:gd name="connsiteX43" fmla="*/ 2964180 w 3177540"/>
              <a:gd name="connsiteY43" fmla="*/ 1343025 h 1344930"/>
              <a:gd name="connsiteX44" fmla="*/ 2546985 w 3177540"/>
              <a:gd name="connsiteY44" fmla="*/ 1343025 h 1344930"/>
              <a:gd name="connsiteX45" fmla="*/ 2468880 w 3177540"/>
              <a:gd name="connsiteY45" fmla="*/ 1274445 h 1344930"/>
              <a:gd name="connsiteX46" fmla="*/ 2392680 w 3177540"/>
              <a:gd name="connsiteY46" fmla="*/ 1337310 h 1344930"/>
              <a:gd name="connsiteX47" fmla="*/ 1925955 w 3177540"/>
              <a:gd name="connsiteY47" fmla="*/ 1337310 h 1344930"/>
              <a:gd name="connsiteX48" fmla="*/ 1882140 w 3177540"/>
              <a:gd name="connsiteY48" fmla="*/ 1289685 h 1344930"/>
              <a:gd name="connsiteX49" fmla="*/ 1783080 w 3177540"/>
              <a:gd name="connsiteY49" fmla="*/ 1341120 h 1344930"/>
              <a:gd name="connsiteX50" fmla="*/ 1687830 w 3177540"/>
              <a:gd name="connsiteY50" fmla="*/ 1341120 h 1344930"/>
              <a:gd name="connsiteX51" fmla="*/ 1659255 w 3177540"/>
              <a:gd name="connsiteY51" fmla="*/ 1196340 h 1344930"/>
              <a:gd name="connsiteX52" fmla="*/ 1575435 w 3177540"/>
              <a:gd name="connsiteY52" fmla="*/ 1196340 h 1344930"/>
              <a:gd name="connsiteX53" fmla="*/ 1464945 w 3177540"/>
              <a:gd name="connsiteY53" fmla="*/ 1343025 h 1344930"/>
              <a:gd name="connsiteX54" fmla="*/ 1318260 w 3177540"/>
              <a:gd name="connsiteY54" fmla="*/ 1343025 h 1344930"/>
              <a:gd name="connsiteX55" fmla="*/ 1268730 w 3177540"/>
              <a:gd name="connsiteY55" fmla="*/ 1274445 h 1344930"/>
              <a:gd name="connsiteX56" fmla="*/ 1198245 w 3177540"/>
              <a:gd name="connsiteY56" fmla="*/ 1344930 h 1344930"/>
              <a:gd name="connsiteX57" fmla="*/ 781050 w 3177540"/>
              <a:gd name="connsiteY57" fmla="*/ 1344930 h 1344930"/>
              <a:gd name="connsiteX58" fmla="*/ 765810 w 3177540"/>
              <a:gd name="connsiteY58" fmla="*/ 1247775 h 1344930"/>
              <a:gd name="connsiteX59" fmla="*/ 622935 w 3177540"/>
              <a:gd name="connsiteY59" fmla="*/ 1335405 h 1344930"/>
              <a:gd name="connsiteX60" fmla="*/ 443865 w 3177540"/>
              <a:gd name="connsiteY60" fmla="*/ 1335405 h 1344930"/>
              <a:gd name="connsiteX61" fmla="*/ 455295 w 3177540"/>
              <a:gd name="connsiteY61" fmla="*/ 1287780 h 1344930"/>
              <a:gd name="connsiteX62" fmla="*/ 396240 w 3177540"/>
              <a:gd name="connsiteY62" fmla="*/ 1339215 h 1344930"/>
              <a:gd name="connsiteX63" fmla="*/ 60960 w 3177540"/>
              <a:gd name="connsiteY63" fmla="*/ 1339215 h 1344930"/>
              <a:gd name="connsiteX64" fmla="*/ 91440 w 3177540"/>
              <a:gd name="connsiteY64" fmla="*/ 1184910 h 1344930"/>
              <a:gd name="connsiteX65" fmla="*/ 0 w 3177540"/>
              <a:gd name="connsiteY65" fmla="*/ 1062990 h 1344930"/>
              <a:gd name="connsiteX66" fmla="*/ 110490 w 3177540"/>
              <a:gd name="connsiteY66" fmla="*/ 902970 h 1344930"/>
              <a:gd name="connsiteX67" fmla="*/ 142875 w 3177540"/>
              <a:gd name="connsiteY67" fmla="*/ 723900 h 1344930"/>
              <a:gd name="connsiteX68" fmla="*/ 209550 w 3177540"/>
              <a:gd name="connsiteY68" fmla="*/ 668655 h 1344930"/>
              <a:gd name="connsiteX69" fmla="*/ 217170 w 3177540"/>
              <a:gd name="connsiteY69" fmla="*/ 560070 h 1344930"/>
              <a:gd name="connsiteX70" fmla="*/ 352425 w 3177540"/>
              <a:gd name="connsiteY70"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74308 h 1344930"/>
              <a:gd name="connsiteX23" fmla="*/ 2051685 w 3177540"/>
              <a:gd name="connsiteY23" fmla="*/ 97155 h 1344930"/>
              <a:gd name="connsiteX24" fmla="*/ 2091690 w 3177540"/>
              <a:gd name="connsiteY24" fmla="*/ 53340 h 1344930"/>
              <a:gd name="connsiteX25" fmla="*/ 2457450 w 3177540"/>
              <a:gd name="connsiteY25" fmla="*/ 49530 h 1344930"/>
              <a:gd name="connsiteX26" fmla="*/ 2541270 w 3177540"/>
              <a:gd name="connsiteY26" fmla="*/ 160020 h 1344930"/>
              <a:gd name="connsiteX27" fmla="*/ 2566035 w 3177540"/>
              <a:gd name="connsiteY27" fmla="*/ 45720 h 1344930"/>
              <a:gd name="connsiteX28" fmla="*/ 2739390 w 3177540"/>
              <a:gd name="connsiteY28" fmla="*/ 47625 h 1344930"/>
              <a:gd name="connsiteX29" fmla="*/ 2762250 w 3177540"/>
              <a:gd name="connsiteY29" fmla="*/ 123825 h 1344930"/>
              <a:gd name="connsiteX30" fmla="*/ 2855595 w 3177540"/>
              <a:gd name="connsiteY30" fmla="*/ 28575 h 1344930"/>
              <a:gd name="connsiteX31" fmla="*/ 3107055 w 3177540"/>
              <a:gd name="connsiteY31" fmla="*/ 20955 h 1344930"/>
              <a:gd name="connsiteX32" fmla="*/ 3007995 w 3177540"/>
              <a:gd name="connsiteY32" fmla="*/ 251460 h 1344930"/>
              <a:gd name="connsiteX33" fmla="*/ 2945130 w 3177540"/>
              <a:gd name="connsiteY33" fmla="*/ 270510 h 1344930"/>
              <a:gd name="connsiteX34" fmla="*/ 3059430 w 3177540"/>
              <a:gd name="connsiteY34" fmla="*/ 308610 h 1344930"/>
              <a:gd name="connsiteX35" fmla="*/ 3038475 w 3177540"/>
              <a:gd name="connsiteY35" fmla="*/ 421005 h 1344930"/>
              <a:gd name="connsiteX36" fmla="*/ 2985135 w 3177540"/>
              <a:gd name="connsiteY36" fmla="*/ 474345 h 1344930"/>
              <a:gd name="connsiteX37" fmla="*/ 3032760 w 3177540"/>
              <a:gd name="connsiteY37" fmla="*/ 649605 h 1344930"/>
              <a:gd name="connsiteX38" fmla="*/ 3177540 w 3177540"/>
              <a:gd name="connsiteY38" fmla="*/ 697230 h 1344930"/>
              <a:gd name="connsiteX39" fmla="*/ 3129915 w 3177540"/>
              <a:gd name="connsiteY39" fmla="*/ 994410 h 1344930"/>
              <a:gd name="connsiteX40" fmla="*/ 3084195 w 3177540"/>
              <a:gd name="connsiteY40" fmla="*/ 994410 h 1344930"/>
              <a:gd name="connsiteX41" fmla="*/ 3135630 w 3177540"/>
              <a:gd name="connsiteY41" fmla="*/ 1047750 h 1344930"/>
              <a:gd name="connsiteX42" fmla="*/ 3093720 w 3177540"/>
              <a:gd name="connsiteY42" fmla="*/ 1295400 h 1344930"/>
              <a:gd name="connsiteX43" fmla="*/ 2964180 w 3177540"/>
              <a:gd name="connsiteY43" fmla="*/ 1343025 h 1344930"/>
              <a:gd name="connsiteX44" fmla="*/ 2546985 w 3177540"/>
              <a:gd name="connsiteY44" fmla="*/ 1343025 h 1344930"/>
              <a:gd name="connsiteX45" fmla="*/ 2468880 w 3177540"/>
              <a:gd name="connsiteY45" fmla="*/ 1274445 h 1344930"/>
              <a:gd name="connsiteX46" fmla="*/ 2392680 w 3177540"/>
              <a:gd name="connsiteY46" fmla="*/ 1337310 h 1344930"/>
              <a:gd name="connsiteX47" fmla="*/ 1925955 w 3177540"/>
              <a:gd name="connsiteY47" fmla="*/ 1337310 h 1344930"/>
              <a:gd name="connsiteX48" fmla="*/ 1882140 w 3177540"/>
              <a:gd name="connsiteY48" fmla="*/ 1289685 h 1344930"/>
              <a:gd name="connsiteX49" fmla="*/ 1783080 w 3177540"/>
              <a:gd name="connsiteY49" fmla="*/ 1341120 h 1344930"/>
              <a:gd name="connsiteX50" fmla="*/ 1687830 w 3177540"/>
              <a:gd name="connsiteY50" fmla="*/ 1341120 h 1344930"/>
              <a:gd name="connsiteX51" fmla="*/ 1659255 w 3177540"/>
              <a:gd name="connsiteY51" fmla="*/ 1196340 h 1344930"/>
              <a:gd name="connsiteX52" fmla="*/ 1575435 w 3177540"/>
              <a:gd name="connsiteY52" fmla="*/ 1196340 h 1344930"/>
              <a:gd name="connsiteX53" fmla="*/ 1464945 w 3177540"/>
              <a:gd name="connsiteY53" fmla="*/ 1343025 h 1344930"/>
              <a:gd name="connsiteX54" fmla="*/ 1318260 w 3177540"/>
              <a:gd name="connsiteY54" fmla="*/ 1343025 h 1344930"/>
              <a:gd name="connsiteX55" fmla="*/ 1268730 w 3177540"/>
              <a:gd name="connsiteY55" fmla="*/ 1274445 h 1344930"/>
              <a:gd name="connsiteX56" fmla="*/ 1198245 w 3177540"/>
              <a:gd name="connsiteY56" fmla="*/ 1344930 h 1344930"/>
              <a:gd name="connsiteX57" fmla="*/ 781050 w 3177540"/>
              <a:gd name="connsiteY57" fmla="*/ 1344930 h 1344930"/>
              <a:gd name="connsiteX58" fmla="*/ 765810 w 3177540"/>
              <a:gd name="connsiteY58" fmla="*/ 1247775 h 1344930"/>
              <a:gd name="connsiteX59" fmla="*/ 622935 w 3177540"/>
              <a:gd name="connsiteY59" fmla="*/ 1335405 h 1344930"/>
              <a:gd name="connsiteX60" fmla="*/ 443865 w 3177540"/>
              <a:gd name="connsiteY60" fmla="*/ 1335405 h 1344930"/>
              <a:gd name="connsiteX61" fmla="*/ 455295 w 3177540"/>
              <a:gd name="connsiteY61" fmla="*/ 1287780 h 1344930"/>
              <a:gd name="connsiteX62" fmla="*/ 396240 w 3177540"/>
              <a:gd name="connsiteY62" fmla="*/ 1339215 h 1344930"/>
              <a:gd name="connsiteX63" fmla="*/ 60960 w 3177540"/>
              <a:gd name="connsiteY63" fmla="*/ 1339215 h 1344930"/>
              <a:gd name="connsiteX64" fmla="*/ 91440 w 3177540"/>
              <a:gd name="connsiteY64" fmla="*/ 1184910 h 1344930"/>
              <a:gd name="connsiteX65" fmla="*/ 0 w 3177540"/>
              <a:gd name="connsiteY65" fmla="*/ 1062990 h 1344930"/>
              <a:gd name="connsiteX66" fmla="*/ 110490 w 3177540"/>
              <a:gd name="connsiteY66" fmla="*/ 902970 h 1344930"/>
              <a:gd name="connsiteX67" fmla="*/ 142875 w 3177540"/>
              <a:gd name="connsiteY67" fmla="*/ 723900 h 1344930"/>
              <a:gd name="connsiteX68" fmla="*/ 209550 w 3177540"/>
              <a:gd name="connsiteY68" fmla="*/ 668655 h 1344930"/>
              <a:gd name="connsiteX69" fmla="*/ 217170 w 3177540"/>
              <a:gd name="connsiteY69" fmla="*/ 560070 h 1344930"/>
              <a:gd name="connsiteX70" fmla="*/ 352425 w 3177540"/>
              <a:gd name="connsiteY70"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74308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74308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74308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51435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3100 w 3177540"/>
              <a:gd name="connsiteY21" fmla="*/ 45720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53340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9530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39390 w 3177540"/>
              <a:gd name="connsiteY27" fmla="*/ 47625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5595 w 3177540"/>
              <a:gd name="connsiteY29" fmla="*/ 28575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6547 w 3177540"/>
              <a:gd name="connsiteY29" fmla="*/ 22860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6096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6547 w 3177540"/>
              <a:gd name="connsiteY29" fmla="*/ 22860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49530 h 1344930"/>
              <a:gd name="connsiteX11" fmla="*/ 988695 w 3177540"/>
              <a:gd name="connsiteY11" fmla="*/ 60960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6547 w 3177540"/>
              <a:gd name="connsiteY29" fmla="*/ 22860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3880 h 1344930"/>
              <a:gd name="connsiteX1" fmla="*/ 321945 w 3177540"/>
              <a:gd name="connsiteY1" fmla="*/ 413385 h 1344930"/>
              <a:gd name="connsiteX2" fmla="*/ 350520 w 3177540"/>
              <a:gd name="connsiteY2" fmla="*/ 350520 h 1344930"/>
              <a:gd name="connsiteX3" fmla="*/ 329565 w 3177540"/>
              <a:gd name="connsiteY3" fmla="*/ 278130 h 1344930"/>
              <a:gd name="connsiteX4" fmla="*/ 409575 w 3177540"/>
              <a:gd name="connsiteY4" fmla="*/ 139065 h 1344930"/>
              <a:gd name="connsiteX5" fmla="*/ 447675 w 3177540"/>
              <a:gd name="connsiteY5" fmla="*/ 160020 h 1344930"/>
              <a:gd name="connsiteX6" fmla="*/ 493395 w 3177540"/>
              <a:gd name="connsiteY6" fmla="*/ 47625 h 1344930"/>
              <a:gd name="connsiteX7" fmla="*/ 672465 w 3177540"/>
              <a:gd name="connsiteY7" fmla="*/ 47625 h 1344930"/>
              <a:gd name="connsiteX8" fmla="*/ 706755 w 3177540"/>
              <a:gd name="connsiteY8" fmla="*/ 0 h 1344930"/>
              <a:gd name="connsiteX9" fmla="*/ 866775 w 3177540"/>
              <a:gd name="connsiteY9" fmla="*/ 1905 h 1344930"/>
              <a:gd name="connsiteX10" fmla="*/ 866775 w 3177540"/>
              <a:gd name="connsiteY10" fmla="*/ 49530 h 1344930"/>
              <a:gd name="connsiteX11" fmla="*/ 989647 w 3177540"/>
              <a:gd name="connsiteY11" fmla="*/ 51435 h 1344930"/>
              <a:gd name="connsiteX12" fmla="*/ 996315 w 3177540"/>
              <a:gd name="connsiteY12" fmla="*/ 106680 h 1344930"/>
              <a:gd name="connsiteX13" fmla="*/ 1049655 w 3177540"/>
              <a:gd name="connsiteY13" fmla="*/ 59055 h 1344930"/>
              <a:gd name="connsiteX14" fmla="*/ 1163955 w 3177540"/>
              <a:gd name="connsiteY14" fmla="*/ 59055 h 1344930"/>
              <a:gd name="connsiteX15" fmla="*/ 1190625 w 3177540"/>
              <a:gd name="connsiteY15" fmla="*/ 9525 h 1344930"/>
              <a:gd name="connsiteX16" fmla="*/ 1306830 w 3177540"/>
              <a:gd name="connsiteY16" fmla="*/ 9525 h 1344930"/>
              <a:gd name="connsiteX17" fmla="*/ 1303020 w 3177540"/>
              <a:gd name="connsiteY17" fmla="*/ 53340 h 1344930"/>
              <a:gd name="connsiteX18" fmla="*/ 1463040 w 3177540"/>
              <a:gd name="connsiteY18" fmla="*/ 53340 h 1344930"/>
              <a:gd name="connsiteX19" fmla="*/ 1573530 w 3177540"/>
              <a:gd name="connsiteY19" fmla="*/ 175260 h 1344930"/>
              <a:gd name="connsiteX20" fmla="*/ 1666875 w 3177540"/>
              <a:gd name="connsiteY20" fmla="*/ 47625 h 1344930"/>
              <a:gd name="connsiteX21" fmla="*/ 1944053 w 3177540"/>
              <a:gd name="connsiteY21" fmla="*/ 48578 h 1344930"/>
              <a:gd name="connsiteX22" fmla="*/ 1983105 w 3177540"/>
              <a:gd name="connsiteY22" fmla="*/ 188595 h 1344930"/>
              <a:gd name="connsiteX23" fmla="*/ 2091690 w 3177540"/>
              <a:gd name="connsiteY23" fmla="*/ 48577 h 1344930"/>
              <a:gd name="connsiteX24" fmla="*/ 2457450 w 3177540"/>
              <a:gd name="connsiteY24" fmla="*/ 48578 h 1344930"/>
              <a:gd name="connsiteX25" fmla="*/ 2541270 w 3177540"/>
              <a:gd name="connsiteY25" fmla="*/ 160020 h 1344930"/>
              <a:gd name="connsiteX26" fmla="*/ 2566035 w 3177540"/>
              <a:gd name="connsiteY26" fmla="*/ 45720 h 1344930"/>
              <a:gd name="connsiteX27" fmla="*/ 2741295 w 3177540"/>
              <a:gd name="connsiteY27" fmla="*/ 44767 h 1344930"/>
              <a:gd name="connsiteX28" fmla="*/ 2762250 w 3177540"/>
              <a:gd name="connsiteY28" fmla="*/ 123825 h 1344930"/>
              <a:gd name="connsiteX29" fmla="*/ 2856547 w 3177540"/>
              <a:gd name="connsiteY29" fmla="*/ 22860 h 1344930"/>
              <a:gd name="connsiteX30" fmla="*/ 3107055 w 3177540"/>
              <a:gd name="connsiteY30" fmla="*/ 20955 h 1344930"/>
              <a:gd name="connsiteX31" fmla="*/ 3007995 w 3177540"/>
              <a:gd name="connsiteY31" fmla="*/ 251460 h 1344930"/>
              <a:gd name="connsiteX32" fmla="*/ 2945130 w 3177540"/>
              <a:gd name="connsiteY32" fmla="*/ 270510 h 1344930"/>
              <a:gd name="connsiteX33" fmla="*/ 3059430 w 3177540"/>
              <a:gd name="connsiteY33" fmla="*/ 308610 h 1344930"/>
              <a:gd name="connsiteX34" fmla="*/ 3038475 w 3177540"/>
              <a:gd name="connsiteY34" fmla="*/ 421005 h 1344930"/>
              <a:gd name="connsiteX35" fmla="*/ 2985135 w 3177540"/>
              <a:gd name="connsiteY35" fmla="*/ 474345 h 1344930"/>
              <a:gd name="connsiteX36" fmla="*/ 3032760 w 3177540"/>
              <a:gd name="connsiteY36" fmla="*/ 649605 h 1344930"/>
              <a:gd name="connsiteX37" fmla="*/ 3177540 w 3177540"/>
              <a:gd name="connsiteY37" fmla="*/ 697230 h 1344930"/>
              <a:gd name="connsiteX38" fmla="*/ 3129915 w 3177540"/>
              <a:gd name="connsiteY38" fmla="*/ 994410 h 1344930"/>
              <a:gd name="connsiteX39" fmla="*/ 3084195 w 3177540"/>
              <a:gd name="connsiteY39" fmla="*/ 994410 h 1344930"/>
              <a:gd name="connsiteX40" fmla="*/ 3135630 w 3177540"/>
              <a:gd name="connsiteY40" fmla="*/ 1047750 h 1344930"/>
              <a:gd name="connsiteX41" fmla="*/ 3093720 w 3177540"/>
              <a:gd name="connsiteY41" fmla="*/ 1295400 h 1344930"/>
              <a:gd name="connsiteX42" fmla="*/ 2964180 w 3177540"/>
              <a:gd name="connsiteY42" fmla="*/ 1343025 h 1344930"/>
              <a:gd name="connsiteX43" fmla="*/ 2546985 w 3177540"/>
              <a:gd name="connsiteY43" fmla="*/ 1343025 h 1344930"/>
              <a:gd name="connsiteX44" fmla="*/ 2468880 w 3177540"/>
              <a:gd name="connsiteY44" fmla="*/ 1274445 h 1344930"/>
              <a:gd name="connsiteX45" fmla="*/ 2392680 w 3177540"/>
              <a:gd name="connsiteY45" fmla="*/ 1337310 h 1344930"/>
              <a:gd name="connsiteX46" fmla="*/ 1925955 w 3177540"/>
              <a:gd name="connsiteY46" fmla="*/ 1337310 h 1344930"/>
              <a:gd name="connsiteX47" fmla="*/ 1882140 w 3177540"/>
              <a:gd name="connsiteY47" fmla="*/ 1289685 h 1344930"/>
              <a:gd name="connsiteX48" fmla="*/ 1783080 w 3177540"/>
              <a:gd name="connsiteY48" fmla="*/ 1341120 h 1344930"/>
              <a:gd name="connsiteX49" fmla="*/ 1687830 w 3177540"/>
              <a:gd name="connsiteY49" fmla="*/ 1341120 h 1344930"/>
              <a:gd name="connsiteX50" fmla="*/ 1659255 w 3177540"/>
              <a:gd name="connsiteY50" fmla="*/ 1196340 h 1344930"/>
              <a:gd name="connsiteX51" fmla="*/ 1575435 w 3177540"/>
              <a:gd name="connsiteY51" fmla="*/ 1196340 h 1344930"/>
              <a:gd name="connsiteX52" fmla="*/ 1464945 w 3177540"/>
              <a:gd name="connsiteY52" fmla="*/ 1343025 h 1344930"/>
              <a:gd name="connsiteX53" fmla="*/ 1318260 w 3177540"/>
              <a:gd name="connsiteY53" fmla="*/ 1343025 h 1344930"/>
              <a:gd name="connsiteX54" fmla="*/ 1268730 w 3177540"/>
              <a:gd name="connsiteY54" fmla="*/ 1274445 h 1344930"/>
              <a:gd name="connsiteX55" fmla="*/ 1198245 w 3177540"/>
              <a:gd name="connsiteY55" fmla="*/ 1344930 h 1344930"/>
              <a:gd name="connsiteX56" fmla="*/ 781050 w 3177540"/>
              <a:gd name="connsiteY56" fmla="*/ 1344930 h 1344930"/>
              <a:gd name="connsiteX57" fmla="*/ 765810 w 3177540"/>
              <a:gd name="connsiteY57" fmla="*/ 1247775 h 1344930"/>
              <a:gd name="connsiteX58" fmla="*/ 622935 w 3177540"/>
              <a:gd name="connsiteY58" fmla="*/ 1335405 h 1344930"/>
              <a:gd name="connsiteX59" fmla="*/ 443865 w 3177540"/>
              <a:gd name="connsiteY59" fmla="*/ 1335405 h 1344930"/>
              <a:gd name="connsiteX60" fmla="*/ 455295 w 3177540"/>
              <a:gd name="connsiteY60" fmla="*/ 1287780 h 1344930"/>
              <a:gd name="connsiteX61" fmla="*/ 396240 w 3177540"/>
              <a:gd name="connsiteY61" fmla="*/ 1339215 h 1344930"/>
              <a:gd name="connsiteX62" fmla="*/ 60960 w 3177540"/>
              <a:gd name="connsiteY62" fmla="*/ 1339215 h 1344930"/>
              <a:gd name="connsiteX63" fmla="*/ 91440 w 3177540"/>
              <a:gd name="connsiteY63" fmla="*/ 1184910 h 1344930"/>
              <a:gd name="connsiteX64" fmla="*/ 0 w 3177540"/>
              <a:gd name="connsiteY64" fmla="*/ 1062990 h 1344930"/>
              <a:gd name="connsiteX65" fmla="*/ 110490 w 3177540"/>
              <a:gd name="connsiteY65" fmla="*/ 902970 h 1344930"/>
              <a:gd name="connsiteX66" fmla="*/ 142875 w 3177540"/>
              <a:gd name="connsiteY66" fmla="*/ 723900 h 1344930"/>
              <a:gd name="connsiteX67" fmla="*/ 209550 w 3177540"/>
              <a:gd name="connsiteY67" fmla="*/ 668655 h 1344930"/>
              <a:gd name="connsiteX68" fmla="*/ 217170 w 3177540"/>
              <a:gd name="connsiteY68" fmla="*/ 560070 h 1344930"/>
              <a:gd name="connsiteX69" fmla="*/ 352425 w 3177540"/>
              <a:gd name="connsiteY69" fmla="*/ 563880 h 1344930"/>
              <a:gd name="connsiteX0" fmla="*/ 352425 w 3177540"/>
              <a:gd name="connsiteY0" fmla="*/ 561975 h 1343025"/>
              <a:gd name="connsiteX1" fmla="*/ 321945 w 3177540"/>
              <a:gd name="connsiteY1" fmla="*/ 411480 h 1343025"/>
              <a:gd name="connsiteX2" fmla="*/ 350520 w 3177540"/>
              <a:gd name="connsiteY2" fmla="*/ 348615 h 1343025"/>
              <a:gd name="connsiteX3" fmla="*/ 329565 w 3177540"/>
              <a:gd name="connsiteY3" fmla="*/ 276225 h 1343025"/>
              <a:gd name="connsiteX4" fmla="*/ 409575 w 3177540"/>
              <a:gd name="connsiteY4" fmla="*/ 137160 h 1343025"/>
              <a:gd name="connsiteX5" fmla="*/ 447675 w 3177540"/>
              <a:gd name="connsiteY5" fmla="*/ 158115 h 1343025"/>
              <a:gd name="connsiteX6" fmla="*/ 493395 w 3177540"/>
              <a:gd name="connsiteY6" fmla="*/ 45720 h 1343025"/>
              <a:gd name="connsiteX7" fmla="*/ 672465 w 3177540"/>
              <a:gd name="connsiteY7" fmla="*/ 45720 h 1343025"/>
              <a:gd name="connsiteX8" fmla="*/ 706755 w 3177540"/>
              <a:gd name="connsiteY8" fmla="*/ 952 h 1343025"/>
              <a:gd name="connsiteX9" fmla="*/ 866775 w 3177540"/>
              <a:gd name="connsiteY9" fmla="*/ 0 h 1343025"/>
              <a:gd name="connsiteX10" fmla="*/ 866775 w 3177540"/>
              <a:gd name="connsiteY10" fmla="*/ 47625 h 1343025"/>
              <a:gd name="connsiteX11" fmla="*/ 989647 w 3177540"/>
              <a:gd name="connsiteY11" fmla="*/ 49530 h 1343025"/>
              <a:gd name="connsiteX12" fmla="*/ 996315 w 3177540"/>
              <a:gd name="connsiteY12" fmla="*/ 104775 h 1343025"/>
              <a:gd name="connsiteX13" fmla="*/ 1049655 w 3177540"/>
              <a:gd name="connsiteY13" fmla="*/ 57150 h 1343025"/>
              <a:gd name="connsiteX14" fmla="*/ 1163955 w 3177540"/>
              <a:gd name="connsiteY14" fmla="*/ 57150 h 1343025"/>
              <a:gd name="connsiteX15" fmla="*/ 1190625 w 3177540"/>
              <a:gd name="connsiteY15" fmla="*/ 7620 h 1343025"/>
              <a:gd name="connsiteX16" fmla="*/ 1306830 w 3177540"/>
              <a:gd name="connsiteY16" fmla="*/ 7620 h 1343025"/>
              <a:gd name="connsiteX17" fmla="*/ 1303020 w 3177540"/>
              <a:gd name="connsiteY17" fmla="*/ 51435 h 1343025"/>
              <a:gd name="connsiteX18" fmla="*/ 1463040 w 3177540"/>
              <a:gd name="connsiteY18" fmla="*/ 51435 h 1343025"/>
              <a:gd name="connsiteX19" fmla="*/ 1573530 w 3177540"/>
              <a:gd name="connsiteY19" fmla="*/ 173355 h 1343025"/>
              <a:gd name="connsiteX20" fmla="*/ 1666875 w 3177540"/>
              <a:gd name="connsiteY20" fmla="*/ 45720 h 1343025"/>
              <a:gd name="connsiteX21" fmla="*/ 1944053 w 3177540"/>
              <a:gd name="connsiteY21" fmla="*/ 46673 h 1343025"/>
              <a:gd name="connsiteX22" fmla="*/ 1983105 w 3177540"/>
              <a:gd name="connsiteY22" fmla="*/ 186690 h 1343025"/>
              <a:gd name="connsiteX23" fmla="*/ 2091690 w 3177540"/>
              <a:gd name="connsiteY23" fmla="*/ 46672 h 1343025"/>
              <a:gd name="connsiteX24" fmla="*/ 2457450 w 3177540"/>
              <a:gd name="connsiteY24" fmla="*/ 46673 h 1343025"/>
              <a:gd name="connsiteX25" fmla="*/ 2541270 w 3177540"/>
              <a:gd name="connsiteY25" fmla="*/ 158115 h 1343025"/>
              <a:gd name="connsiteX26" fmla="*/ 2566035 w 3177540"/>
              <a:gd name="connsiteY26" fmla="*/ 43815 h 1343025"/>
              <a:gd name="connsiteX27" fmla="*/ 2741295 w 3177540"/>
              <a:gd name="connsiteY27" fmla="*/ 42862 h 1343025"/>
              <a:gd name="connsiteX28" fmla="*/ 2762250 w 3177540"/>
              <a:gd name="connsiteY28" fmla="*/ 121920 h 1343025"/>
              <a:gd name="connsiteX29" fmla="*/ 2856547 w 3177540"/>
              <a:gd name="connsiteY29" fmla="*/ 20955 h 1343025"/>
              <a:gd name="connsiteX30" fmla="*/ 3107055 w 3177540"/>
              <a:gd name="connsiteY30" fmla="*/ 19050 h 1343025"/>
              <a:gd name="connsiteX31" fmla="*/ 3007995 w 3177540"/>
              <a:gd name="connsiteY31" fmla="*/ 249555 h 1343025"/>
              <a:gd name="connsiteX32" fmla="*/ 2945130 w 3177540"/>
              <a:gd name="connsiteY32" fmla="*/ 268605 h 1343025"/>
              <a:gd name="connsiteX33" fmla="*/ 3059430 w 3177540"/>
              <a:gd name="connsiteY33" fmla="*/ 306705 h 1343025"/>
              <a:gd name="connsiteX34" fmla="*/ 3038475 w 3177540"/>
              <a:gd name="connsiteY34" fmla="*/ 419100 h 1343025"/>
              <a:gd name="connsiteX35" fmla="*/ 2985135 w 3177540"/>
              <a:gd name="connsiteY35" fmla="*/ 472440 h 1343025"/>
              <a:gd name="connsiteX36" fmla="*/ 3032760 w 3177540"/>
              <a:gd name="connsiteY36" fmla="*/ 647700 h 1343025"/>
              <a:gd name="connsiteX37" fmla="*/ 3177540 w 3177540"/>
              <a:gd name="connsiteY37" fmla="*/ 695325 h 1343025"/>
              <a:gd name="connsiteX38" fmla="*/ 3129915 w 3177540"/>
              <a:gd name="connsiteY38" fmla="*/ 992505 h 1343025"/>
              <a:gd name="connsiteX39" fmla="*/ 3084195 w 3177540"/>
              <a:gd name="connsiteY39" fmla="*/ 992505 h 1343025"/>
              <a:gd name="connsiteX40" fmla="*/ 3135630 w 3177540"/>
              <a:gd name="connsiteY40" fmla="*/ 1045845 h 1343025"/>
              <a:gd name="connsiteX41" fmla="*/ 3093720 w 3177540"/>
              <a:gd name="connsiteY41" fmla="*/ 1293495 h 1343025"/>
              <a:gd name="connsiteX42" fmla="*/ 2964180 w 3177540"/>
              <a:gd name="connsiteY42" fmla="*/ 1341120 h 1343025"/>
              <a:gd name="connsiteX43" fmla="*/ 2546985 w 3177540"/>
              <a:gd name="connsiteY43" fmla="*/ 1341120 h 1343025"/>
              <a:gd name="connsiteX44" fmla="*/ 2468880 w 3177540"/>
              <a:gd name="connsiteY44" fmla="*/ 1272540 h 1343025"/>
              <a:gd name="connsiteX45" fmla="*/ 2392680 w 3177540"/>
              <a:gd name="connsiteY45" fmla="*/ 1335405 h 1343025"/>
              <a:gd name="connsiteX46" fmla="*/ 1925955 w 3177540"/>
              <a:gd name="connsiteY46" fmla="*/ 1335405 h 1343025"/>
              <a:gd name="connsiteX47" fmla="*/ 1882140 w 3177540"/>
              <a:gd name="connsiteY47" fmla="*/ 1287780 h 1343025"/>
              <a:gd name="connsiteX48" fmla="*/ 1783080 w 3177540"/>
              <a:gd name="connsiteY48" fmla="*/ 1339215 h 1343025"/>
              <a:gd name="connsiteX49" fmla="*/ 1687830 w 3177540"/>
              <a:gd name="connsiteY49" fmla="*/ 1339215 h 1343025"/>
              <a:gd name="connsiteX50" fmla="*/ 1659255 w 3177540"/>
              <a:gd name="connsiteY50" fmla="*/ 1194435 h 1343025"/>
              <a:gd name="connsiteX51" fmla="*/ 1575435 w 3177540"/>
              <a:gd name="connsiteY51" fmla="*/ 1194435 h 1343025"/>
              <a:gd name="connsiteX52" fmla="*/ 1464945 w 3177540"/>
              <a:gd name="connsiteY52" fmla="*/ 1341120 h 1343025"/>
              <a:gd name="connsiteX53" fmla="*/ 1318260 w 3177540"/>
              <a:gd name="connsiteY53" fmla="*/ 1341120 h 1343025"/>
              <a:gd name="connsiteX54" fmla="*/ 1268730 w 3177540"/>
              <a:gd name="connsiteY54" fmla="*/ 1272540 h 1343025"/>
              <a:gd name="connsiteX55" fmla="*/ 1198245 w 3177540"/>
              <a:gd name="connsiteY55" fmla="*/ 1343025 h 1343025"/>
              <a:gd name="connsiteX56" fmla="*/ 781050 w 3177540"/>
              <a:gd name="connsiteY56" fmla="*/ 1343025 h 1343025"/>
              <a:gd name="connsiteX57" fmla="*/ 765810 w 3177540"/>
              <a:gd name="connsiteY57" fmla="*/ 1245870 h 1343025"/>
              <a:gd name="connsiteX58" fmla="*/ 622935 w 3177540"/>
              <a:gd name="connsiteY58" fmla="*/ 1333500 h 1343025"/>
              <a:gd name="connsiteX59" fmla="*/ 443865 w 3177540"/>
              <a:gd name="connsiteY59" fmla="*/ 1333500 h 1343025"/>
              <a:gd name="connsiteX60" fmla="*/ 455295 w 3177540"/>
              <a:gd name="connsiteY60" fmla="*/ 1285875 h 1343025"/>
              <a:gd name="connsiteX61" fmla="*/ 396240 w 3177540"/>
              <a:gd name="connsiteY61" fmla="*/ 1337310 h 1343025"/>
              <a:gd name="connsiteX62" fmla="*/ 60960 w 3177540"/>
              <a:gd name="connsiteY62" fmla="*/ 1337310 h 1343025"/>
              <a:gd name="connsiteX63" fmla="*/ 91440 w 3177540"/>
              <a:gd name="connsiteY63" fmla="*/ 1183005 h 1343025"/>
              <a:gd name="connsiteX64" fmla="*/ 0 w 3177540"/>
              <a:gd name="connsiteY64" fmla="*/ 1061085 h 1343025"/>
              <a:gd name="connsiteX65" fmla="*/ 110490 w 3177540"/>
              <a:gd name="connsiteY65" fmla="*/ 901065 h 1343025"/>
              <a:gd name="connsiteX66" fmla="*/ 142875 w 3177540"/>
              <a:gd name="connsiteY66" fmla="*/ 721995 h 1343025"/>
              <a:gd name="connsiteX67" fmla="*/ 209550 w 3177540"/>
              <a:gd name="connsiteY67" fmla="*/ 666750 h 1343025"/>
              <a:gd name="connsiteX68" fmla="*/ 217170 w 3177540"/>
              <a:gd name="connsiteY68" fmla="*/ 558165 h 1343025"/>
              <a:gd name="connsiteX69" fmla="*/ 352425 w 3177540"/>
              <a:gd name="connsiteY69" fmla="*/ 561975 h 1343025"/>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3395 w 3177540"/>
              <a:gd name="connsiteY6" fmla="*/ 44768 h 1342073"/>
              <a:gd name="connsiteX7" fmla="*/ 672465 w 3177540"/>
              <a:gd name="connsiteY7" fmla="*/ 44768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6198 h 1342073"/>
              <a:gd name="connsiteX14" fmla="*/ 1163955 w 3177540"/>
              <a:gd name="connsiteY14" fmla="*/ 56198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3395 w 3177540"/>
              <a:gd name="connsiteY6" fmla="*/ 44768 h 1342073"/>
              <a:gd name="connsiteX7" fmla="*/ 672465 w 3177540"/>
              <a:gd name="connsiteY7" fmla="*/ 44768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1436 h 1342073"/>
              <a:gd name="connsiteX14" fmla="*/ 1163955 w 3177540"/>
              <a:gd name="connsiteY14" fmla="*/ 56198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3395 w 3177540"/>
              <a:gd name="connsiteY6" fmla="*/ 44768 h 1342073"/>
              <a:gd name="connsiteX7" fmla="*/ 672465 w 3177540"/>
              <a:gd name="connsiteY7" fmla="*/ 44768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1436 h 1342073"/>
              <a:gd name="connsiteX14" fmla="*/ 1163955 w 3177540"/>
              <a:gd name="connsiteY14" fmla="*/ 50483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3395 w 3177540"/>
              <a:gd name="connsiteY6" fmla="*/ 44768 h 1342073"/>
              <a:gd name="connsiteX7" fmla="*/ 672465 w 3177540"/>
              <a:gd name="connsiteY7" fmla="*/ 46673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1436 h 1342073"/>
              <a:gd name="connsiteX14" fmla="*/ 1163955 w 3177540"/>
              <a:gd name="connsiteY14" fmla="*/ 50483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61023 h 1342073"/>
              <a:gd name="connsiteX1" fmla="*/ 321945 w 3177540"/>
              <a:gd name="connsiteY1" fmla="*/ 410528 h 1342073"/>
              <a:gd name="connsiteX2" fmla="*/ 350520 w 3177540"/>
              <a:gd name="connsiteY2" fmla="*/ 347663 h 1342073"/>
              <a:gd name="connsiteX3" fmla="*/ 329565 w 3177540"/>
              <a:gd name="connsiteY3" fmla="*/ 275273 h 1342073"/>
              <a:gd name="connsiteX4" fmla="*/ 409575 w 3177540"/>
              <a:gd name="connsiteY4" fmla="*/ 136208 h 1342073"/>
              <a:gd name="connsiteX5" fmla="*/ 447675 w 3177540"/>
              <a:gd name="connsiteY5" fmla="*/ 157163 h 1342073"/>
              <a:gd name="connsiteX6" fmla="*/ 492443 w 3177540"/>
              <a:gd name="connsiteY6" fmla="*/ 46673 h 1342073"/>
              <a:gd name="connsiteX7" fmla="*/ 672465 w 3177540"/>
              <a:gd name="connsiteY7" fmla="*/ 46673 h 1342073"/>
              <a:gd name="connsiteX8" fmla="*/ 706755 w 3177540"/>
              <a:gd name="connsiteY8" fmla="*/ 0 h 1342073"/>
              <a:gd name="connsiteX9" fmla="*/ 867727 w 3177540"/>
              <a:gd name="connsiteY9" fmla="*/ 1906 h 1342073"/>
              <a:gd name="connsiteX10" fmla="*/ 866775 w 3177540"/>
              <a:gd name="connsiteY10" fmla="*/ 46673 h 1342073"/>
              <a:gd name="connsiteX11" fmla="*/ 989647 w 3177540"/>
              <a:gd name="connsiteY11" fmla="*/ 48578 h 1342073"/>
              <a:gd name="connsiteX12" fmla="*/ 996315 w 3177540"/>
              <a:gd name="connsiteY12" fmla="*/ 103823 h 1342073"/>
              <a:gd name="connsiteX13" fmla="*/ 1049655 w 3177540"/>
              <a:gd name="connsiteY13" fmla="*/ 51436 h 1342073"/>
              <a:gd name="connsiteX14" fmla="*/ 1163955 w 3177540"/>
              <a:gd name="connsiteY14" fmla="*/ 50483 h 1342073"/>
              <a:gd name="connsiteX15" fmla="*/ 1190625 w 3177540"/>
              <a:gd name="connsiteY15" fmla="*/ 6668 h 1342073"/>
              <a:gd name="connsiteX16" fmla="*/ 1306830 w 3177540"/>
              <a:gd name="connsiteY16" fmla="*/ 6668 h 1342073"/>
              <a:gd name="connsiteX17" fmla="*/ 1303020 w 3177540"/>
              <a:gd name="connsiteY17" fmla="*/ 50483 h 1342073"/>
              <a:gd name="connsiteX18" fmla="*/ 1463040 w 3177540"/>
              <a:gd name="connsiteY18" fmla="*/ 50483 h 1342073"/>
              <a:gd name="connsiteX19" fmla="*/ 1573530 w 3177540"/>
              <a:gd name="connsiteY19" fmla="*/ 172403 h 1342073"/>
              <a:gd name="connsiteX20" fmla="*/ 1666875 w 3177540"/>
              <a:gd name="connsiteY20" fmla="*/ 44768 h 1342073"/>
              <a:gd name="connsiteX21" fmla="*/ 1944053 w 3177540"/>
              <a:gd name="connsiteY21" fmla="*/ 45721 h 1342073"/>
              <a:gd name="connsiteX22" fmla="*/ 1983105 w 3177540"/>
              <a:gd name="connsiteY22" fmla="*/ 185738 h 1342073"/>
              <a:gd name="connsiteX23" fmla="*/ 2091690 w 3177540"/>
              <a:gd name="connsiteY23" fmla="*/ 45720 h 1342073"/>
              <a:gd name="connsiteX24" fmla="*/ 2457450 w 3177540"/>
              <a:gd name="connsiteY24" fmla="*/ 45721 h 1342073"/>
              <a:gd name="connsiteX25" fmla="*/ 2541270 w 3177540"/>
              <a:gd name="connsiteY25" fmla="*/ 157163 h 1342073"/>
              <a:gd name="connsiteX26" fmla="*/ 2566035 w 3177540"/>
              <a:gd name="connsiteY26" fmla="*/ 42863 h 1342073"/>
              <a:gd name="connsiteX27" fmla="*/ 2741295 w 3177540"/>
              <a:gd name="connsiteY27" fmla="*/ 41910 h 1342073"/>
              <a:gd name="connsiteX28" fmla="*/ 2762250 w 3177540"/>
              <a:gd name="connsiteY28" fmla="*/ 120968 h 1342073"/>
              <a:gd name="connsiteX29" fmla="*/ 2856547 w 3177540"/>
              <a:gd name="connsiteY29" fmla="*/ 20003 h 1342073"/>
              <a:gd name="connsiteX30" fmla="*/ 3107055 w 3177540"/>
              <a:gd name="connsiteY30" fmla="*/ 18098 h 1342073"/>
              <a:gd name="connsiteX31" fmla="*/ 3007995 w 3177540"/>
              <a:gd name="connsiteY31" fmla="*/ 248603 h 1342073"/>
              <a:gd name="connsiteX32" fmla="*/ 2945130 w 3177540"/>
              <a:gd name="connsiteY32" fmla="*/ 267653 h 1342073"/>
              <a:gd name="connsiteX33" fmla="*/ 3059430 w 3177540"/>
              <a:gd name="connsiteY33" fmla="*/ 305753 h 1342073"/>
              <a:gd name="connsiteX34" fmla="*/ 3038475 w 3177540"/>
              <a:gd name="connsiteY34" fmla="*/ 418148 h 1342073"/>
              <a:gd name="connsiteX35" fmla="*/ 2985135 w 3177540"/>
              <a:gd name="connsiteY35" fmla="*/ 471488 h 1342073"/>
              <a:gd name="connsiteX36" fmla="*/ 3032760 w 3177540"/>
              <a:gd name="connsiteY36" fmla="*/ 646748 h 1342073"/>
              <a:gd name="connsiteX37" fmla="*/ 3177540 w 3177540"/>
              <a:gd name="connsiteY37" fmla="*/ 694373 h 1342073"/>
              <a:gd name="connsiteX38" fmla="*/ 3129915 w 3177540"/>
              <a:gd name="connsiteY38" fmla="*/ 991553 h 1342073"/>
              <a:gd name="connsiteX39" fmla="*/ 3084195 w 3177540"/>
              <a:gd name="connsiteY39" fmla="*/ 991553 h 1342073"/>
              <a:gd name="connsiteX40" fmla="*/ 3135630 w 3177540"/>
              <a:gd name="connsiteY40" fmla="*/ 1044893 h 1342073"/>
              <a:gd name="connsiteX41" fmla="*/ 3093720 w 3177540"/>
              <a:gd name="connsiteY41" fmla="*/ 1292543 h 1342073"/>
              <a:gd name="connsiteX42" fmla="*/ 2964180 w 3177540"/>
              <a:gd name="connsiteY42" fmla="*/ 1340168 h 1342073"/>
              <a:gd name="connsiteX43" fmla="*/ 2546985 w 3177540"/>
              <a:gd name="connsiteY43" fmla="*/ 1340168 h 1342073"/>
              <a:gd name="connsiteX44" fmla="*/ 2468880 w 3177540"/>
              <a:gd name="connsiteY44" fmla="*/ 1271588 h 1342073"/>
              <a:gd name="connsiteX45" fmla="*/ 2392680 w 3177540"/>
              <a:gd name="connsiteY45" fmla="*/ 1334453 h 1342073"/>
              <a:gd name="connsiteX46" fmla="*/ 1925955 w 3177540"/>
              <a:gd name="connsiteY46" fmla="*/ 1334453 h 1342073"/>
              <a:gd name="connsiteX47" fmla="*/ 1882140 w 3177540"/>
              <a:gd name="connsiteY47" fmla="*/ 1286828 h 1342073"/>
              <a:gd name="connsiteX48" fmla="*/ 1783080 w 3177540"/>
              <a:gd name="connsiteY48" fmla="*/ 1338263 h 1342073"/>
              <a:gd name="connsiteX49" fmla="*/ 1687830 w 3177540"/>
              <a:gd name="connsiteY49" fmla="*/ 1338263 h 1342073"/>
              <a:gd name="connsiteX50" fmla="*/ 1659255 w 3177540"/>
              <a:gd name="connsiteY50" fmla="*/ 1193483 h 1342073"/>
              <a:gd name="connsiteX51" fmla="*/ 1575435 w 3177540"/>
              <a:gd name="connsiteY51" fmla="*/ 1193483 h 1342073"/>
              <a:gd name="connsiteX52" fmla="*/ 1464945 w 3177540"/>
              <a:gd name="connsiteY52" fmla="*/ 1340168 h 1342073"/>
              <a:gd name="connsiteX53" fmla="*/ 1318260 w 3177540"/>
              <a:gd name="connsiteY53" fmla="*/ 1340168 h 1342073"/>
              <a:gd name="connsiteX54" fmla="*/ 1268730 w 3177540"/>
              <a:gd name="connsiteY54" fmla="*/ 1271588 h 1342073"/>
              <a:gd name="connsiteX55" fmla="*/ 1198245 w 3177540"/>
              <a:gd name="connsiteY55" fmla="*/ 1342073 h 1342073"/>
              <a:gd name="connsiteX56" fmla="*/ 781050 w 3177540"/>
              <a:gd name="connsiteY56" fmla="*/ 1342073 h 1342073"/>
              <a:gd name="connsiteX57" fmla="*/ 765810 w 3177540"/>
              <a:gd name="connsiteY57" fmla="*/ 1244918 h 1342073"/>
              <a:gd name="connsiteX58" fmla="*/ 622935 w 3177540"/>
              <a:gd name="connsiteY58" fmla="*/ 1332548 h 1342073"/>
              <a:gd name="connsiteX59" fmla="*/ 443865 w 3177540"/>
              <a:gd name="connsiteY59" fmla="*/ 1332548 h 1342073"/>
              <a:gd name="connsiteX60" fmla="*/ 455295 w 3177540"/>
              <a:gd name="connsiteY60" fmla="*/ 1284923 h 1342073"/>
              <a:gd name="connsiteX61" fmla="*/ 396240 w 3177540"/>
              <a:gd name="connsiteY61" fmla="*/ 1336358 h 1342073"/>
              <a:gd name="connsiteX62" fmla="*/ 60960 w 3177540"/>
              <a:gd name="connsiteY62" fmla="*/ 1336358 h 1342073"/>
              <a:gd name="connsiteX63" fmla="*/ 91440 w 3177540"/>
              <a:gd name="connsiteY63" fmla="*/ 1182053 h 1342073"/>
              <a:gd name="connsiteX64" fmla="*/ 0 w 3177540"/>
              <a:gd name="connsiteY64" fmla="*/ 1060133 h 1342073"/>
              <a:gd name="connsiteX65" fmla="*/ 110490 w 3177540"/>
              <a:gd name="connsiteY65" fmla="*/ 900113 h 1342073"/>
              <a:gd name="connsiteX66" fmla="*/ 142875 w 3177540"/>
              <a:gd name="connsiteY66" fmla="*/ 721043 h 1342073"/>
              <a:gd name="connsiteX67" fmla="*/ 209550 w 3177540"/>
              <a:gd name="connsiteY67" fmla="*/ 665798 h 1342073"/>
              <a:gd name="connsiteX68" fmla="*/ 217170 w 3177540"/>
              <a:gd name="connsiteY68" fmla="*/ 557213 h 1342073"/>
              <a:gd name="connsiteX69" fmla="*/ 352425 w 3177540"/>
              <a:gd name="connsiteY69" fmla="*/ 561023 h 1342073"/>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1983105 w 3177540"/>
              <a:gd name="connsiteY22" fmla="*/ 183832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1989773 w 3177540"/>
              <a:gd name="connsiteY22" fmla="*/ 13906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1989773 w 3177540"/>
              <a:gd name="connsiteY22" fmla="*/ 13906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1989773 w 3177540"/>
              <a:gd name="connsiteY22" fmla="*/ 13906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4061 w 3177540"/>
              <a:gd name="connsiteY22" fmla="*/ 11620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4061 w 3177540"/>
              <a:gd name="connsiteY22" fmla="*/ 11620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4061 w 3177540"/>
              <a:gd name="connsiteY22" fmla="*/ 11620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4061 w 3177540"/>
              <a:gd name="connsiteY22" fmla="*/ 11620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28826 w 3177540"/>
              <a:gd name="connsiteY22" fmla="*/ 98108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0728 w 3177540"/>
              <a:gd name="connsiteY22" fmla="*/ 12382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0728 w 3177540"/>
              <a:gd name="connsiteY22" fmla="*/ 123825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39303 w 3177540"/>
              <a:gd name="connsiteY22" fmla="*/ 124778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6918 w 3177540"/>
              <a:gd name="connsiteY22" fmla="*/ 141923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6918 w 3177540"/>
              <a:gd name="connsiteY22" fmla="*/ 141923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06918 w 3177540"/>
              <a:gd name="connsiteY22" fmla="*/ 141923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07995 w 3177540"/>
              <a:gd name="connsiteY31" fmla="*/ 246697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26283 w 3177540"/>
              <a:gd name="connsiteY31" fmla="*/ 255841 h 1340167"/>
              <a:gd name="connsiteX32" fmla="*/ 2945130 w 3177540"/>
              <a:gd name="connsiteY32" fmla="*/ 265747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56547 w 3177540"/>
              <a:gd name="connsiteY29" fmla="*/ 18097 h 1340167"/>
              <a:gd name="connsiteX30" fmla="*/ 3107055 w 3177540"/>
              <a:gd name="connsiteY30" fmla="*/ 16192 h 1340167"/>
              <a:gd name="connsiteX31" fmla="*/ 3026283 w 3177540"/>
              <a:gd name="connsiteY31" fmla="*/ 255841 h 1340167"/>
              <a:gd name="connsiteX32" fmla="*/ 2945130 w 3177540"/>
              <a:gd name="connsiteY32" fmla="*/ 28708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19062 h 1340167"/>
              <a:gd name="connsiteX29" fmla="*/ 2892742 w 3177540"/>
              <a:gd name="connsiteY29" fmla="*/ 18097 h 1340167"/>
              <a:gd name="connsiteX30" fmla="*/ 3107055 w 3177540"/>
              <a:gd name="connsiteY30" fmla="*/ 16192 h 1340167"/>
              <a:gd name="connsiteX31" fmla="*/ 3026283 w 3177540"/>
              <a:gd name="connsiteY31" fmla="*/ 255841 h 1340167"/>
              <a:gd name="connsiteX32" fmla="*/ 2945130 w 3177540"/>
              <a:gd name="connsiteY32" fmla="*/ 28708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892742 w 3177540"/>
              <a:gd name="connsiteY29" fmla="*/ 18097 h 1340167"/>
              <a:gd name="connsiteX30" fmla="*/ 3107055 w 3177540"/>
              <a:gd name="connsiteY30" fmla="*/ 16192 h 1340167"/>
              <a:gd name="connsiteX31" fmla="*/ 3026283 w 3177540"/>
              <a:gd name="connsiteY31" fmla="*/ 255841 h 1340167"/>
              <a:gd name="connsiteX32" fmla="*/ 2945130 w 3177540"/>
              <a:gd name="connsiteY32" fmla="*/ 28708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904172 w 3177540"/>
              <a:gd name="connsiteY29" fmla="*/ 29527 h 1340167"/>
              <a:gd name="connsiteX30" fmla="*/ 3107055 w 3177540"/>
              <a:gd name="connsiteY30" fmla="*/ 16192 h 1340167"/>
              <a:gd name="connsiteX31" fmla="*/ 3026283 w 3177540"/>
              <a:gd name="connsiteY31" fmla="*/ 255841 h 1340167"/>
              <a:gd name="connsiteX32" fmla="*/ 2945130 w 3177540"/>
              <a:gd name="connsiteY32" fmla="*/ 28708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904172 w 3177540"/>
              <a:gd name="connsiteY29" fmla="*/ 29527 h 1340167"/>
              <a:gd name="connsiteX30" fmla="*/ 3107055 w 3177540"/>
              <a:gd name="connsiteY30" fmla="*/ 16192 h 1340167"/>
              <a:gd name="connsiteX31" fmla="*/ 3056763 w 3177540"/>
              <a:gd name="connsiteY31" fmla="*/ 259651 h 1340167"/>
              <a:gd name="connsiteX32" fmla="*/ 2945130 w 3177540"/>
              <a:gd name="connsiteY32" fmla="*/ 28708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904172 w 3177540"/>
              <a:gd name="connsiteY29" fmla="*/ 29527 h 1340167"/>
              <a:gd name="connsiteX30" fmla="*/ 3128010 w 3177540"/>
              <a:gd name="connsiteY30" fmla="*/ 42862 h 1340167"/>
              <a:gd name="connsiteX31" fmla="*/ 3056763 w 3177540"/>
              <a:gd name="connsiteY31" fmla="*/ 259651 h 1340167"/>
              <a:gd name="connsiteX32" fmla="*/ 2945130 w 3177540"/>
              <a:gd name="connsiteY32" fmla="*/ 28708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907982 w 3177540"/>
              <a:gd name="connsiteY29" fmla="*/ 50482 h 1340167"/>
              <a:gd name="connsiteX30" fmla="*/ 3128010 w 3177540"/>
              <a:gd name="connsiteY30" fmla="*/ 42862 h 1340167"/>
              <a:gd name="connsiteX31" fmla="*/ 3056763 w 3177540"/>
              <a:gd name="connsiteY31" fmla="*/ 259651 h 1340167"/>
              <a:gd name="connsiteX32" fmla="*/ 2945130 w 3177540"/>
              <a:gd name="connsiteY32" fmla="*/ 28708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907982 w 3177540"/>
              <a:gd name="connsiteY29" fmla="*/ 50482 h 1340167"/>
              <a:gd name="connsiteX30" fmla="*/ 3128010 w 3177540"/>
              <a:gd name="connsiteY30" fmla="*/ 25717 h 1340167"/>
              <a:gd name="connsiteX31" fmla="*/ 3056763 w 3177540"/>
              <a:gd name="connsiteY31" fmla="*/ 259651 h 1340167"/>
              <a:gd name="connsiteX32" fmla="*/ 2945130 w 3177540"/>
              <a:gd name="connsiteY32" fmla="*/ 28708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907982 w 3177540"/>
              <a:gd name="connsiteY29" fmla="*/ 50482 h 1340167"/>
              <a:gd name="connsiteX30" fmla="*/ 3128010 w 3177540"/>
              <a:gd name="connsiteY30" fmla="*/ 25717 h 1340167"/>
              <a:gd name="connsiteX31" fmla="*/ 3056763 w 3177540"/>
              <a:gd name="connsiteY31" fmla="*/ 259651 h 1340167"/>
              <a:gd name="connsiteX32" fmla="*/ 2945130 w 3177540"/>
              <a:gd name="connsiteY32" fmla="*/ 30994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907982 w 3177540"/>
              <a:gd name="connsiteY29" fmla="*/ 50482 h 1340167"/>
              <a:gd name="connsiteX30" fmla="*/ 3128010 w 3177540"/>
              <a:gd name="connsiteY30" fmla="*/ 25717 h 1340167"/>
              <a:gd name="connsiteX31" fmla="*/ 3056763 w 3177540"/>
              <a:gd name="connsiteY31" fmla="*/ 259651 h 1340167"/>
              <a:gd name="connsiteX32" fmla="*/ 2954655 w 3177540"/>
              <a:gd name="connsiteY32" fmla="*/ 30232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 name="connsiteX0" fmla="*/ 352425 w 3177540"/>
              <a:gd name="connsiteY0" fmla="*/ 559117 h 1340167"/>
              <a:gd name="connsiteX1" fmla="*/ 321945 w 3177540"/>
              <a:gd name="connsiteY1" fmla="*/ 408622 h 1340167"/>
              <a:gd name="connsiteX2" fmla="*/ 350520 w 3177540"/>
              <a:gd name="connsiteY2" fmla="*/ 345757 h 1340167"/>
              <a:gd name="connsiteX3" fmla="*/ 329565 w 3177540"/>
              <a:gd name="connsiteY3" fmla="*/ 273367 h 1340167"/>
              <a:gd name="connsiteX4" fmla="*/ 409575 w 3177540"/>
              <a:gd name="connsiteY4" fmla="*/ 134302 h 1340167"/>
              <a:gd name="connsiteX5" fmla="*/ 447675 w 3177540"/>
              <a:gd name="connsiteY5" fmla="*/ 155257 h 1340167"/>
              <a:gd name="connsiteX6" fmla="*/ 492443 w 3177540"/>
              <a:gd name="connsiteY6" fmla="*/ 44767 h 1340167"/>
              <a:gd name="connsiteX7" fmla="*/ 672465 w 3177540"/>
              <a:gd name="connsiteY7" fmla="*/ 44767 h 1340167"/>
              <a:gd name="connsiteX8" fmla="*/ 706755 w 3177540"/>
              <a:gd name="connsiteY8" fmla="*/ 952 h 1340167"/>
              <a:gd name="connsiteX9" fmla="*/ 867727 w 3177540"/>
              <a:gd name="connsiteY9" fmla="*/ 0 h 1340167"/>
              <a:gd name="connsiteX10" fmla="*/ 866775 w 3177540"/>
              <a:gd name="connsiteY10" fmla="*/ 44767 h 1340167"/>
              <a:gd name="connsiteX11" fmla="*/ 989647 w 3177540"/>
              <a:gd name="connsiteY11" fmla="*/ 46672 h 1340167"/>
              <a:gd name="connsiteX12" fmla="*/ 996315 w 3177540"/>
              <a:gd name="connsiteY12" fmla="*/ 101917 h 1340167"/>
              <a:gd name="connsiteX13" fmla="*/ 1049655 w 3177540"/>
              <a:gd name="connsiteY13" fmla="*/ 49530 h 1340167"/>
              <a:gd name="connsiteX14" fmla="*/ 1163955 w 3177540"/>
              <a:gd name="connsiteY14" fmla="*/ 48577 h 1340167"/>
              <a:gd name="connsiteX15" fmla="*/ 1190625 w 3177540"/>
              <a:gd name="connsiteY15" fmla="*/ 4762 h 1340167"/>
              <a:gd name="connsiteX16" fmla="*/ 1306830 w 3177540"/>
              <a:gd name="connsiteY16" fmla="*/ 4762 h 1340167"/>
              <a:gd name="connsiteX17" fmla="*/ 1303020 w 3177540"/>
              <a:gd name="connsiteY17" fmla="*/ 48577 h 1340167"/>
              <a:gd name="connsiteX18" fmla="*/ 1463040 w 3177540"/>
              <a:gd name="connsiteY18" fmla="*/ 48577 h 1340167"/>
              <a:gd name="connsiteX19" fmla="*/ 1573530 w 3177540"/>
              <a:gd name="connsiteY19" fmla="*/ 170497 h 1340167"/>
              <a:gd name="connsiteX20" fmla="*/ 1666875 w 3177540"/>
              <a:gd name="connsiteY20" fmla="*/ 42862 h 1340167"/>
              <a:gd name="connsiteX21" fmla="*/ 1944053 w 3177540"/>
              <a:gd name="connsiteY21" fmla="*/ 43815 h 1340167"/>
              <a:gd name="connsiteX22" fmla="*/ 2011680 w 3177540"/>
              <a:gd name="connsiteY22" fmla="*/ 135256 h 1340167"/>
              <a:gd name="connsiteX23" fmla="*/ 2091690 w 3177540"/>
              <a:gd name="connsiteY23" fmla="*/ 43814 h 1340167"/>
              <a:gd name="connsiteX24" fmla="*/ 2457450 w 3177540"/>
              <a:gd name="connsiteY24" fmla="*/ 43815 h 1340167"/>
              <a:gd name="connsiteX25" fmla="*/ 2541270 w 3177540"/>
              <a:gd name="connsiteY25" fmla="*/ 155257 h 1340167"/>
              <a:gd name="connsiteX26" fmla="*/ 2566035 w 3177540"/>
              <a:gd name="connsiteY26" fmla="*/ 40957 h 1340167"/>
              <a:gd name="connsiteX27" fmla="*/ 2741295 w 3177540"/>
              <a:gd name="connsiteY27" fmla="*/ 40004 h 1340167"/>
              <a:gd name="connsiteX28" fmla="*/ 2762250 w 3177540"/>
              <a:gd name="connsiteY28" fmla="*/ 147637 h 1340167"/>
              <a:gd name="connsiteX29" fmla="*/ 2907982 w 3177540"/>
              <a:gd name="connsiteY29" fmla="*/ 50482 h 1340167"/>
              <a:gd name="connsiteX30" fmla="*/ 3128010 w 3177540"/>
              <a:gd name="connsiteY30" fmla="*/ 25717 h 1340167"/>
              <a:gd name="connsiteX31" fmla="*/ 3056763 w 3177540"/>
              <a:gd name="connsiteY31" fmla="*/ 259651 h 1340167"/>
              <a:gd name="connsiteX32" fmla="*/ 2958465 w 3177540"/>
              <a:gd name="connsiteY32" fmla="*/ 298513 h 1340167"/>
              <a:gd name="connsiteX33" fmla="*/ 3059430 w 3177540"/>
              <a:gd name="connsiteY33" fmla="*/ 303847 h 1340167"/>
              <a:gd name="connsiteX34" fmla="*/ 3038475 w 3177540"/>
              <a:gd name="connsiteY34" fmla="*/ 416242 h 1340167"/>
              <a:gd name="connsiteX35" fmla="*/ 2985135 w 3177540"/>
              <a:gd name="connsiteY35" fmla="*/ 469582 h 1340167"/>
              <a:gd name="connsiteX36" fmla="*/ 3032760 w 3177540"/>
              <a:gd name="connsiteY36" fmla="*/ 644842 h 1340167"/>
              <a:gd name="connsiteX37" fmla="*/ 3177540 w 3177540"/>
              <a:gd name="connsiteY37" fmla="*/ 692467 h 1340167"/>
              <a:gd name="connsiteX38" fmla="*/ 3129915 w 3177540"/>
              <a:gd name="connsiteY38" fmla="*/ 989647 h 1340167"/>
              <a:gd name="connsiteX39" fmla="*/ 3084195 w 3177540"/>
              <a:gd name="connsiteY39" fmla="*/ 989647 h 1340167"/>
              <a:gd name="connsiteX40" fmla="*/ 3135630 w 3177540"/>
              <a:gd name="connsiteY40" fmla="*/ 1042987 h 1340167"/>
              <a:gd name="connsiteX41" fmla="*/ 3093720 w 3177540"/>
              <a:gd name="connsiteY41" fmla="*/ 1290637 h 1340167"/>
              <a:gd name="connsiteX42" fmla="*/ 2964180 w 3177540"/>
              <a:gd name="connsiteY42" fmla="*/ 1338262 h 1340167"/>
              <a:gd name="connsiteX43" fmla="*/ 2546985 w 3177540"/>
              <a:gd name="connsiteY43" fmla="*/ 1338262 h 1340167"/>
              <a:gd name="connsiteX44" fmla="*/ 2468880 w 3177540"/>
              <a:gd name="connsiteY44" fmla="*/ 1269682 h 1340167"/>
              <a:gd name="connsiteX45" fmla="*/ 2392680 w 3177540"/>
              <a:gd name="connsiteY45" fmla="*/ 1332547 h 1340167"/>
              <a:gd name="connsiteX46" fmla="*/ 1925955 w 3177540"/>
              <a:gd name="connsiteY46" fmla="*/ 1332547 h 1340167"/>
              <a:gd name="connsiteX47" fmla="*/ 1882140 w 3177540"/>
              <a:gd name="connsiteY47" fmla="*/ 1284922 h 1340167"/>
              <a:gd name="connsiteX48" fmla="*/ 1783080 w 3177540"/>
              <a:gd name="connsiteY48" fmla="*/ 1336357 h 1340167"/>
              <a:gd name="connsiteX49" fmla="*/ 1687830 w 3177540"/>
              <a:gd name="connsiteY49" fmla="*/ 1336357 h 1340167"/>
              <a:gd name="connsiteX50" fmla="*/ 1659255 w 3177540"/>
              <a:gd name="connsiteY50" fmla="*/ 1191577 h 1340167"/>
              <a:gd name="connsiteX51" fmla="*/ 1575435 w 3177540"/>
              <a:gd name="connsiteY51" fmla="*/ 1191577 h 1340167"/>
              <a:gd name="connsiteX52" fmla="*/ 1464945 w 3177540"/>
              <a:gd name="connsiteY52" fmla="*/ 1338262 h 1340167"/>
              <a:gd name="connsiteX53" fmla="*/ 1318260 w 3177540"/>
              <a:gd name="connsiteY53" fmla="*/ 1338262 h 1340167"/>
              <a:gd name="connsiteX54" fmla="*/ 1268730 w 3177540"/>
              <a:gd name="connsiteY54" fmla="*/ 1269682 h 1340167"/>
              <a:gd name="connsiteX55" fmla="*/ 1198245 w 3177540"/>
              <a:gd name="connsiteY55" fmla="*/ 1340167 h 1340167"/>
              <a:gd name="connsiteX56" fmla="*/ 781050 w 3177540"/>
              <a:gd name="connsiteY56" fmla="*/ 1340167 h 1340167"/>
              <a:gd name="connsiteX57" fmla="*/ 765810 w 3177540"/>
              <a:gd name="connsiteY57" fmla="*/ 1243012 h 1340167"/>
              <a:gd name="connsiteX58" fmla="*/ 622935 w 3177540"/>
              <a:gd name="connsiteY58" fmla="*/ 1330642 h 1340167"/>
              <a:gd name="connsiteX59" fmla="*/ 443865 w 3177540"/>
              <a:gd name="connsiteY59" fmla="*/ 1330642 h 1340167"/>
              <a:gd name="connsiteX60" fmla="*/ 455295 w 3177540"/>
              <a:gd name="connsiteY60" fmla="*/ 1283017 h 1340167"/>
              <a:gd name="connsiteX61" fmla="*/ 396240 w 3177540"/>
              <a:gd name="connsiteY61" fmla="*/ 1334452 h 1340167"/>
              <a:gd name="connsiteX62" fmla="*/ 60960 w 3177540"/>
              <a:gd name="connsiteY62" fmla="*/ 1334452 h 1340167"/>
              <a:gd name="connsiteX63" fmla="*/ 91440 w 3177540"/>
              <a:gd name="connsiteY63" fmla="*/ 1180147 h 1340167"/>
              <a:gd name="connsiteX64" fmla="*/ 0 w 3177540"/>
              <a:gd name="connsiteY64" fmla="*/ 1058227 h 1340167"/>
              <a:gd name="connsiteX65" fmla="*/ 110490 w 3177540"/>
              <a:gd name="connsiteY65" fmla="*/ 898207 h 1340167"/>
              <a:gd name="connsiteX66" fmla="*/ 142875 w 3177540"/>
              <a:gd name="connsiteY66" fmla="*/ 719137 h 1340167"/>
              <a:gd name="connsiteX67" fmla="*/ 209550 w 3177540"/>
              <a:gd name="connsiteY67" fmla="*/ 663892 h 1340167"/>
              <a:gd name="connsiteX68" fmla="*/ 217170 w 3177540"/>
              <a:gd name="connsiteY68" fmla="*/ 555307 h 1340167"/>
              <a:gd name="connsiteX69" fmla="*/ 352425 w 3177540"/>
              <a:gd name="connsiteY69" fmla="*/ 559117 h 134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177540" h="1340167">
                <a:moveTo>
                  <a:pt x="352425" y="559117"/>
                </a:moveTo>
                <a:lnTo>
                  <a:pt x="321945" y="408622"/>
                </a:lnTo>
                <a:lnTo>
                  <a:pt x="350520" y="345757"/>
                </a:lnTo>
                <a:lnTo>
                  <a:pt x="329565" y="273367"/>
                </a:lnTo>
                <a:lnTo>
                  <a:pt x="409575" y="134302"/>
                </a:lnTo>
                <a:lnTo>
                  <a:pt x="447675" y="155257"/>
                </a:lnTo>
                <a:lnTo>
                  <a:pt x="492443" y="44767"/>
                </a:lnTo>
                <a:lnTo>
                  <a:pt x="672465" y="44767"/>
                </a:lnTo>
                <a:lnTo>
                  <a:pt x="706755" y="952"/>
                </a:lnTo>
                <a:lnTo>
                  <a:pt x="867727" y="0"/>
                </a:lnTo>
                <a:cubicBezTo>
                  <a:pt x="867410" y="14922"/>
                  <a:pt x="867092" y="29845"/>
                  <a:pt x="866775" y="44767"/>
                </a:cubicBezTo>
                <a:lnTo>
                  <a:pt x="989647" y="46672"/>
                </a:lnTo>
                <a:lnTo>
                  <a:pt x="996315" y="101917"/>
                </a:lnTo>
                <a:lnTo>
                  <a:pt x="1049655" y="49530"/>
                </a:lnTo>
                <a:lnTo>
                  <a:pt x="1163955" y="48577"/>
                </a:lnTo>
                <a:lnTo>
                  <a:pt x="1190625" y="4762"/>
                </a:lnTo>
                <a:lnTo>
                  <a:pt x="1306830" y="4762"/>
                </a:lnTo>
                <a:lnTo>
                  <a:pt x="1303020" y="48577"/>
                </a:lnTo>
                <a:lnTo>
                  <a:pt x="1463040" y="48577"/>
                </a:lnTo>
                <a:lnTo>
                  <a:pt x="1573530" y="170497"/>
                </a:lnTo>
                <a:lnTo>
                  <a:pt x="1666875" y="42862"/>
                </a:lnTo>
                <a:lnTo>
                  <a:pt x="1944053" y="43815"/>
                </a:lnTo>
                <a:cubicBezTo>
                  <a:pt x="1968501" y="76200"/>
                  <a:pt x="1973580" y="84773"/>
                  <a:pt x="2011680" y="135256"/>
                </a:cubicBezTo>
                <a:cubicBezTo>
                  <a:pt x="2048828" y="99379"/>
                  <a:pt x="2051683" y="91279"/>
                  <a:pt x="2091690" y="43814"/>
                </a:cubicBezTo>
                <a:lnTo>
                  <a:pt x="2457450" y="43815"/>
                </a:lnTo>
                <a:lnTo>
                  <a:pt x="2541270" y="155257"/>
                </a:lnTo>
                <a:lnTo>
                  <a:pt x="2566035" y="40957"/>
                </a:lnTo>
                <a:lnTo>
                  <a:pt x="2741295" y="40004"/>
                </a:lnTo>
                <a:lnTo>
                  <a:pt x="2762250" y="147637"/>
                </a:lnTo>
                <a:lnTo>
                  <a:pt x="2907982" y="50482"/>
                </a:lnTo>
                <a:lnTo>
                  <a:pt x="3128010" y="25717"/>
                </a:lnTo>
                <a:lnTo>
                  <a:pt x="3056763" y="259651"/>
                </a:lnTo>
                <a:lnTo>
                  <a:pt x="2958465" y="298513"/>
                </a:lnTo>
                <a:lnTo>
                  <a:pt x="3059430" y="303847"/>
                </a:lnTo>
                <a:lnTo>
                  <a:pt x="3038475" y="416242"/>
                </a:lnTo>
                <a:lnTo>
                  <a:pt x="2985135" y="469582"/>
                </a:lnTo>
                <a:lnTo>
                  <a:pt x="3032760" y="644842"/>
                </a:lnTo>
                <a:lnTo>
                  <a:pt x="3177540" y="692467"/>
                </a:lnTo>
                <a:lnTo>
                  <a:pt x="3129915" y="989647"/>
                </a:lnTo>
                <a:lnTo>
                  <a:pt x="3084195" y="989647"/>
                </a:lnTo>
                <a:lnTo>
                  <a:pt x="3135630" y="1042987"/>
                </a:lnTo>
                <a:lnTo>
                  <a:pt x="3093720" y="1290637"/>
                </a:lnTo>
                <a:lnTo>
                  <a:pt x="2964180" y="1338262"/>
                </a:lnTo>
                <a:lnTo>
                  <a:pt x="2546985" y="1338262"/>
                </a:lnTo>
                <a:lnTo>
                  <a:pt x="2468880" y="1269682"/>
                </a:lnTo>
                <a:lnTo>
                  <a:pt x="2392680" y="1332547"/>
                </a:lnTo>
                <a:lnTo>
                  <a:pt x="1925955" y="1332547"/>
                </a:lnTo>
                <a:lnTo>
                  <a:pt x="1882140" y="1284922"/>
                </a:lnTo>
                <a:lnTo>
                  <a:pt x="1783080" y="1336357"/>
                </a:lnTo>
                <a:lnTo>
                  <a:pt x="1687830" y="1336357"/>
                </a:lnTo>
                <a:lnTo>
                  <a:pt x="1659255" y="1191577"/>
                </a:lnTo>
                <a:lnTo>
                  <a:pt x="1575435" y="1191577"/>
                </a:lnTo>
                <a:lnTo>
                  <a:pt x="1464945" y="1338262"/>
                </a:lnTo>
                <a:lnTo>
                  <a:pt x="1318260" y="1338262"/>
                </a:lnTo>
                <a:lnTo>
                  <a:pt x="1268730" y="1269682"/>
                </a:lnTo>
                <a:lnTo>
                  <a:pt x="1198245" y="1340167"/>
                </a:lnTo>
                <a:lnTo>
                  <a:pt x="781050" y="1340167"/>
                </a:lnTo>
                <a:lnTo>
                  <a:pt x="765810" y="1243012"/>
                </a:lnTo>
                <a:lnTo>
                  <a:pt x="622935" y="1330642"/>
                </a:lnTo>
                <a:lnTo>
                  <a:pt x="443865" y="1330642"/>
                </a:lnTo>
                <a:lnTo>
                  <a:pt x="455295" y="1283017"/>
                </a:lnTo>
                <a:lnTo>
                  <a:pt x="396240" y="1334452"/>
                </a:lnTo>
                <a:lnTo>
                  <a:pt x="60960" y="1334452"/>
                </a:lnTo>
                <a:lnTo>
                  <a:pt x="91440" y="1180147"/>
                </a:lnTo>
                <a:lnTo>
                  <a:pt x="0" y="1058227"/>
                </a:lnTo>
                <a:lnTo>
                  <a:pt x="110490" y="898207"/>
                </a:lnTo>
                <a:lnTo>
                  <a:pt x="142875" y="719137"/>
                </a:lnTo>
                <a:lnTo>
                  <a:pt x="209550" y="663892"/>
                </a:lnTo>
                <a:lnTo>
                  <a:pt x="217170" y="555307"/>
                </a:lnTo>
                <a:lnTo>
                  <a:pt x="352425" y="559117"/>
                </a:lnTo>
                <a:close/>
              </a:path>
            </a:pathLst>
          </a:custGeom>
          <a:solidFill>
            <a:srgbClr val="169266"/>
          </a:solidFill>
          <a:ln w="28575" cap="sq">
            <a:solidFill>
              <a:schemeClr val="bg1"/>
            </a:solidFill>
            <a:miter lim="800000"/>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5400" b="0" i="1" u="none" strike="noStrike" kern="1200" cap="none" spc="0" normalizeH="0" baseline="0" noProof="0">
              <a:ln>
                <a:noFill/>
              </a:ln>
              <a:solidFill>
                <a:srgbClr val="FFFFFF"/>
              </a:solidFill>
              <a:effectLst/>
              <a:uLnTx/>
              <a:uFillTx/>
              <a:latin typeface="文悦新青年体 (非商业使用) W8" pitchFamily="50" charset="-122"/>
              <a:ea typeface="文悦新青年体 (非商业使用) W8" pitchFamily="50" charset="-122"/>
              <a:cs typeface="+mn-cs"/>
            </a:endParaRPr>
          </a:p>
        </p:txBody>
      </p:sp>
      <p:sp>
        <p:nvSpPr>
          <p:cNvPr id="80" name="任意多边形: 形状 79">
            <a:extLst>
              <a:ext uri="{FF2B5EF4-FFF2-40B4-BE49-F238E27FC236}">
                <a16:creationId xmlns="" xmlns:a16="http://schemas.microsoft.com/office/drawing/2014/main" id="{D1554F1A-8412-44D0-9E3F-D2EFE234EA23}"/>
              </a:ext>
            </a:extLst>
          </p:cNvPr>
          <p:cNvSpPr/>
          <p:nvPr/>
        </p:nvSpPr>
        <p:spPr>
          <a:xfrm>
            <a:off x="3972503" y="2651678"/>
            <a:ext cx="202692" cy="104395"/>
          </a:xfrm>
          <a:custGeom>
            <a:avLst/>
            <a:gdLst>
              <a:gd name="connsiteX0" fmla="*/ 0 w 225552"/>
              <a:gd name="connsiteY0" fmla="*/ 0 h 161544"/>
              <a:gd name="connsiteX1" fmla="*/ 225552 w 225552"/>
              <a:gd name="connsiteY1" fmla="*/ 0 h 161544"/>
              <a:gd name="connsiteX2" fmla="*/ 152400 w 225552"/>
              <a:gd name="connsiteY2" fmla="*/ 161544 h 161544"/>
              <a:gd name="connsiteX3" fmla="*/ 176784 w 225552"/>
              <a:gd name="connsiteY3" fmla="*/ 27432 h 161544"/>
              <a:gd name="connsiteX4" fmla="*/ 0 w 225552"/>
              <a:gd name="connsiteY4" fmla="*/ 0 h 161544"/>
              <a:gd name="connsiteX0" fmla="*/ 0 w 225552"/>
              <a:gd name="connsiteY0" fmla="*/ 0 h 161544"/>
              <a:gd name="connsiteX1" fmla="*/ 225552 w 225552"/>
              <a:gd name="connsiteY1" fmla="*/ 0 h 161544"/>
              <a:gd name="connsiteX2" fmla="*/ 152400 w 225552"/>
              <a:gd name="connsiteY2" fmla="*/ 161544 h 161544"/>
              <a:gd name="connsiteX3" fmla="*/ 165354 w 225552"/>
              <a:gd name="connsiteY3" fmla="*/ 39815 h 161544"/>
              <a:gd name="connsiteX4" fmla="*/ 0 w 225552"/>
              <a:gd name="connsiteY4" fmla="*/ 0 h 161544"/>
              <a:gd name="connsiteX0" fmla="*/ 0 w 277940"/>
              <a:gd name="connsiteY0" fmla="*/ 34290 h 161544"/>
              <a:gd name="connsiteX1" fmla="*/ 277940 w 277940"/>
              <a:gd name="connsiteY1" fmla="*/ 0 h 161544"/>
              <a:gd name="connsiteX2" fmla="*/ 204788 w 277940"/>
              <a:gd name="connsiteY2" fmla="*/ 161544 h 161544"/>
              <a:gd name="connsiteX3" fmla="*/ 217742 w 277940"/>
              <a:gd name="connsiteY3" fmla="*/ 39815 h 161544"/>
              <a:gd name="connsiteX4" fmla="*/ 0 w 277940"/>
              <a:gd name="connsiteY4" fmla="*/ 34290 h 161544"/>
              <a:gd name="connsiteX0" fmla="*/ 0 w 277940"/>
              <a:gd name="connsiteY0" fmla="*/ 34290 h 164402"/>
              <a:gd name="connsiteX1" fmla="*/ 277940 w 277940"/>
              <a:gd name="connsiteY1" fmla="*/ 0 h 164402"/>
              <a:gd name="connsiteX2" fmla="*/ 163831 w 277940"/>
              <a:gd name="connsiteY2" fmla="*/ 164402 h 164402"/>
              <a:gd name="connsiteX3" fmla="*/ 217742 w 277940"/>
              <a:gd name="connsiteY3" fmla="*/ 39815 h 164402"/>
              <a:gd name="connsiteX4" fmla="*/ 0 w 277940"/>
              <a:gd name="connsiteY4" fmla="*/ 34290 h 164402"/>
              <a:gd name="connsiteX0" fmla="*/ 0 w 259843"/>
              <a:gd name="connsiteY0" fmla="*/ 13335 h 143447"/>
              <a:gd name="connsiteX1" fmla="*/ 259843 w 259843"/>
              <a:gd name="connsiteY1" fmla="*/ 0 h 143447"/>
              <a:gd name="connsiteX2" fmla="*/ 163831 w 259843"/>
              <a:gd name="connsiteY2" fmla="*/ 143447 h 143447"/>
              <a:gd name="connsiteX3" fmla="*/ 217742 w 259843"/>
              <a:gd name="connsiteY3" fmla="*/ 18860 h 143447"/>
              <a:gd name="connsiteX4" fmla="*/ 0 w 259843"/>
              <a:gd name="connsiteY4" fmla="*/ 13335 h 143447"/>
              <a:gd name="connsiteX0" fmla="*/ 0 w 219838"/>
              <a:gd name="connsiteY0" fmla="*/ 16193 h 143447"/>
              <a:gd name="connsiteX1" fmla="*/ 219838 w 219838"/>
              <a:gd name="connsiteY1" fmla="*/ 0 h 143447"/>
              <a:gd name="connsiteX2" fmla="*/ 123826 w 219838"/>
              <a:gd name="connsiteY2" fmla="*/ 143447 h 143447"/>
              <a:gd name="connsiteX3" fmla="*/ 177737 w 219838"/>
              <a:gd name="connsiteY3" fmla="*/ 18860 h 143447"/>
              <a:gd name="connsiteX4" fmla="*/ 0 w 219838"/>
              <a:gd name="connsiteY4" fmla="*/ 16193 h 143447"/>
              <a:gd name="connsiteX0" fmla="*/ 0 w 216980"/>
              <a:gd name="connsiteY0" fmla="*/ 16193 h 143447"/>
              <a:gd name="connsiteX1" fmla="*/ 216980 w 216980"/>
              <a:gd name="connsiteY1" fmla="*/ 0 h 143447"/>
              <a:gd name="connsiteX2" fmla="*/ 120968 w 216980"/>
              <a:gd name="connsiteY2" fmla="*/ 143447 h 143447"/>
              <a:gd name="connsiteX3" fmla="*/ 174879 w 216980"/>
              <a:gd name="connsiteY3" fmla="*/ 18860 h 143447"/>
              <a:gd name="connsiteX4" fmla="*/ 0 w 216980"/>
              <a:gd name="connsiteY4" fmla="*/ 16193 h 143447"/>
              <a:gd name="connsiteX0" fmla="*/ 0 w 216980"/>
              <a:gd name="connsiteY0" fmla="*/ 16193 h 105347"/>
              <a:gd name="connsiteX1" fmla="*/ 216980 w 216980"/>
              <a:gd name="connsiteY1" fmla="*/ 0 h 105347"/>
              <a:gd name="connsiteX2" fmla="*/ 133350 w 216980"/>
              <a:gd name="connsiteY2" fmla="*/ 105347 h 105347"/>
              <a:gd name="connsiteX3" fmla="*/ 174879 w 216980"/>
              <a:gd name="connsiteY3" fmla="*/ 18860 h 105347"/>
              <a:gd name="connsiteX4" fmla="*/ 0 w 216980"/>
              <a:gd name="connsiteY4" fmla="*/ 16193 h 105347"/>
              <a:gd name="connsiteX0" fmla="*/ 0 w 220790"/>
              <a:gd name="connsiteY0" fmla="*/ 22861 h 112015"/>
              <a:gd name="connsiteX1" fmla="*/ 220790 w 220790"/>
              <a:gd name="connsiteY1" fmla="*/ 0 h 112015"/>
              <a:gd name="connsiteX2" fmla="*/ 133350 w 220790"/>
              <a:gd name="connsiteY2" fmla="*/ 112015 h 112015"/>
              <a:gd name="connsiteX3" fmla="*/ 174879 w 220790"/>
              <a:gd name="connsiteY3" fmla="*/ 25528 h 112015"/>
              <a:gd name="connsiteX4" fmla="*/ 0 w 220790"/>
              <a:gd name="connsiteY4" fmla="*/ 22861 h 112015"/>
              <a:gd name="connsiteX0" fmla="*/ 0 w 220790"/>
              <a:gd name="connsiteY0" fmla="*/ 22861 h 112015"/>
              <a:gd name="connsiteX1" fmla="*/ 220790 w 220790"/>
              <a:gd name="connsiteY1" fmla="*/ 0 h 112015"/>
              <a:gd name="connsiteX2" fmla="*/ 133350 w 220790"/>
              <a:gd name="connsiteY2" fmla="*/ 112015 h 112015"/>
              <a:gd name="connsiteX3" fmla="*/ 172022 w 220790"/>
              <a:gd name="connsiteY3" fmla="*/ 22670 h 112015"/>
              <a:gd name="connsiteX4" fmla="*/ 0 w 220790"/>
              <a:gd name="connsiteY4" fmla="*/ 22861 h 112015"/>
              <a:gd name="connsiteX0" fmla="*/ 0 w 202692"/>
              <a:gd name="connsiteY0" fmla="*/ 15241 h 104395"/>
              <a:gd name="connsiteX1" fmla="*/ 202692 w 202692"/>
              <a:gd name="connsiteY1" fmla="*/ 0 h 104395"/>
              <a:gd name="connsiteX2" fmla="*/ 133350 w 202692"/>
              <a:gd name="connsiteY2" fmla="*/ 104395 h 104395"/>
              <a:gd name="connsiteX3" fmla="*/ 172022 w 202692"/>
              <a:gd name="connsiteY3" fmla="*/ 15050 h 104395"/>
              <a:gd name="connsiteX4" fmla="*/ 0 w 202692"/>
              <a:gd name="connsiteY4" fmla="*/ 15241 h 10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92" h="104395">
                <a:moveTo>
                  <a:pt x="0" y="15241"/>
                </a:moveTo>
                <a:lnTo>
                  <a:pt x="202692" y="0"/>
                </a:lnTo>
                <a:lnTo>
                  <a:pt x="133350" y="104395"/>
                </a:lnTo>
                <a:lnTo>
                  <a:pt x="172022" y="15050"/>
                </a:lnTo>
                <a:lnTo>
                  <a:pt x="0" y="1524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1" name="任意多边形: 形状 80">
            <a:extLst>
              <a:ext uri="{FF2B5EF4-FFF2-40B4-BE49-F238E27FC236}">
                <a16:creationId xmlns="" xmlns:a16="http://schemas.microsoft.com/office/drawing/2014/main" id="{0E604EF5-5165-4856-BA8D-12B0025BB22B}"/>
              </a:ext>
            </a:extLst>
          </p:cNvPr>
          <p:cNvSpPr/>
          <p:nvPr/>
        </p:nvSpPr>
        <p:spPr>
          <a:xfrm flipV="1">
            <a:off x="5431706" y="1555765"/>
            <a:ext cx="2521236" cy="805839"/>
          </a:xfrm>
          <a:custGeom>
            <a:avLst/>
            <a:gdLst>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39227 h 839227"/>
              <a:gd name="connsiteX1" fmla="*/ 2508461 w 2625695"/>
              <a:gd name="connsiteY1" fmla="*/ 839227 h 839227"/>
              <a:gd name="connsiteX2" fmla="*/ 2625695 w 2625695"/>
              <a:gd name="connsiteY2" fmla="*/ 721993 h 839227"/>
              <a:gd name="connsiteX3" fmla="*/ 2625695 w 2625695"/>
              <a:gd name="connsiteY3" fmla="*/ 253071 h 839227"/>
              <a:gd name="connsiteX4" fmla="*/ 2508461 w 2625695"/>
              <a:gd name="connsiteY4" fmla="*/ 135837 h 839227"/>
              <a:gd name="connsiteX5" fmla="*/ 309019 w 2625695"/>
              <a:gd name="connsiteY5" fmla="*/ 135837 h 839227"/>
              <a:gd name="connsiteX6" fmla="*/ 140348 w 2625695"/>
              <a:gd name="connsiteY6" fmla="*/ 0 h 839227"/>
              <a:gd name="connsiteX7" fmla="*/ 143668 w 2625695"/>
              <a:gd name="connsiteY7" fmla="*/ 75961 h 839227"/>
              <a:gd name="connsiteX8" fmla="*/ 127134 w 2625695"/>
              <a:gd name="connsiteY8" fmla="*/ 135837 h 839227"/>
              <a:gd name="connsiteX9" fmla="*/ 117234 w 2625695"/>
              <a:gd name="connsiteY9" fmla="*/ 135837 h 839227"/>
              <a:gd name="connsiteX10" fmla="*/ 0 w 2625695"/>
              <a:gd name="connsiteY10" fmla="*/ 253071 h 839227"/>
              <a:gd name="connsiteX11" fmla="*/ 0 w 2625695"/>
              <a:gd name="connsiteY11" fmla="*/ 721993 h 839227"/>
              <a:gd name="connsiteX12" fmla="*/ 117234 w 2625695"/>
              <a:gd name="connsiteY12" fmla="*/ 839227 h 8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25695" h="839227">
                <a:moveTo>
                  <a:pt x="117234" y="839227"/>
                </a:moveTo>
                <a:lnTo>
                  <a:pt x="2508461" y="839227"/>
                </a:lnTo>
                <a:cubicBezTo>
                  <a:pt x="2573208" y="839227"/>
                  <a:pt x="2625695" y="786740"/>
                  <a:pt x="2625695" y="721993"/>
                </a:cubicBezTo>
                <a:lnTo>
                  <a:pt x="2625695" y="253071"/>
                </a:lnTo>
                <a:cubicBezTo>
                  <a:pt x="2625695" y="188324"/>
                  <a:pt x="2573208" y="135837"/>
                  <a:pt x="2508461" y="135837"/>
                </a:cubicBezTo>
                <a:lnTo>
                  <a:pt x="309019" y="135837"/>
                </a:lnTo>
                <a:cubicBezTo>
                  <a:pt x="253430" y="87700"/>
                  <a:pt x="209272" y="14800"/>
                  <a:pt x="140348" y="0"/>
                </a:cubicBezTo>
                <a:cubicBezTo>
                  <a:pt x="152607" y="30321"/>
                  <a:pt x="151055" y="49212"/>
                  <a:pt x="143668" y="75961"/>
                </a:cubicBezTo>
                <a:lnTo>
                  <a:pt x="127134" y="135837"/>
                </a:lnTo>
                <a:lnTo>
                  <a:pt x="117234" y="135837"/>
                </a:lnTo>
                <a:cubicBezTo>
                  <a:pt x="52487" y="135837"/>
                  <a:pt x="0" y="188324"/>
                  <a:pt x="0" y="253071"/>
                </a:cubicBezTo>
                <a:lnTo>
                  <a:pt x="0" y="721993"/>
                </a:lnTo>
                <a:cubicBezTo>
                  <a:pt x="0" y="786740"/>
                  <a:pt x="52487" y="839227"/>
                  <a:pt x="117234" y="839227"/>
                </a:cubicBezTo>
                <a:close/>
              </a:path>
            </a:pathLst>
          </a:custGeom>
          <a:gradFill flip="none" rotWithShape="1">
            <a:gsLst>
              <a:gs pos="0">
                <a:schemeClr val="accent1">
                  <a:lumMod val="5000"/>
                  <a:lumOff val="95000"/>
                </a:schemeClr>
              </a:gs>
              <a:gs pos="100000">
                <a:srgbClr val="98F0BE"/>
              </a:gs>
            </a:gsLst>
            <a:lin ang="189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82" name="图形 81">
            <a:extLst>
              <a:ext uri="{FF2B5EF4-FFF2-40B4-BE49-F238E27FC236}">
                <a16:creationId xmlns="" xmlns:a16="http://schemas.microsoft.com/office/drawing/2014/main" id="{D2C1E504-D299-476B-9491-6B8ABC9B8B2F}"/>
              </a:ext>
            </a:extLst>
          </p:cNvPr>
          <p:cNvPicPr>
            <a:picLocks/>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585187" y="1710616"/>
            <a:ext cx="369852" cy="369852"/>
          </a:xfrm>
          <a:prstGeom prst="rect">
            <a:avLst/>
          </a:prstGeom>
        </p:spPr>
      </p:pic>
      <p:sp>
        <p:nvSpPr>
          <p:cNvPr id="83" name="矩形 82">
            <a:extLst>
              <a:ext uri="{FF2B5EF4-FFF2-40B4-BE49-F238E27FC236}">
                <a16:creationId xmlns="" xmlns:a16="http://schemas.microsoft.com/office/drawing/2014/main" id="{3B91DC67-1D0E-4CB0-B18A-5DEE91E73CEE}"/>
              </a:ext>
            </a:extLst>
          </p:cNvPr>
          <p:cNvSpPr/>
          <p:nvPr/>
        </p:nvSpPr>
        <p:spPr>
          <a:xfrm>
            <a:off x="6063327" y="1726265"/>
            <a:ext cx="1821225"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69266"/>
                </a:solidFill>
                <a:effectLst/>
                <a:uLnTx/>
                <a:uFillTx/>
                <a:latin typeface="微软雅黑" panose="020B0503020204020204" pitchFamily="34" charset="-122"/>
                <a:ea typeface="微软雅黑" panose="020B0503020204020204" pitchFamily="34" charset="-122"/>
                <a:cs typeface="+mn-cs"/>
              </a:rPr>
              <a:t>简单化的信息内容</a:t>
            </a:r>
          </a:p>
        </p:txBody>
      </p:sp>
      <p:cxnSp>
        <p:nvCxnSpPr>
          <p:cNvPr id="84" name="直接连接符 83">
            <a:extLst>
              <a:ext uri="{FF2B5EF4-FFF2-40B4-BE49-F238E27FC236}">
                <a16:creationId xmlns="" xmlns:a16="http://schemas.microsoft.com/office/drawing/2014/main" id="{C9C7725E-A74A-4F96-A922-4050933D09D8}"/>
              </a:ext>
            </a:extLst>
          </p:cNvPr>
          <p:cNvCxnSpPr/>
          <p:nvPr/>
        </p:nvCxnSpPr>
        <p:spPr>
          <a:xfrm>
            <a:off x="6030778" y="1768517"/>
            <a:ext cx="0" cy="2509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5" name="任意多边形: 形状 84">
            <a:extLst>
              <a:ext uri="{FF2B5EF4-FFF2-40B4-BE49-F238E27FC236}">
                <a16:creationId xmlns="" xmlns:a16="http://schemas.microsoft.com/office/drawing/2014/main" id="{0BBF84C3-B920-43F3-BB45-F977DF25DFC1}"/>
              </a:ext>
            </a:extLst>
          </p:cNvPr>
          <p:cNvSpPr/>
          <p:nvPr/>
        </p:nvSpPr>
        <p:spPr>
          <a:xfrm flipV="1">
            <a:off x="8723027" y="1555765"/>
            <a:ext cx="2521236" cy="805839"/>
          </a:xfrm>
          <a:custGeom>
            <a:avLst/>
            <a:gdLst>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39227 h 839227"/>
              <a:gd name="connsiteX1" fmla="*/ 2508461 w 2625695"/>
              <a:gd name="connsiteY1" fmla="*/ 839227 h 839227"/>
              <a:gd name="connsiteX2" fmla="*/ 2625695 w 2625695"/>
              <a:gd name="connsiteY2" fmla="*/ 721993 h 839227"/>
              <a:gd name="connsiteX3" fmla="*/ 2625695 w 2625695"/>
              <a:gd name="connsiteY3" fmla="*/ 253071 h 839227"/>
              <a:gd name="connsiteX4" fmla="*/ 2508461 w 2625695"/>
              <a:gd name="connsiteY4" fmla="*/ 135837 h 839227"/>
              <a:gd name="connsiteX5" fmla="*/ 309019 w 2625695"/>
              <a:gd name="connsiteY5" fmla="*/ 135837 h 839227"/>
              <a:gd name="connsiteX6" fmla="*/ 140348 w 2625695"/>
              <a:gd name="connsiteY6" fmla="*/ 0 h 839227"/>
              <a:gd name="connsiteX7" fmla="*/ 143668 w 2625695"/>
              <a:gd name="connsiteY7" fmla="*/ 75961 h 839227"/>
              <a:gd name="connsiteX8" fmla="*/ 127134 w 2625695"/>
              <a:gd name="connsiteY8" fmla="*/ 135837 h 839227"/>
              <a:gd name="connsiteX9" fmla="*/ 117234 w 2625695"/>
              <a:gd name="connsiteY9" fmla="*/ 135837 h 839227"/>
              <a:gd name="connsiteX10" fmla="*/ 0 w 2625695"/>
              <a:gd name="connsiteY10" fmla="*/ 253071 h 839227"/>
              <a:gd name="connsiteX11" fmla="*/ 0 w 2625695"/>
              <a:gd name="connsiteY11" fmla="*/ 721993 h 839227"/>
              <a:gd name="connsiteX12" fmla="*/ 117234 w 2625695"/>
              <a:gd name="connsiteY12" fmla="*/ 839227 h 8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25695" h="839227">
                <a:moveTo>
                  <a:pt x="117234" y="839227"/>
                </a:moveTo>
                <a:lnTo>
                  <a:pt x="2508461" y="839227"/>
                </a:lnTo>
                <a:cubicBezTo>
                  <a:pt x="2573208" y="839227"/>
                  <a:pt x="2625695" y="786740"/>
                  <a:pt x="2625695" y="721993"/>
                </a:cubicBezTo>
                <a:lnTo>
                  <a:pt x="2625695" y="253071"/>
                </a:lnTo>
                <a:cubicBezTo>
                  <a:pt x="2625695" y="188324"/>
                  <a:pt x="2573208" y="135837"/>
                  <a:pt x="2508461" y="135837"/>
                </a:cubicBezTo>
                <a:lnTo>
                  <a:pt x="309019" y="135837"/>
                </a:lnTo>
                <a:cubicBezTo>
                  <a:pt x="253430" y="87700"/>
                  <a:pt x="209272" y="14800"/>
                  <a:pt x="140348" y="0"/>
                </a:cubicBezTo>
                <a:cubicBezTo>
                  <a:pt x="152607" y="30321"/>
                  <a:pt x="151055" y="49212"/>
                  <a:pt x="143668" y="75961"/>
                </a:cubicBezTo>
                <a:lnTo>
                  <a:pt x="127134" y="135837"/>
                </a:lnTo>
                <a:lnTo>
                  <a:pt x="117234" y="135837"/>
                </a:lnTo>
                <a:cubicBezTo>
                  <a:pt x="52487" y="135837"/>
                  <a:pt x="0" y="188324"/>
                  <a:pt x="0" y="253071"/>
                </a:cubicBezTo>
                <a:lnTo>
                  <a:pt x="0" y="721993"/>
                </a:lnTo>
                <a:cubicBezTo>
                  <a:pt x="0" y="786740"/>
                  <a:pt x="52487" y="839227"/>
                  <a:pt x="117234" y="839227"/>
                </a:cubicBezTo>
                <a:close/>
              </a:path>
            </a:pathLst>
          </a:custGeom>
          <a:gradFill flip="none" rotWithShape="1">
            <a:gsLst>
              <a:gs pos="0">
                <a:schemeClr val="accent1">
                  <a:lumMod val="5000"/>
                  <a:lumOff val="95000"/>
                </a:schemeClr>
              </a:gs>
              <a:gs pos="100000">
                <a:srgbClr val="98F0BE"/>
              </a:gs>
            </a:gsLst>
            <a:lin ang="189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6" name="矩形 85">
            <a:extLst>
              <a:ext uri="{FF2B5EF4-FFF2-40B4-BE49-F238E27FC236}">
                <a16:creationId xmlns="" xmlns:a16="http://schemas.microsoft.com/office/drawing/2014/main" id="{65C41882-61B0-4FBC-A6C9-52ADF28BE407}"/>
              </a:ext>
            </a:extLst>
          </p:cNvPr>
          <p:cNvSpPr/>
          <p:nvPr/>
        </p:nvSpPr>
        <p:spPr>
          <a:xfrm>
            <a:off x="9352190" y="1726265"/>
            <a:ext cx="1826141"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69266"/>
                </a:solidFill>
                <a:effectLst/>
                <a:uLnTx/>
                <a:uFillTx/>
                <a:latin typeface="微软雅黑" panose="020B0503020204020204" pitchFamily="34" charset="-122"/>
                <a:ea typeface="微软雅黑" panose="020B0503020204020204" pitchFamily="34" charset="-122"/>
                <a:cs typeface="+mn-cs"/>
              </a:rPr>
              <a:t>利用他人资源信息</a:t>
            </a:r>
          </a:p>
        </p:txBody>
      </p:sp>
      <p:cxnSp>
        <p:nvCxnSpPr>
          <p:cNvPr id="87" name="直接连接符 86">
            <a:extLst>
              <a:ext uri="{FF2B5EF4-FFF2-40B4-BE49-F238E27FC236}">
                <a16:creationId xmlns="" xmlns:a16="http://schemas.microsoft.com/office/drawing/2014/main" id="{DAE0936D-C29A-4418-97D1-A94E752F6DB0}"/>
              </a:ext>
            </a:extLst>
          </p:cNvPr>
          <p:cNvCxnSpPr/>
          <p:nvPr/>
        </p:nvCxnSpPr>
        <p:spPr>
          <a:xfrm>
            <a:off x="9322099" y="1768517"/>
            <a:ext cx="0" cy="2509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88" name="图形 87">
            <a:extLst>
              <a:ext uri="{FF2B5EF4-FFF2-40B4-BE49-F238E27FC236}">
                <a16:creationId xmlns="" xmlns:a16="http://schemas.microsoft.com/office/drawing/2014/main" id="{761C2D95-D3FE-4AFD-B5D8-3AE4DF9D5C57}"/>
              </a:ext>
            </a:extLst>
          </p:cNvPr>
          <p:cNvPicPr>
            <a:picLocks/>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flipH="1">
            <a:off x="8863598" y="1710454"/>
            <a:ext cx="371242" cy="371242"/>
          </a:xfrm>
          <a:prstGeom prst="rect">
            <a:avLst/>
          </a:prstGeom>
        </p:spPr>
      </p:pic>
      <p:sp>
        <p:nvSpPr>
          <p:cNvPr id="89" name="任意多边形: 形状 88">
            <a:extLst>
              <a:ext uri="{FF2B5EF4-FFF2-40B4-BE49-F238E27FC236}">
                <a16:creationId xmlns="" xmlns:a16="http://schemas.microsoft.com/office/drawing/2014/main" id="{8595D9B1-37B6-4C15-B9A0-54733D64AA2D}"/>
              </a:ext>
            </a:extLst>
          </p:cNvPr>
          <p:cNvSpPr/>
          <p:nvPr/>
        </p:nvSpPr>
        <p:spPr>
          <a:xfrm flipV="1">
            <a:off x="5431706" y="3026081"/>
            <a:ext cx="2521236" cy="805839"/>
          </a:xfrm>
          <a:custGeom>
            <a:avLst/>
            <a:gdLst>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39227 h 839227"/>
              <a:gd name="connsiteX1" fmla="*/ 2508461 w 2625695"/>
              <a:gd name="connsiteY1" fmla="*/ 839227 h 839227"/>
              <a:gd name="connsiteX2" fmla="*/ 2625695 w 2625695"/>
              <a:gd name="connsiteY2" fmla="*/ 721993 h 839227"/>
              <a:gd name="connsiteX3" fmla="*/ 2625695 w 2625695"/>
              <a:gd name="connsiteY3" fmla="*/ 253071 h 839227"/>
              <a:gd name="connsiteX4" fmla="*/ 2508461 w 2625695"/>
              <a:gd name="connsiteY4" fmla="*/ 135837 h 839227"/>
              <a:gd name="connsiteX5" fmla="*/ 309019 w 2625695"/>
              <a:gd name="connsiteY5" fmla="*/ 135837 h 839227"/>
              <a:gd name="connsiteX6" fmla="*/ 140348 w 2625695"/>
              <a:gd name="connsiteY6" fmla="*/ 0 h 839227"/>
              <a:gd name="connsiteX7" fmla="*/ 143668 w 2625695"/>
              <a:gd name="connsiteY7" fmla="*/ 75961 h 839227"/>
              <a:gd name="connsiteX8" fmla="*/ 127134 w 2625695"/>
              <a:gd name="connsiteY8" fmla="*/ 135837 h 839227"/>
              <a:gd name="connsiteX9" fmla="*/ 117234 w 2625695"/>
              <a:gd name="connsiteY9" fmla="*/ 135837 h 839227"/>
              <a:gd name="connsiteX10" fmla="*/ 0 w 2625695"/>
              <a:gd name="connsiteY10" fmla="*/ 253071 h 839227"/>
              <a:gd name="connsiteX11" fmla="*/ 0 w 2625695"/>
              <a:gd name="connsiteY11" fmla="*/ 721993 h 839227"/>
              <a:gd name="connsiteX12" fmla="*/ 117234 w 2625695"/>
              <a:gd name="connsiteY12" fmla="*/ 839227 h 8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25695" h="839227">
                <a:moveTo>
                  <a:pt x="117234" y="839227"/>
                </a:moveTo>
                <a:lnTo>
                  <a:pt x="2508461" y="839227"/>
                </a:lnTo>
                <a:cubicBezTo>
                  <a:pt x="2573208" y="839227"/>
                  <a:pt x="2625695" y="786740"/>
                  <a:pt x="2625695" y="721993"/>
                </a:cubicBezTo>
                <a:lnTo>
                  <a:pt x="2625695" y="253071"/>
                </a:lnTo>
                <a:cubicBezTo>
                  <a:pt x="2625695" y="188324"/>
                  <a:pt x="2573208" y="135837"/>
                  <a:pt x="2508461" y="135837"/>
                </a:cubicBezTo>
                <a:lnTo>
                  <a:pt x="309019" y="135837"/>
                </a:lnTo>
                <a:cubicBezTo>
                  <a:pt x="253430" y="87700"/>
                  <a:pt x="209272" y="14800"/>
                  <a:pt x="140348" y="0"/>
                </a:cubicBezTo>
                <a:cubicBezTo>
                  <a:pt x="152607" y="30321"/>
                  <a:pt x="151055" y="49212"/>
                  <a:pt x="143668" y="75961"/>
                </a:cubicBezTo>
                <a:lnTo>
                  <a:pt x="127134" y="135837"/>
                </a:lnTo>
                <a:lnTo>
                  <a:pt x="117234" y="135837"/>
                </a:lnTo>
                <a:cubicBezTo>
                  <a:pt x="52487" y="135837"/>
                  <a:pt x="0" y="188324"/>
                  <a:pt x="0" y="253071"/>
                </a:cubicBezTo>
                <a:lnTo>
                  <a:pt x="0" y="721993"/>
                </a:lnTo>
                <a:cubicBezTo>
                  <a:pt x="0" y="786740"/>
                  <a:pt x="52487" y="839227"/>
                  <a:pt x="117234" y="839227"/>
                </a:cubicBezTo>
                <a:close/>
              </a:path>
            </a:pathLst>
          </a:custGeom>
          <a:gradFill flip="none" rotWithShape="1">
            <a:gsLst>
              <a:gs pos="0">
                <a:schemeClr val="accent1">
                  <a:lumMod val="5000"/>
                  <a:lumOff val="95000"/>
                </a:schemeClr>
              </a:gs>
              <a:gs pos="100000">
                <a:srgbClr val="98F0BE"/>
              </a:gs>
            </a:gsLst>
            <a:lin ang="189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0" name="矩形 89">
            <a:extLst>
              <a:ext uri="{FF2B5EF4-FFF2-40B4-BE49-F238E27FC236}">
                <a16:creationId xmlns="" xmlns:a16="http://schemas.microsoft.com/office/drawing/2014/main" id="{B7AC0F13-8DF4-44DE-A465-134F6579A038}"/>
              </a:ext>
            </a:extLst>
          </p:cNvPr>
          <p:cNvSpPr/>
          <p:nvPr/>
        </p:nvSpPr>
        <p:spPr>
          <a:xfrm>
            <a:off x="6063327" y="3196581"/>
            <a:ext cx="1821225"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69266"/>
                </a:solidFill>
                <a:effectLst/>
                <a:uLnTx/>
                <a:uFillTx/>
                <a:latin typeface="微软雅黑" panose="020B0503020204020204" pitchFamily="34" charset="-122"/>
                <a:ea typeface="微软雅黑" panose="020B0503020204020204" pitchFamily="34" charset="-122"/>
                <a:cs typeface="+mn-cs"/>
              </a:rPr>
              <a:t>产品获取没有障碍</a:t>
            </a:r>
          </a:p>
        </p:txBody>
      </p:sp>
      <p:cxnSp>
        <p:nvCxnSpPr>
          <p:cNvPr id="91" name="直接连接符 90">
            <a:extLst>
              <a:ext uri="{FF2B5EF4-FFF2-40B4-BE49-F238E27FC236}">
                <a16:creationId xmlns="" xmlns:a16="http://schemas.microsoft.com/office/drawing/2014/main" id="{53A90555-3958-40C8-8AEC-5E0BE1B79952}"/>
              </a:ext>
            </a:extLst>
          </p:cNvPr>
          <p:cNvCxnSpPr/>
          <p:nvPr/>
        </p:nvCxnSpPr>
        <p:spPr>
          <a:xfrm>
            <a:off x="6030778" y="3238833"/>
            <a:ext cx="0" cy="2509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92" name="图形 91">
            <a:extLst>
              <a:ext uri="{FF2B5EF4-FFF2-40B4-BE49-F238E27FC236}">
                <a16:creationId xmlns="" xmlns:a16="http://schemas.microsoft.com/office/drawing/2014/main" id="{AAD5E007-895A-4A9C-9B18-68908848CDB5}"/>
              </a:ext>
            </a:extLst>
          </p:cNvPr>
          <p:cNvPicPr>
            <a:picLocks/>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5600470" y="3206130"/>
            <a:ext cx="316321" cy="316321"/>
          </a:xfrm>
          <a:prstGeom prst="rect">
            <a:avLst/>
          </a:prstGeom>
        </p:spPr>
      </p:pic>
      <p:sp>
        <p:nvSpPr>
          <p:cNvPr id="93" name="任意多边形: 形状 92">
            <a:extLst>
              <a:ext uri="{FF2B5EF4-FFF2-40B4-BE49-F238E27FC236}">
                <a16:creationId xmlns="" xmlns:a16="http://schemas.microsoft.com/office/drawing/2014/main" id="{93C08E53-A8F9-4644-A685-E619B48F92E6}"/>
              </a:ext>
            </a:extLst>
          </p:cNvPr>
          <p:cNvSpPr/>
          <p:nvPr/>
        </p:nvSpPr>
        <p:spPr>
          <a:xfrm flipV="1">
            <a:off x="8723027" y="3026081"/>
            <a:ext cx="2521236" cy="805839"/>
          </a:xfrm>
          <a:custGeom>
            <a:avLst/>
            <a:gdLst>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39227 h 839227"/>
              <a:gd name="connsiteX1" fmla="*/ 2508461 w 2625695"/>
              <a:gd name="connsiteY1" fmla="*/ 839227 h 839227"/>
              <a:gd name="connsiteX2" fmla="*/ 2625695 w 2625695"/>
              <a:gd name="connsiteY2" fmla="*/ 721993 h 839227"/>
              <a:gd name="connsiteX3" fmla="*/ 2625695 w 2625695"/>
              <a:gd name="connsiteY3" fmla="*/ 253071 h 839227"/>
              <a:gd name="connsiteX4" fmla="*/ 2508461 w 2625695"/>
              <a:gd name="connsiteY4" fmla="*/ 135837 h 839227"/>
              <a:gd name="connsiteX5" fmla="*/ 309019 w 2625695"/>
              <a:gd name="connsiteY5" fmla="*/ 135837 h 839227"/>
              <a:gd name="connsiteX6" fmla="*/ 140348 w 2625695"/>
              <a:gd name="connsiteY6" fmla="*/ 0 h 839227"/>
              <a:gd name="connsiteX7" fmla="*/ 143668 w 2625695"/>
              <a:gd name="connsiteY7" fmla="*/ 75961 h 839227"/>
              <a:gd name="connsiteX8" fmla="*/ 127134 w 2625695"/>
              <a:gd name="connsiteY8" fmla="*/ 135837 h 839227"/>
              <a:gd name="connsiteX9" fmla="*/ 117234 w 2625695"/>
              <a:gd name="connsiteY9" fmla="*/ 135837 h 839227"/>
              <a:gd name="connsiteX10" fmla="*/ 0 w 2625695"/>
              <a:gd name="connsiteY10" fmla="*/ 253071 h 839227"/>
              <a:gd name="connsiteX11" fmla="*/ 0 w 2625695"/>
              <a:gd name="connsiteY11" fmla="*/ 721993 h 839227"/>
              <a:gd name="connsiteX12" fmla="*/ 117234 w 2625695"/>
              <a:gd name="connsiteY12" fmla="*/ 839227 h 8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25695" h="839227">
                <a:moveTo>
                  <a:pt x="117234" y="839227"/>
                </a:moveTo>
                <a:lnTo>
                  <a:pt x="2508461" y="839227"/>
                </a:lnTo>
                <a:cubicBezTo>
                  <a:pt x="2573208" y="839227"/>
                  <a:pt x="2625695" y="786740"/>
                  <a:pt x="2625695" y="721993"/>
                </a:cubicBezTo>
                <a:lnTo>
                  <a:pt x="2625695" y="253071"/>
                </a:lnTo>
                <a:cubicBezTo>
                  <a:pt x="2625695" y="188324"/>
                  <a:pt x="2573208" y="135837"/>
                  <a:pt x="2508461" y="135837"/>
                </a:cubicBezTo>
                <a:lnTo>
                  <a:pt x="309019" y="135837"/>
                </a:lnTo>
                <a:cubicBezTo>
                  <a:pt x="253430" y="87700"/>
                  <a:pt x="209272" y="14800"/>
                  <a:pt x="140348" y="0"/>
                </a:cubicBezTo>
                <a:cubicBezTo>
                  <a:pt x="152607" y="30321"/>
                  <a:pt x="151055" y="49212"/>
                  <a:pt x="143668" y="75961"/>
                </a:cubicBezTo>
                <a:lnTo>
                  <a:pt x="127134" y="135837"/>
                </a:lnTo>
                <a:lnTo>
                  <a:pt x="117234" y="135837"/>
                </a:lnTo>
                <a:cubicBezTo>
                  <a:pt x="52487" y="135837"/>
                  <a:pt x="0" y="188324"/>
                  <a:pt x="0" y="253071"/>
                </a:cubicBezTo>
                <a:lnTo>
                  <a:pt x="0" y="721993"/>
                </a:lnTo>
                <a:cubicBezTo>
                  <a:pt x="0" y="786740"/>
                  <a:pt x="52487" y="839227"/>
                  <a:pt x="117234" y="839227"/>
                </a:cubicBezTo>
                <a:close/>
              </a:path>
            </a:pathLst>
          </a:custGeom>
          <a:gradFill flip="none" rotWithShape="1">
            <a:gsLst>
              <a:gs pos="0">
                <a:schemeClr val="accent1">
                  <a:lumMod val="5000"/>
                  <a:lumOff val="95000"/>
                </a:schemeClr>
              </a:gs>
              <a:gs pos="100000">
                <a:srgbClr val="98F0BE"/>
              </a:gs>
            </a:gsLst>
            <a:lin ang="189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4" name="矩形 93">
            <a:extLst>
              <a:ext uri="{FF2B5EF4-FFF2-40B4-BE49-F238E27FC236}">
                <a16:creationId xmlns="" xmlns:a16="http://schemas.microsoft.com/office/drawing/2014/main" id="{6C1B62C2-A01C-49AB-ABDC-187FEBD4A06D}"/>
              </a:ext>
            </a:extLst>
          </p:cNvPr>
          <p:cNvSpPr/>
          <p:nvPr/>
        </p:nvSpPr>
        <p:spPr>
          <a:xfrm>
            <a:off x="9352190" y="3196581"/>
            <a:ext cx="1826141"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69266"/>
                </a:solidFill>
                <a:effectLst/>
                <a:uLnTx/>
                <a:uFillTx/>
                <a:latin typeface="微软雅黑" panose="020B0503020204020204" pitchFamily="34" charset="-122"/>
                <a:ea typeface="微软雅黑" panose="020B0503020204020204" pitchFamily="34" charset="-122"/>
                <a:cs typeface="+mn-cs"/>
              </a:rPr>
              <a:t>利用现有通信网络</a:t>
            </a:r>
          </a:p>
        </p:txBody>
      </p:sp>
      <p:cxnSp>
        <p:nvCxnSpPr>
          <p:cNvPr id="95" name="直接连接符 94">
            <a:extLst>
              <a:ext uri="{FF2B5EF4-FFF2-40B4-BE49-F238E27FC236}">
                <a16:creationId xmlns="" xmlns:a16="http://schemas.microsoft.com/office/drawing/2014/main" id="{26260F06-EB4F-48FE-9A81-A687571FDB37}"/>
              </a:ext>
            </a:extLst>
          </p:cNvPr>
          <p:cNvCxnSpPr/>
          <p:nvPr/>
        </p:nvCxnSpPr>
        <p:spPr>
          <a:xfrm>
            <a:off x="9322099" y="3238833"/>
            <a:ext cx="0" cy="2509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96" name="图形 95">
            <a:extLst>
              <a:ext uri="{FF2B5EF4-FFF2-40B4-BE49-F238E27FC236}">
                <a16:creationId xmlns="" xmlns:a16="http://schemas.microsoft.com/office/drawing/2014/main" id="{6DDB5BCA-8CBD-4028-BBB4-33B060A1DBE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flipH="1">
            <a:off x="8828399" y="3170908"/>
            <a:ext cx="448492" cy="420194"/>
          </a:xfrm>
          <a:prstGeom prst="rect">
            <a:avLst/>
          </a:prstGeom>
        </p:spPr>
      </p:pic>
      <p:sp>
        <p:nvSpPr>
          <p:cNvPr id="97" name="任意多边形: 形状 96">
            <a:extLst>
              <a:ext uri="{FF2B5EF4-FFF2-40B4-BE49-F238E27FC236}">
                <a16:creationId xmlns="" xmlns:a16="http://schemas.microsoft.com/office/drawing/2014/main" id="{BAA411DA-324F-4065-898C-CDD816A38515}"/>
              </a:ext>
            </a:extLst>
          </p:cNvPr>
          <p:cNvSpPr/>
          <p:nvPr/>
        </p:nvSpPr>
        <p:spPr>
          <a:xfrm flipV="1">
            <a:off x="5431706" y="4496397"/>
            <a:ext cx="2521236" cy="805839"/>
          </a:xfrm>
          <a:custGeom>
            <a:avLst/>
            <a:gdLst>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39227 h 839227"/>
              <a:gd name="connsiteX1" fmla="*/ 2508461 w 2625695"/>
              <a:gd name="connsiteY1" fmla="*/ 839227 h 839227"/>
              <a:gd name="connsiteX2" fmla="*/ 2625695 w 2625695"/>
              <a:gd name="connsiteY2" fmla="*/ 721993 h 839227"/>
              <a:gd name="connsiteX3" fmla="*/ 2625695 w 2625695"/>
              <a:gd name="connsiteY3" fmla="*/ 253071 h 839227"/>
              <a:gd name="connsiteX4" fmla="*/ 2508461 w 2625695"/>
              <a:gd name="connsiteY4" fmla="*/ 135837 h 839227"/>
              <a:gd name="connsiteX5" fmla="*/ 309019 w 2625695"/>
              <a:gd name="connsiteY5" fmla="*/ 135837 h 839227"/>
              <a:gd name="connsiteX6" fmla="*/ 140348 w 2625695"/>
              <a:gd name="connsiteY6" fmla="*/ 0 h 839227"/>
              <a:gd name="connsiteX7" fmla="*/ 143668 w 2625695"/>
              <a:gd name="connsiteY7" fmla="*/ 75961 h 839227"/>
              <a:gd name="connsiteX8" fmla="*/ 127134 w 2625695"/>
              <a:gd name="connsiteY8" fmla="*/ 135837 h 839227"/>
              <a:gd name="connsiteX9" fmla="*/ 117234 w 2625695"/>
              <a:gd name="connsiteY9" fmla="*/ 135837 h 839227"/>
              <a:gd name="connsiteX10" fmla="*/ 0 w 2625695"/>
              <a:gd name="connsiteY10" fmla="*/ 253071 h 839227"/>
              <a:gd name="connsiteX11" fmla="*/ 0 w 2625695"/>
              <a:gd name="connsiteY11" fmla="*/ 721993 h 839227"/>
              <a:gd name="connsiteX12" fmla="*/ 117234 w 2625695"/>
              <a:gd name="connsiteY12" fmla="*/ 839227 h 8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25695" h="839227">
                <a:moveTo>
                  <a:pt x="117234" y="839227"/>
                </a:moveTo>
                <a:lnTo>
                  <a:pt x="2508461" y="839227"/>
                </a:lnTo>
                <a:cubicBezTo>
                  <a:pt x="2573208" y="839227"/>
                  <a:pt x="2625695" y="786740"/>
                  <a:pt x="2625695" y="721993"/>
                </a:cubicBezTo>
                <a:lnTo>
                  <a:pt x="2625695" y="253071"/>
                </a:lnTo>
                <a:cubicBezTo>
                  <a:pt x="2625695" y="188324"/>
                  <a:pt x="2573208" y="135837"/>
                  <a:pt x="2508461" y="135837"/>
                </a:cubicBezTo>
                <a:lnTo>
                  <a:pt x="309019" y="135837"/>
                </a:lnTo>
                <a:cubicBezTo>
                  <a:pt x="253430" y="87700"/>
                  <a:pt x="209272" y="14800"/>
                  <a:pt x="140348" y="0"/>
                </a:cubicBezTo>
                <a:cubicBezTo>
                  <a:pt x="152607" y="30321"/>
                  <a:pt x="151055" y="49212"/>
                  <a:pt x="143668" y="75961"/>
                </a:cubicBezTo>
                <a:lnTo>
                  <a:pt x="127134" y="135837"/>
                </a:lnTo>
                <a:lnTo>
                  <a:pt x="117234" y="135837"/>
                </a:lnTo>
                <a:cubicBezTo>
                  <a:pt x="52487" y="135837"/>
                  <a:pt x="0" y="188324"/>
                  <a:pt x="0" y="253071"/>
                </a:cubicBezTo>
                <a:lnTo>
                  <a:pt x="0" y="721993"/>
                </a:lnTo>
                <a:cubicBezTo>
                  <a:pt x="0" y="786740"/>
                  <a:pt x="52487" y="839227"/>
                  <a:pt x="117234" y="839227"/>
                </a:cubicBezTo>
                <a:close/>
              </a:path>
            </a:pathLst>
          </a:custGeom>
          <a:gradFill flip="none" rotWithShape="1">
            <a:gsLst>
              <a:gs pos="0">
                <a:schemeClr val="accent1">
                  <a:lumMod val="5000"/>
                  <a:lumOff val="95000"/>
                </a:schemeClr>
              </a:gs>
              <a:gs pos="100000">
                <a:srgbClr val="98F0BE"/>
              </a:gs>
            </a:gsLst>
            <a:lin ang="189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8" name="矩形 97">
            <a:extLst>
              <a:ext uri="{FF2B5EF4-FFF2-40B4-BE49-F238E27FC236}">
                <a16:creationId xmlns="" xmlns:a16="http://schemas.microsoft.com/office/drawing/2014/main" id="{8C13868E-0058-4241-B15C-9EDFA7313C6F}"/>
              </a:ext>
            </a:extLst>
          </p:cNvPr>
          <p:cNvSpPr/>
          <p:nvPr/>
        </p:nvSpPr>
        <p:spPr>
          <a:xfrm>
            <a:off x="6063327" y="4666897"/>
            <a:ext cx="1821225"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69266"/>
                </a:solidFill>
                <a:effectLst/>
                <a:uLnTx/>
                <a:uFillTx/>
                <a:latin typeface="微软雅黑" panose="020B0503020204020204" pitchFamily="34" charset="-122"/>
                <a:ea typeface="微软雅黑" panose="020B0503020204020204" pitchFamily="34" charset="-122"/>
                <a:cs typeface="+mn-cs"/>
              </a:rPr>
              <a:t>不依赖主观的推荐</a:t>
            </a:r>
          </a:p>
        </p:txBody>
      </p:sp>
      <p:cxnSp>
        <p:nvCxnSpPr>
          <p:cNvPr id="99" name="直接连接符 98">
            <a:extLst>
              <a:ext uri="{FF2B5EF4-FFF2-40B4-BE49-F238E27FC236}">
                <a16:creationId xmlns="" xmlns:a16="http://schemas.microsoft.com/office/drawing/2014/main" id="{6A6784CA-0B43-4044-9910-D22ED72F18FC}"/>
              </a:ext>
            </a:extLst>
          </p:cNvPr>
          <p:cNvCxnSpPr/>
          <p:nvPr/>
        </p:nvCxnSpPr>
        <p:spPr>
          <a:xfrm>
            <a:off x="6030778" y="4709149"/>
            <a:ext cx="0" cy="2509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0" name="图形 99">
            <a:extLst>
              <a:ext uri="{FF2B5EF4-FFF2-40B4-BE49-F238E27FC236}">
                <a16:creationId xmlns="" xmlns:a16="http://schemas.microsoft.com/office/drawing/2014/main" id="{603D1E31-6019-456C-9599-90253E97484F}"/>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5564353" y="4640330"/>
            <a:ext cx="388556" cy="388554"/>
          </a:xfrm>
          <a:prstGeom prst="rect">
            <a:avLst/>
          </a:prstGeom>
        </p:spPr>
      </p:pic>
      <p:sp>
        <p:nvSpPr>
          <p:cNvPr id="101" name="任意多边形: 形状 100">
            <a:extLst>
              <a:ext uri="{FF2B5EF4-FFF2-40B4-BE49-F238E27FC236}">
                <a16:creationId xmlns="" xmlns:a16="http://schemas.microsoft.com/office/drawing/2014/main" id="{DF9330E0-4FF1-4B28-9441-E4D5BB26D204}"/>
              </a:ext>
            </a:extLst>
          </p:cNvPr>
          <p:cNvSpPr/>
          <p:nvPr/>
        </p:nvSpPr>
        <p:spPr>
          <a:xfrm flipV="1">
            <a:off x="8723027" y="4496397"/>
            <a:ext cx="2521236" cy="805839"/>
          </a:xfrm>
          <a:custGeom>
            <a:avLst/>
            <a:gdLst>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47800 h 847800"/>
              <a:gd name="connsiteX1" fmla="*/ 2508461 w 2625695"/>
              <a:gd name="connsiteY1" fmla="*/ 847800 h 847800"/>
              <a:gd name="connsiteX2" fmla="*/ 2625695 w 2625695"/>
              <a:gd name="connsiteY2" fmla="*/ 730566 h 847800"/>
              <a:gd name="connsiteX3" fmla="*/ 2625695 w 2625695"/>
              <a:gd name="connsiteY3" fmla="*/ 261644 h 847800"/>
              <a:gd name="connsiteX4" fmla="*/ 2508461 w 2625695"/>
              <a:gd name="connsiteY4" fmla="*/ 144410 h 847800"/>
              <a:gd name="connsiteX5" fmla="*/ 309019 w 2625695"/>
              <a:gd name="connsiteY5" fmla="*/ 144410 h 847800"/>
              <a:gd name="connsiteX6" fmla="*/ 142253 w 2625695"/>
              <a:gd name="connsiteY6" fmla="*/ 0 h 847800"/>
              <a:gd name="connsiteX7" fmla="*/ 143668 w 2625695"/>
              <a:gd name="connsiteY7" fmla="*/ 84534 h 847800"/>
              <a:gd name="connsiteX8" fmla="*/ 127134 w 2625695"/>
              <a:gd name="connsiteY8" fmla="*/ 144410 h 847800"/>
              <a:gd name="connsiteX9" fmla="*/ 117234 w 2625695"/>
              <a:gd name="connsiteY9" fmla="*/ 144410 h 847800"/>
              <a:gd name="connsiteX10" fmla="*/ 0 w 2625695"/>
              <a:gd name="connsiteY10" fmla="*/ 261644 h 847800"/>
              <a:gd name="connsiteX11" fmla="*/ 0 w 2625695"/>
              <a:gd name="connsiteY11" fmla="*/ 730566 h 847800"/>
              <a:gd name="connsiteX12" fmla="*/ 117234 w 2625695"/>
              <a:gd name="connsiteY12" fmla="*/ 847800 h 847800"/>
              <a:gd name="connsiteX0" fmla="*/ 117234 w 2625695"/>
              <a:gd name="connsiteY0" fmla="*/ 839227 h 839227"/>
              <a:gd name="connsiteX1" fmla="*/ 2508461 w 2625695"/>
              <a:gd name="connsiteY1" fmla="*/ 839227 h 839227"/>
              <a:gd name="connsiteX2" fmla="*/ 2625695 w 2625695"/>
              <a:gd name="connsiteY2" fmla="*/ 721993 h 839227"/>
              <a:gd name="connsiteX3" fmla="*/ 2625695 w 2625695"/>
              <a:gd name="connsiteY3" fmla="*/ 253071 h 839227"/>
              <a:gd name="connsiteX4" fmla="*/ 2508461 w 2625695"/>
              <a:gd name="connsiteY4" fmla="*/ 135837 h 839227"/>
              <a:gd name="connsiteX5" fmla="*/ 309019 w 2625695"/>
              <a:gd name="connsiteY5" fmla="*/ 135837 h 839227"/>
              <a:gd name="connsiteX6" fmla="*/ 140348 w 2625695"/>
              <a:gd name="connsiteY6" fmla="*/ 0 h 839227"/>
              <a:gd name="connsiteX7" fmla="*/ 143668 w 2625695"/>
              <a:gd name="connsiteY7" fmla="*/ 75961 h 839227"/>
              <a:gd name="connsiteX8" fmla="*/ 127134 w 2625695"/>
              <a:gd name="connsiteY8" fmla="*/ 135837 h 839227"/>
              <a:gd name="connsiteX9" fmla="*/ 117234 w 2625695"/>
              <a:gd name="connsiteY9" fmla="*/ 135837 h 839227"/>
              <a:gd name="connsiteX10" fmla="*/ 0 w 2625695"/>
              <a:gd name="connsiteY10" fmla="*/ 253071 h 839227"/>
              <a:gd name="connsiteX11" fmla="*/ 0 w 2625695"/>
              <a:gd name="connsiteY11" fmla="*/ 721993 h 839227"/>
              <a:gd name="connsiteX12" fmla="*/ 117234 w 2625695"/>
              <a:gd name="connsiteY12" fmla="*/ 839227 h 8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25695" h="839227">
                <a:moveTo>
                  <a:pt x="117234" y="839227"/>
                </a:moveTo>
                <a:lnTo>
                  <a:pt x="2508461" y="839227"/>
                </a:lnTo>
                <a:cubicBezTo>
                  <a:pt x="2573208" y="839227"/>
                  <a:pt x="2625695" y="786740"/>
                  <a:pt x="2625695" y="721993"/>
                </a:cubicBezTo>
                <a:lnTo>
                  <a:pt x="2625695" y="253071"/>
                </a:lnTo>
                <a:cubicBezTo>
                  <a:pt x="2625695" y="188324"/>
                  <a:pt x="2573208" y="135837"/>
                  <a:pt x="2508461" y="135837"/>
                </a:cubicBezTo>
                <a:lnTo>
                  <a:pt x="309019" y="135837"/>
                </a:lnTo>
                <a:cubicBezTo>
                  <a:pt x="253430" y="87700"/>
                  <a:pt x="209272" y="14800"/>
                  <a:pt x="140348" y="0"/>
                </a:cubicBezTo>
                <a:cubicBezTo>
                  <a:pt x="152607" y="30321"/>
                  <a:pt x="151055" y="49212"/>
                  <a:pt x="143668" y="75961"/>
                </a:cubicBezTo>
                <a:lnTo>
                  <a:pt x="127134" y="135837"/>
                </a:lnTo>
                <a:lnTo>
                  <a:pt x="117234" y="135837"/>
                </a:lnTo>
                <a:cubicBezTo>
                  <a:pt x="52487" y="135837"/>
                  <a:pt x="0" y="188324"/>
                  <a:pt x="0" y="253071"/>
                </a:cubicBezTo>
                <a:lnTo>
                  <a:pt x="0" y="721993"/>
                </a:lnTo>
                <a:cubicBezTo>
                  <a:pt x="0" y="786740"/>
                  <a:pt x="52487" y="839227"/>
                  <a:pt x="117234" y="839227"/>
                </a:cubicBezTo>
                <a:close/>
              </a:path>
            </a:pathLst>
          </a:custGeom>
          <a:gradFill flip="none" rotWithShape="1">
            <a:gsLst>
              <a:gs pos="0">
                <a:schemeClr val="accent1">
                  <a:lumMod val="5000"/>
                  <a:lumOff val="95000"/>
                </a:schemeClr>
              </a:gs>
              <a:gs pos="100000">
                <a:srgbClr val="98F0BE"/>
              </a:gs>
            </a:gsLst>
            <a:lin ang="18900000" scaled="1"/>
            <a:tileRect/>
          </a:gradFill>
          <a:ln>
            <a:noFill/>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2" name="矩形 101">
            <a:extLst>
              <a:ext uri="{FF2B5EF4-FFF2-40B4-BE49-F238E27FC236}">
                <a16:creationId xmlns="" xmlns:a16="http://schemas.microsoft.com/office/drawing/2014/main" id="{73FB21D6-22E1-4C8F-824D-295262A2A0B3}"/>
              </a:ext>
            </a:extLst>
          </p:cNvPr>
          <p:cNvSpPr/>
          <p:nvPr/>
        </p:nvSpPr>
        <p:spPr>
          <a:xfrm>
            <a:off x="9352190" y="4666897"/>
            <a:ext cx="1826141"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69266"/>
                </a:solidFill>
                <a:effectLst/>
                <a:uLnTx/>
                <a:uFillTx/>
                <a:latin typeface="微软雅黑" panose="020B0503020204020204" pitchFamily="34" charset="-122"/>
                <a:ea typeface="微软雅黑" panose="020B0503020204020204" pitchFamily="34" charset="-122"/>
                <a:cs typeface="+mn-cs"/>
              </a:rPr>
              <a:t>可广泛传播的渠道</a:t>
            </a:r>
          </a:p>
        </p:txBody>
      </p:sp>
      <p:cxnSp>
        <p:nvCxnSpPr>
          <p:cNvPr id="103" name="直接连接符 102">
            <a:extLst>
              <a:ext uri="{FF2B5EF4-FFF2-40B4-BE49-F238E27FC236}">
                <a16:creationId xmlns="" xmlns:a16="http://schemas.microsoft.com/office/drawing/2014/main" id="{DD5DD2CF-2AAB-4A40-AFD6-BA6DAFC042EA}"/>
              </a:ext>
            </a:extLst>
          </p:cNvPr>
          <p:cNvCxnSpPr/>
          <p:nvPr/>
        </p:nvCxnSpPr>
        <p:spPr>
          <a:xfrm>
            <a:off x="9322099" y="4709149"/>
            <a:ext cx="0" cy="2509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4" name="图形 103">
            <a:extLst>
              <a:ext uri="{FF2B5EF4-FFF2-40B4-BE49-F238E27FC236}">
                <a16:creationId xmlns="" xmlns:a16="http://schemas.microsoft.com/office/drawing/2014/main" id="{561666F4-3534-43B0-B022-53961251871C}"/>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892282" y="4677670"/>
            <a:ext cx="313874" cy="313874"/>
          </a:xfrm>
          <a:prstGeom prst="rect">
            <a:avLst/>
          </a:prstGeom>
        </p:spPr>
      </p:pic>
      <p:grpSp>
        <p:nvGrpSpPr>
          <p:cNvPr id="106" name="组合 105">
            <a:extLst>
              <a:ext uri="{FF2B5EF4-FFF2-40B4-BE49-F238E27FC236}">
                <a16:creationId xmlns="" xmlns:a16="http://schemas.microsoft.com/office/drawing/2014/main" id="{DBE1BC50-C0FA-43E6-9033-52A4FC0D03A1}"/>
              </a:ext>
            </a:extLst>
          </p:cNvPr>
          <p:cNvGrpSpPr/>
          <p:nvPr/>
        </p:nvGrpSpPr>
        <p:grpSpPr>
          <a:xfrm>
            <a:off x="943293" y="2702591"/>
            <a:ext cx="3064110" cy="1325680"/>
            <a:chOff x="957680" y="2734576"/>
            <a:chExt cx="3064110" cy="1325680"/>
          </a:xfrm>
        </p:grpSpPr>
        <p:sp>
          <p:nvSpPr>
            <p:cNvPr id="110" name="矩形 109">
              <a:extLst>
                <a:ext uri="{FF2B5EF4-FFF2-40B4-BE49-F238E27FC236}">
                  <a16:creationId xmlns="" xmlns:a16="http://schemas.microsoft.com/office/drawing/2014/main" id="{7752C051-E9E6-402F-9AEF-71F82018ACBD}"/>
                </a:ext>
              </a:extLst>
            </p:cNvPr>
            <p:cNvSpPr/>
            <p:nvPr/>
          </p:nvSpPr>
          <p:spPr>
            <a:xfrm>
              <a:off x="1221650" y="2734576"/>
              <a:ext cx="2749471" cy="707886"/>
            </a:xfrm>
            <a:prstGeom prst="rect">
              <a:avLst/>
            </a:prstGeom>
          </p:spPr>
          <p:txBody>
            <a:bodyPr wrap="none">
              <a:spAutoFit/>
            </a:bodyPr>
            <a:lstStyle/>
            <a:p>
              <a:pPr lvl="0" algn="ctr">
                <a:defRPr/>
              </a:pPr>
              <a:r>
                <a:rPr lang="zh-CN" altLang="en-US" sz="4000" b="1" i="1" dirty="0">
                  <a:gradFill>
                    <a:gsLst>
                      <a:gs pos="0">
                        <a:schemeClr val="accent1">
                          <a:lumMod val="5000"/>
                          <a:lumOff val="95000"/>
                        </a:schemeClr>
                      </a:gs>
                      <a:gs pos="100000">
                        <a:srgbClr val="B2F4CE"/>
                      </a:gs>
                    </a:gsLst>
                    <a:lin ang="5400000" scaled="1"/>
                  </a:gradFill>
                  <a:effectLst>
                    <a:outerShdw dist="63500" dir="2700000" algn="tl" rotWithShape="0">
                      <a:srgbClr val="1DC967"/>
                    </a:outerShdw>
                  </a:effectLst>
                  <a:latin typeface="微软雅黑" panose="020B0503020204020204" pitchFamily="34" charset="-122"/>
                  <a:ea typeface="微软雅黑" panose="020B0503020204020204" pitchFamily="34" charset="-122"/>
                </a:rPr>
                <a:t>病毒式增长</a:t>
              </a:r>
              <a:endParaRPr kumimoji="0" lang="zh-CN" altLang="en-US" sz="4000" b="1" i="1" u="none" strike="noStrike" kern="1200" cap="none" spc="0" normalizeH="0" baseline="0" noProof="0" dirty="0">
                <a:ln>
                  <a:noFill/>
                </a:ln>
                <a:gradFill>
                  <a:gsLst>
                    <a:gs pos="0">
                      <a:schemeClr val="accent1">
                        <a:lumMod val="5000"/>
                        <a:lumOff val="95000"/>
                      </a:schemeClr>
                    </a:gs>
                    <a:gs pos="100000">
                      <a:srgbClr val="B2F4CE"/>
                    </a:gs>
                  </a:gsLst>
                  <a:lin ang="5400000" scaled="1"/>
                </a:gradFill>
                <a:effectLst>
                  <a:outerShdw dist="63500" dir="2700000" algn="tl" rotWithShape="0">
                    <a:srgbClr val="1DC967"/>
                  </a:outerShdw>
                </a:effectLst>
                <a:uLnTx/>
                <a:uFillTx/>
                <a:latin typeface="微软雅黑" panose="020B0503020204020204" pitchFamily="34" charset="-122"/>
                <a:ea typeface="微软雅黑" panose="020B0503020204020204" pitchFamily="34" charset="-122"/>
              </a:endParaRPr>
            </a:p>
          </p:txBody>
        </p:sp>
        <p:sp>
          <p:nvSpPr>
            <p:cNvPr id="112" name="矩形 111">
              <a:extLst>
                <a:ext uri="{FF2B5EF4-FFF2-40B4-BE49-F238E27FC236}">
                  <a16:creationId xmlns="" xmlns:a16="http://schemas.microsoft.com/office/drawing/2014/main" id="{2F539DC0-7EBE-45CC-84CE-87F400B782F6}"/>
                </a:ext>
              </a:extLst>
            </p:cNvPr>
            <p:cNvSpPr/>
            <p:nvPr/>
          </p:nvSpPr>
          <p:spPr>
            <a:xfrm>
              <a:off x="957680" y="3275426"/>
              <a:ext cx="3064110" cy="784830"/>
            </a:xfrm>
            <a:prstGeom prst="rect">
              <a:avLst/>
            </a:prstGeom>
          </p:spPr>
          <p:txBody>
            <a:bodyPr wrap="square">
              <a:spAutoFit/>
            </a:bodyPr>
            <a:lstStyle/>
            <a:p>
              <a:pPr lvl="0" algn="ctr">
                <a:defRPr/>
              </a:pPr>
              <a:r>
                <a:rPr lang="zh-CN" altLang="en-US" sz="4500" b="1" i="1" dirty="0">
                  <a:gradFill>
                    <a:gsLst>
                      <a:gs pos="0">
                        <a:schemeClr val="accent1">
                          <a:lumMod val="5000"/>
                          <a:lumOff val="95000"/>
                        </a:schemeClr>
                      </a:gs>
                      <a:gs pos="100000">
                        <a:srgbClr val="B2F4CE"/>
                      </a:gs>
                    </a:gsLst>
                    <a:lin ang="5400000" scaled="1"/>
                  </a:gradFill>
                  <a:effectLst>
                    <a:outerShdw dist="63500" dir="2700000" algn="tl" rotWithShape="0">
                      <a:srgbClr val="1DC967"/>
                    </a:outerShdw>
                  </a:effectLst>
                  <a:latin typeface="微软雅黑" panose="020B0503020204020204" pitchFamily="34" charset="-122"/>
                  <a:ea typeface="微软雅黑" panose="020B0503020204020204" pitchFamily="34" charset="-122"/>
                </a:rPr>
                <a:t>核心六要素</a:t>
              </a:r>
              <a:endParaRPr kumimoji="0" lang="zh-CN" altLang="en-US" sz="4500" b="1" i="1" u="none" strike="noStrike" kern="1200" cap="none" spc="0" normalizeH="0" baseline="0" noProof="0" dirty="0">
                <a:ln>
                  <a:noFill/>
                </a:ln>
                <a:gradFill>
                  <a:gsLst>
                    <a:gs pos="0">
                      <a:schemeClr val="accent1">
                        <a:lumMod val="5000"/>
                        <a:lumOff val="95000"/>
                      </a:schemeClr>
                    </a:gs>
                    <a:gs pos="100000">
                      <a:srgbClr val="B2F4CE"/>
                    </a:gs>
                  </a:gsLst>
                  <a:lin ang="5400000" scaled="1"/>
                </a:gradFill>
                <a:effectLst>
                  <a:outerShdw dist="63500" dir="2700000" algn="tl" rotWithShape="0">
                    <a:srgbClr val="1DC967"/>
                  </a:outerShdw>
                </a:effectLst>
                <a:uLnTx/>
                <a:uFillTx/>
                <a:latin typeface="微软雅黑" panose="020B0503020204020204" pitchFamily="34" charset="-122"/>
                <a:ea typeface="微软雅黑" panose="020B0503020204020204" pitchFamily="34" charset="-122"/>
              </a:endParaRPr>
            </a:p>
          </p:txBody>
        </p:sp>
      </p:grpSp>
      <p:sp>
        <p:nvSpPr>
          <p:cNvPr id="115" name="等腰三角形 114">
            <a:extLst>
              <a:ext uri="{FF2B5EF4-FFF2-40B4-BE49-F238E27FC236}">
                <a16:creationId xmlns="" xmlns:a16="http://schemas.microsoft.com/office/drawing/2014/main" id="{A0211BB9-4B80-445E-9E1E-B30C592F9AFA}"/>
              </a:ext>
            </a:extLst>
          </p:cNvPr>
          <p:cNvSpPr/>
          <p:nvPr/>
        </p:nvSpPr>
        <p:spPr>
          <a:xfrm rot="3558915">
            <a:off x="3862268" y="2779793"/>
            <a:ext cx="114116" cy="98376"/>
          </a:xfrm>
          <a:prstGeom prst="triangle">
            <a:avLst/>
          </a:prstGeom>
          <a:gradFill flip="none" rotWithShape="1">
            <a:gsLst>
              <a:gs pos="0">
                <a:schemeClr val="accent1">
                  <a:lumMod val="5000"/>
                  <a:lumOff val="95000"/>
                </a:schemeClr>
              </a:gs>
              <a:gs pos="100000">
                <a:srgbClr val="B2F4CE"/>
              </a:gs>
            </a:gsLst>
            <a:lin ang="16200000" scaled="1"/>
            <a:tileRect/>
          </a:gradFill>
          <a:ln>
            <a:noFill/>
          </a:ln>
          <a:effectLst>
            <a:outerShdw dist="38100" dir="2700000" algn="tl" rotWithShape="0">
              <a:srgbClr val="1DC967"/>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i="1">
              <a:solidFill>
                <a:srgbClr val="FFFFFF"/>
              </a:solidFill>
              <a:latin typeface="文悦新青年体 (非商业使用) W8" pitchFamily="50" charset="-122"/>
              <a:ea typeface="文悦新青年体 (非商业使用) W8" pitchFamily="50" charset="-122"/>
            </a:endParaRPr>
          </a:p>
        </p:txBody>
      </p:sp>
    </p:spTree>
    <p:extLst>
      <p:ext uri="{BB962C8B-B14F-4D97-AF65-F5344CB8AC3E}">
        <p14:creationId xmlns:p14="http://schemas.microsoft.com/office/powerpoint/2010/main" val="7036633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Honeycam 2019-09-21 10-08-43">
            <a:hlinkClick r:id="" action="ppaction://media"/>
            <a:extLst>
              <a:ext uri="{FF2B5EF4-FFF2-40B4-BE49-F238E27FC236}">
                <a16:creationId xmlns="" xmlns:a16="http://schemas.microsoft.com/office/drawing/2014/main" id="{3D954922-8191-4D8E-8342-3C783A1D869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83" name="矩形 82">
            <a:extLst>
              <a:ext uri="{FF2B5EF4-FFF2-40B4-BE49-F238E27FC236}">
                <a16:creationId xmlns="" xmlns:a16="http://schemas.microsoft.com/office/drawing/2014/main" id="{0D4859D9-DAE2-4795-AE06-C77411B9A6B0}"/>
              </a:ext>
            </a:extLst>
          </p:cNvPr>
          <p:cNvSpPr/>
          <p:nvPr/>
        </p:nvSpPr>
        <p:spPr>
          <a:xfrm>
            <a:off x="0" y="0"/>
            <a:ext cx="12192000" cy="6858000"/>
          </a:xfrm>
          <a:prstGeom prst="rect">
            <a:avLst/>
          </a:prstGeom>
          <a:gradFill flip="none" rotWithShape="1">
            <a:gsLst>
              <a:gs pos="0">
                <a:srgbClr val="000000">
                  <a:alpha val="0"/>
                </a:srgbClr>
              </a:gs>
              <a:gs pos="58000">
                <a:srgbClr val="000000">
                  <a:alpha val="67000"/>
                </a:srgbClr>
              </a:gs>
              <a:gs pos="100000">
                <a:srgbClr val="000000">
                  <a:alpha val="58000"/>
                </a:srgbClr>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86" name="椭圆 85">
            <a:extLst>
              <a:ext uri="{FF2B5EF4-FFF2-40B4-BE49-F238E27FC236}">
                <a16:creationId xmlns="" xmlns:a16="http://schemas.microsoft.com/office/drawing/2014/main" id="{8C41D5C8-E4CD-4949-ACF9-03075DAD2853}"/>
              </a:ext>
            </a:extLst>
          </p:cNvPr>
          <p:cNvSpPr/>
          <p:nvPr/>
        </p:nvSpPr>
        <p:spPr>
          <a:xfrm>
            <a:off x="4437004" y="1721116"/>
            <a:ext cx="3349108" cy="3349108"/>
          </a:xfrm>
          <a:prstGeom prst="ellipse">
            <a:avLst/>
          </a:prstGeom>
          <a:gradFill flip="none" rotWithShape="1">
            <a:gsLst>
              <a:gs pos="0">
                <a:schemeClr val="tx1"/>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7" name="椭圆 86">
            <a:extLst>
              <a:ext uri="{FF2B5EF4-FFF2-40B4-BE49-F238E27FC236}">
                <a16:creationId xmlns="" xmlns:a16="http://schemas.microsoft.com/office/drawing/2014/main" id="{A080D07A-DEF9-4295-AA0F-6D5109B6C725}"/>
              </a:ext>
            </a:extLst>
          </p:cNvPr>
          <p:cNvSpPr/>
          <p:nvPr/>
        </p:nvSpPr>
        <p:spPr>
          <a:xfrm>
            <a:off x="0" y="-2926080"/>
            <a:ext cx="12192000" cy="12192000"/>
          </a:xfrm>
          <a:prstGeom prst="ellipse">
            <a:avLst/>
          </a:prstGeom>
          <a:gradFill flip="none" rotWithShape="1">
            <a:gsLst>
              <a:gs pos="50000">
                <a:srgbClr val="F45E70">
                  <a:alpha val="0"/>
                </a:srgbClr>
              </a:gs>
              <a:gs pos="0">
                <a:srgbClr val="F45E70">
                  <a:alpha val="0"/>
                </a:srgbClr>
              </a:gs>
              <a:gs pos="100000">
                <a:srgbClr val="F45E70">
                  <a:alpha val="6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8" name="椭圆 87">
            <a:extLst>
              <a:ext uri="{FF2B5EF4-FFF2-40B4-BE49-F238E27FC236}">
                <a16:creationId xmlns="" xmlns:a16="http://schemas.microsoft.com/office/drawing/2014/main" id="{30CF601E-D2A7-40D2-BB8D-122020CF882F}"/>
              </a:ext>
            </a:extLst>
          </p:cNvPr>
          <p:cNvSpPr/>
          <p:nvPr/>
        </p:nvSpPr>
        <p:spPr>
          <a:xfrm>
            <a:off x="909972" y="-2016108"/>
            <a:ext cx="10372056" cy="10372056"/>
          </a:xfrm>
          <a:prstGeom prst="ellipse">
            <a:avLst/>
          </a:prstGeom>
          <a:gradFill flip="none" rotWithShape="1">
            <a:gsLst>
              <a:gs pos="50000">
                <a:srgbClr val="F45E70">
                  <a:alpha val="0"/>
                </a:srgbClr>
              </a:gs>
              <a:gs pos="0">
                <a:srgbClr val="F45E70">
                  <a:alpha val="0"/>
                </a:srgbClr>
              </a:gs>
              <a:gs pos="100000">
                <a:srgbClr val="F45E70">
                  <a:alpha val="6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9" name="椭圆 88">
            <a:extLst>
              <a:ext uri="{FF2B5EF4-FFF2-40B4-BE49-F238E27FC236}">
                <a16:creationId xmlns="" xmlns:a16="http://schemas.microsoft.com/office/drawing/2014/main" id="{36ED135F-A2B4-49AA-BCDF-EC07A01F7E18}"/>
              </a:ext>
            </a:extLst>
          </p:cNvPr>
          <p:cNvSpPr/>
          <p:nvPr/>
        </p:nvSpPr>
        <p:spPr>
          <a:xfrm rot="16200000">
            <a:off x="3793292" y="1100945"/>
            <a:ext cx="4605418" cy="4605418"/>
          </a:xfrm>
          <a:prstGeom prst="ellipse">
            <a:avLst/>
          </a:prstGeom>
          <a:gradFill>
            <a:gsLst>
              <a:gs pos="100000">
                <a:srgbClr val="F45E70">
                  <a:alpha val="18000"/>
                </a:srgbClr>
              </a:gs>
              <a:gs pos="95000">
                <a:srgbClr val="F45E70">
                  <a:alpha val="17000"/>
                </a:srgbClr>
              </a:gs>
              <a:gs pos="84000">
                <a:srgbClr val="F45E70">
                  <a:alpha val="0"/>
                </a:srgbClr>
              </a:gs>
            </a:gsLst>
            <a:path path="circle">
              <a:fillToRect l="50000" t="50000" r="50000" b="50000"/>
            </a:path>
          </a:gradFill>
          <a:ln w="19050">
            <a:gradFill flip="none" rotWithShape="1">
              <a:gsLst>
                <a:gs pos="50000">
                  <a:srgbClr val="F45E70">
                    <a:alpha val="31000"/>
                  </a:srgbClr>
                </a:gs>
                <a:gs pos="47000">
                  <a:srgbClr val="F45E70">
                    <a:alpha val="27000"/>
                  </a:srgbClr>
                </a:gs>
                <a:gs pos="0">
                  <a:schemeClr val="bg1">
                    <a:alpha val="0"/>
                  </a:schemeClr>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nvGrpSpPr>
          <p:cNvPr id="90" name="组合 89">
            <a:extLst>
              <a:ext uri="{FF2B5EF4-FFF2-40B4-BE49-F238E27FC236}">
                <a16:creationId xmlns="" xmlns:a16="http://schemas.microsoft.com/office/drawing/2014/main" id="{0B995F88-1ABC-4D6B-B8B0-9D53AA59B6C6}"/>
              </a:ext>
            </a:extLst>
          </p:cNvPr>
          <p:cNvGrpSpPr/>
          <p:nvPr/>
        </p:nvGrpSpPr>
        <p:grpSpPr>
          <a:xfrm>
            <a:off x="1175781" y="1824913"/>
            <a:ext cx="9840439" cy="598472"/>
            <a:chOff x="1190793" y="2225079"/>
            <a:chExt cx="9840439" cy="598472"/>
          </a:xfrm>
        </p:grpSpPr>
        <p:grpSp>
          <p:nvGrpSpPr>
            <p:cNvPr id="184" name="组合 183">
              <a:extLst>
                <a:ext uri="{FF2B5EF4-FFF2-40B4-BE49-F238E27FC236}">
                  <a16:creationId xmlns="" xmlns:a16="http://schemas.microsoft.com/office/drawing/2014/main" id="{3A08AAB3-EDCD-4C1E-8695-BD8F43511275}"/>
                </a:ext>
              </a:extLst>
            </p:cNvPr>
            <p:cNvGrpSpPr/>
            <p:nvPr/>
          </p:nvGrpSpPr>
          <p:grpSpPr>
            <a:xfrm rot="21420000">
              <a:off x="7750562" y="2225080"/>
              <a:ext cx="3280670" cy="598471"/>
              <a:chOff x="7847427" y="4671727"/>
              <a:chExt cx="3280670" cy="598471"/>
            </a:xfrm>
          </p:grpSpPr>
          <p:grpSp>
            <p:nvGrpSpPr>
              <p:cNvPr id="194" name="组合 193">
                <a:extLst>
                  <a:ext uri="{FF2B5EF4-FFF2-40B4-BE49-F238E27FC236}">
                    <a16:creationId xmlns="" xmlns:a16="http://schemas.microsoft.com/office/drawing/2014/main" id="{74FB2B7E-4F2B-4043-8C40-F880FFD60F04}"/>
                  </a:ext>
                </a:extLst>
              </p:cNvPr>
              <p:cNvGrpSpPr/>
              <p:nvPr/>
            </p:nvGrpSpPr>
            <p:grpSpPr>
              <a:xfrm>
                <a:off x="7847427" y="4671727"/>
                <a:ext cx="3280670" cy="598471"/>
                <a:chOff x="8354692" y="1704372"/>
                <a:chExt cx="2758126" cy="598471"/>
              </a:xfrm>
            </p:grpSpPr>
            <p:sp>
              <p:nvSpPr>
                <p:cNvPr id="199" name="平行四边形 198">
                  <a:extLst>
                    <a:ext uri="{FF2B5EF4-FFF2-40B4-BE49-F238E27FC236}">
                      <a16:creationId xmlns="" xmlns:a16="http://schemas.microsoft.com/office/drawing/2014/main" id="{C3CADA00-6A1B-45BB-8F72-B548CD01A9EA}"/>
                    </a:ext>
                  </a:extLst>
                </p:cNvPr>
                <p:cNvSpPr/>
                <p:nvPr/>
              </p:nvSpPr>
              <p:spPr>
                <a:xfrm>
                  <a:off x="8422958" y="1727232"/>
                  <a:ext cx="2689860" cy="510540"/>
                </a:xfrm>
                <a:prstGeom prst="parallelogram">
                  <a:avLst>
                    <a:gd name="adj" fmla="val 34950"/>
                  </a:avLst>
                </a:prstGeom>
                <a:gradFill flip="none" rotWithShape="1">
                  <a:gsLst>
                    <a:gs pos="0">
                      <a:srgbClr val="F45E70">
                        <a:alpha val="0"/>
                      </a:srgbClr>
                    </a:gs>
                    <a:gs pos="80000">
                      <a:srgbClr val="000000">
                        <a:alpha val="0"/>
                      </a:srgbClr>
                    </a:gs>
                  </a:gsLst>
                  <a:lin ang="10800000" scaled="1"/>
                  <a:tileRect/>
                </a:gradFill>
                <a:ln>
                  <a:gradFill flip="none" rotWithShape="1">
                    <a:gsLst>
                      <a:gs pos="0">
                        <a:srgbClr val="F45E70"/>
                      </a:gs>
                      <a:gs pos="49000">
                        <a:srgbClr val="F45E70">
                          <a:alpha val="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200" name="平行四边形 199">
                  <a:extLst>
                    <a:ext uri="{FF2B5EF4-FFF2-40B4-BE49-F238E27FC236}">
                      <a16:creationId xmlns="" xmlns:a16="http://schemas.microsoft.com/office/drawing/2014/main" id="{74CE977C-286B-4E86-8ADD-F1B81DC190DA}"/>
                    </a:ext>
                  </a:extLst>
                </p:cNvPr>
                <p:cNvSpPr/>
                <p:nvPr/>
              </p:nvSpPr>
              <p:spPr>
                <a:xfrm>
                  <a:off x="8354692" y="1774303"/>
                  <a:ext cx="2689860" cy="510540"/>
                </a:xfrm>
                <a:prstGeom prst="parallelogram">
                  <a:avLst>
                    <a:gd name="adj" fmla="val 34950"/>
                  </a:avLst>
                </a:prstGeom>
                <a:gradFill flip="none" rotWithShape="1">
                  <a:gsLst>
                    <a:gs pos="0">
                      <a:srgbClr val="F45E70">
                        <a:alpha val="54000"/>
                      </a:srgbClr>
                    </a:gs>
                    <a:gs pos="100000">
                      <a:srgbClr val="000000">
                        <a:alpha val="0"/>
                      </a:srgbClr>
                    </a:gs>
                  </a:gsLst>
                  <a:lin ang="10800000" scaled="1"/>
                  <a:tileRect/>
                </a:gradFill>
                <a:ln>
                  <a:gradFill flip="none" rotWithShape="1">
                    <a:gsLst>
                      <a:gs pos="0">
                        <a:srgbClr val="F45E70"/>
                      </a:gs>
                      <a:gs pos="85000">
                        <a:srgbClr val="F45E70">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1" name="椭圆 200">
                  <a:extLst>
                    <a:ext uri="{FF2B5EF4-FFF2-40B4-BE49-F238E27FC236}">
                      <a16:creationId xmlns="" xmlns:a16="http://schemas.microsoft.com/office/drawing/2014/main" id="{3DB894BA-5D52-478D-BE79-51B802E1B065}"/>
                    </a:ext>
                  </a:extLst>
                </p:cNvPr>
                <p:cNvSpPr/>
                <p:nvPr/>
              </p:nvSpPr>
              <p:spPr>
                <a:xfrm flipV="1">
                  <a:off x="9960111" y="1704372"/>
                  <a:ext cx="756000" cy="45719"/>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2" name="椭圆 201">
                  <a:extLst>
                    <a:ext uri="{FF2B5EF4-FFF2-40B4-BE49-F238E27FC236}">
                      <a16:creationId xmlns="" xmlns:a16="http://schemas.microsoft.com/office/drawing/2014/main" id="{C4ED23DD-78E6-41C0-96A1-CC369275A773}"/>
                    </a:ext>
                  </a:extLst>
                </p:cNvPr>
                <p:cNvSpPr/>
                <p:nvPr/>
              </p:nvSpPr>
              <p:spPr>
                <a:xfrm flipV="1">
                  <a:off x="9173663" y="2266843"/>
                  <a:ext cx="648000" cy="36000"/>
                </a:xfrm>
                <a:prstGeom prst="ellipse">
                  <a:avLst/>
                </a:prstGeom>
                <a:gradFill flip="none" rotWithShape="1">
                  <a:gsLst>
                    <a:gs pos="0">
                      <a:schemeClr val="bg1"/>
                    </a:gs>
                    <a:gs pos="27000">
                      <a:srgbClr val="F45E70">
                        <a:alpha val="66000"/>
                      </a:srgbClr>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195" name="矩形 194">
                <a:extLst>
                  <a:ext uri="{FF2B5EF4-FFF2-40B4-BE49-F238E27FC236}">
                    <a16:creationId xmlns="" xmlns:a16="http://schemas.microsoft.com/office/drawing/2014/main" id="{B4FDDD59-6008-425A-B558-207B1EA74627}"/>
                  </a:ext>
                </a:extLst>
              </p:cNvPr>
              <p:cNvSpPr/>
              <p:nvPr/>
            </p:nvSpPr>
            <p:spPr>
              <a:xfrm>
                <a:off x="8891410" y="4816710"/>
                <a:ext cx="192873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简单化的信息内容</a:t>
                </a:r>
              </a:p>
            </p:txBody>
          </p:sp>
          <p:grpSp>
            <p:nvGrpSpPr>
              <p:cNvPr id="196" name="组合 195">
                <a:extLst>
                  <a:ext uri="{FF2B5EF4-FFF2-40B4-BE49-F238E27FC236}">
                    <a16:creationId xmlns="" xmlns:a16="http://schemas.microsoft.com/office/drawing/2014/main" id="{D52F61B1-31E5-4A2D-8EA3-3148908AE789}"/>
                  </a:ext>
                </a:extLst>
              </p:cNvPr>
              <p:cNvGrpSpPr/>
              <p:nvPr/>
            </p:nvGrpSpPr>
            <p:grpSpPr>
              <a:xfrm>
                <a:off x="8404581" y="4827885"/>
                <a:ext cx="320836" cy="320834"/>
                <a:chOff x="8072957" y="1368609"/>
                <a:chExt cx="718890" cy="718888"/>
              </a:xfrm>
            </p:grpSpPr>
            <p:sp>
              <p:nvSpPr>
                <p:cNvPr id="197" name="椭圆 196">
                  <a:extLst>
                    <a:ext uri="{FF2B5EF4-FFF2-40B4-BE49-F238E27FC236}">
                      <a16:creationId xmlns="" xmlns:a16="http://schemas.microsoft.com/office/drawing/2014/main" id="{3BA87374-9887-484F-9EEB-65732CF415B0}"/>
                    </a:ext>
                  </a:extLst>
                </p:cNvPr>
                <p:cNvSpPr/>
                <p:nvPr/>
              </p:nvSpPr>
              <p:spPr>
                <a:xfrm>
                  <a:off x="8072957" y="1368609"/>
                  <a:ext cx="718890" cy="718888"/>
                </a:xfrm>
                <a:prstGeom prst="ellipse">
                  <a:avLst/>
                </a:prstGeom>
                <a:solidFill>
                  <a:srgbClr val="F45E70">
                    <a:alpha val="25000"/>
                  </a:srgbClr>
                </a:solidFill>
                <a:ln>
                  <a:solidFill>
                    <a:srgbClr val="F45E70"/>
                  </a:solidFill>
                  <a:prstDash val="dash"/>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pic>
              <p:nvPicPr>
                <p:cNvPr id="198" name="图形 197">
                  <a:extLst>
                    <a:ext uri="{FF2B5EF4-FFF2-40B4-BE49-F238E27FC236}">
                      <a16:creationId xmlns="" xmlns:a16="http://schemas.microsoft.com/office/drawing/2014/main" id="{D829122F-CA35-4AA5-83F5-2271A63C9B4E}"/>
                    </a:ext>
                  </a:extLst>
                </p:cNvPr>
                <p:cNvPicPr>
                  <a:picLocks/>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8247475" y="1543126"/>
                  <a:ext cx="369852" cy="369852"/>
                </a:xfrm>
                <a:prstGeom prst="rect">
                  <a:avLst/>
                </a:prstGeom>
              </p:spPr>
            </p:pic>
          </p:grpSp>
        </p:grpSp>
        <p:grpSp>
          <p:nvGrpSpPr>
            <p:cNvPr id="185" name="组合 184">
              <a:extLst>
                <a:ext uri="{FF2B5EF4-FFF2-40B4-BE49-F238E27FC236}">
                  <a16:creationId xmlns="" xmlns:a16="http://schemas.microsoft.com/office/drawing/2014/main" id="{2CF56127-1789-4169-AA0C-DDCA547433A8}"/>
                </a:ext>
              </a:extLst>
            </p:cNvPr>
            <p:cNvGrpSpPr/>
            <p:nvPr/>
          </p:nvGrpSpPr>
          <p:grpSpPr>
            <a:xfrm rot="180000">
              <a:off x="1190793" y="2225079"/>
              <a:ext cx="3280670" cy="598471"/>
              <a:chOff x="848127" y="2202316"/>
              <a:chExt cx="3280670" cy="598471"/>
            </a:xfrm>
          </p:grpSpPr>
          <p:grpSp>
            <p:nvGrpSpPr>
              <p:cNvPr id="186" name="组合 185">
                <a:extLst>
                  <a:ext uri="{FF2B5EF4-FFF2-40B4-BE49-F238E27FC236}">
                    <a16:creationId xmlns="" xmlns:a16="http://schemas.microsoft.com/office/drawing/2014/main" id="{F309FF6E-910B-42BB-8788-6A803F83E407}"/>
                  </a:ext>
                </a:extLst>
              </p:cNvPr>
              <p:cNvGrpSpPr/>
              <p:nvPr/>
            </p:nvGrpSpPr>
            <p:grpSpPr>
              <a:xfrm flipH="1">
                <a:off x="848127" y="2202316"/>
                <a:ext cx="3280670" cy="598471"/>
                <a:chOff x="8354692" y="1704372"/>
                <a:chExt cx="2758126" cy="598471"/>
              </a:xfrm>
            </p:grpSpPr>
            <p:sp>
              <p:nvSpPr>
                <p:cNvPr id="190" name="平行四边形 189">
                  <a:extLst>
                    <a:ext uri="{FF2B5EF4-FFF2-40B4-BE49-F238E27FC236}">
                      <a16:creationId xmlns="" xmlns:a16="http://schemas.microsoft.com/office/drawing/2014/main" id="{4B69683B-BBFC-443D-9F14-18DE01478D1C}"/>
                    </a:ext>
                  </a:extLst>
                </p:cNvPr>
                <p:cNvSpPr/>
                <p:nvPr/>
              </p:nvSpPr>
              <p:spPr>
                <a:xfrm>
                  <a:off x="8422958" y="1727232"/>
                  <a:ext cx="2689860" cy="510540"/>
                </a:xfrm>
                <a:prstGeom prst="parallelogram">
                  <a:avLst>
                    <a:gd name="adj" fmla="val 34950"/>
                  </a:avLst>
                </a:prstGeom>
                <a:gradFill flip="none" rotWithShape="1">
                  <a:gsLst>
                    <a:gs pos="0">
                      <a:srgbClr val="F45E70">
                        <a:alpha val="0"/>
                      </a:srgbClr>
                    </a:gs>
                    <a:gs pos="80000">
                      <a:srgbClr val="000000">
                        <a:alpha val="0"/>
                      </a:srgbClr>
                    </a:gs>
                  </a:gsLst>
                  <a:lin ang="10800000" scaled="1"/>
                  <a:tileRect/>
                </a:gradFill>
                <a:ln>
                  <a:gradFill flip="none" rotWithShape="1">
                    <a:gsLst>
                      <a:gs pos="0">
                        <a:srgbClr val="F45E70"/>
                      </a:gs>
                      <a:gs pos="49000">
                        <a:srgbClr val="F45E70">
                          <a:alpha val="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91" name="平行四边形 190">
                  <a:extLst>
                    <a:ext uri="{FF2B5EF4-FFF2-40B4-BE49-F238E27FC236}">
                      <a16:creationId xmlns="" xmlns:a16="http://schemas.microsoft.com/office/drawing/2014/main" id="{91B87626-F327-4259-9BF9-1807112C6036}"/>
                    </a:ext>
                  </a:extLst>
                </p:cNvPr>
                <p:cNvSpPr/>
                <p:nvPr/>
              </p:nvSpPr>
              <p:spPr>
                <a:xfrm>
                  <a:off x="8354692" y="1774303"/>
                  <a:ext cx="2689860" cy="510540"/>
                </a:xfrm>
                <a:prstGeom prst="parallelogram">
                  <a:avLst>
                    <a:gd name="adj" fmla="val 34950"/>
                  </a:avLst>
                </a:prstGeom>
                <a:gradFill flip="none" rotWithShape="1">
                  <a:gsLst>
                    <a:gs pos="0">
                      <a:srgbClr val="F45E70">
                        <a:alpha val="54000"/>
                      </a:srgbClr>
                    </a:gs>
                    <a:gs pos="100000">
                      <a:srgbClr val="000000">
                        <a:alpha val="0"/>
                      </a:srgbClr>
                    </a:gs>
                  </a:gsLst>
                  <a:lin ang="10800000" scaled="1"/>
                  <a:tileRect/>
                </a:gradFill>
                <a:ln>
                  <a:gradFill flip="none" rotWithShape="1">
                    <a:gsLst>
                      <a:gs pos="0">
                        <a:srgbClr val="F45E70"/>
                      </a:gs>
                      <a:gs pos="85000">
                        <a:srgbClr val="F45E70">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2" name="椭圆 191">
                  <a:extLst>
                    <a:ext uri="{FF2B5EF4-FFF2-40B4-BE49-F238E27FC236}">
                      <a16:creationId xmlns="" xmlns:a16="http://schemas.microsoft.com/office/drawing/2014/main" id="{FCD8D047-B7D1-4122-8507-B2C2284DDE4B}"/>
                    </a:ext>
                  </a:extLst>
                </p:cNvPr>
                <p:cNvSpPr/>
                <p:nvPr/>
              </p:nvSpPr>
              <p:spPr>
                <a:xfrm flipV="1">
                  <a:off x="10097915" y="1704372"/>
                  <a:ext cx="756000" cy="45719"/>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3" name="椭圆 192">
                  <a:extLst>
                    <a:ext uri="{FF2B5EF4-FFF2-40B4-BE49-F238E27FC236}">
                      <a16:creationId xmlns="" xmlns:a16="http://schemas.microsoft.com/office/drawing/2014/main" id="{2EBE7AD6-CF4E-4D75-8728-F3F43031CE95}"/>
                    </a:ext>
                  </a:extLst>
                </p:cNvPr>
                <p:cNvSpPr/>
                <p:nvPr/>
              </p:nvSpPr>
              <p:spPr>
                <a:xfrm flipV="1">
                  <a:off x="9373099" y="2266843"/>
                  <a:ext cx="648000" cy="36000"/>
                </a:xfrm>
                <a:prstGeom prst="ellipse">
                  <a:avLst/>
                </a:prstGeom>
                <a:gradFill flip="none" rotWithShape="1">
                  <a:gsLst>
                    <a:gs pos="0">
                      <a:schemeClr val="bg1"/>
                    </a:gs>
                    <a:gs pos="27000">
                      <a:srgbClr val="F45E70">
                        <a:alpha val="66000"/>
                      </a:srgbClr>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187" name="矩形 186">
                <a:extLst>
                  <a:ext uri="{FF2B5EF4-FFF2-40B4-BE49-F238E27FC236}">
                    <a16:creationId xmlns="" xmlns:a16="http://schemas.microsoft.com/office/drawing/2014/main" id="{6AAB923B-5635-4C8E-AF1F-387C07DD71A0}"/>
                  </a:ext>
                </a:extLst>
              </p:cNvPr>
              <p:cNvSpPr/>
              <p:nvPr/>
            </p:nvSpPr>
            <p:spPr>
              <a:xfrm flipH="1">
                <a:off x="1156081" y="2347299"/>
                <a:ext cx="192873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利用他人资源信息</a:t>
                </a:r>
              </a:p>
            </p:txBody>
          </p:sp>
          <p:sp>
            <p:nvSpPr>
              <p:cNvPr id="188" name="椭圆 187">
                <a:extLst>
                  <a:ext uri="{FF2B5EF4-FFF2-40B4-BE49-F238E27FC236}">
                    <a16:creationId xmlns="" xmlns:a16="http://schemas.microsoft.com/office/drawing/2014/main" id="{89AC9325-4636-4FD8-B780-D2EA451C3A7A}"/>
                  </a:ext>
                </a:extLst>
              </p:cNvPr>
              <p:cNvSpPr/>
              <p:nvPr/>
            </p:nvSpPr>
            <p:spPr>
              <a:xfrm flipH="1">
                <a:off x="3250807" y="2358474"/>
                <a:ext cx="320836" cy="320834"/>
              </a:xfrm>
              <a:prstGeom prst="ellipse">
                <a:avLst/>
              </a:prstGeom>
              <a:solidFill>
                <a:srgbClr val="F45E70">
                  <a:alpha val="25000"/>
                </a:srgbClr>
              </a:solidFill>
              <a:ln>
                <a:solidFill>
                  <a:srgbClr val="F45E70"/>
                </a:solidFill>
                <a:prstDash val="dash"/>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pic>
            <p:nvPicPr>
              <p:cNvPr id="189" name="图形 188">
                <a:extLst>
                  <a:ext uri="{FF2B5EF4-FFF2-40B4-BE49-F238E27FC236}">
                    <a16:creationId xmlns="" xmlns:a16="http://schemas.microsoft.com/office/drawing/2014/main" id="{850AEF51-B11C-4642-B380-35183D9C98B8}"/>
                  </a:ext>
                </a:extLst>
              </p:cNvPr>
              <p:cNvPicPr>
                <a:picLocks/>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3332606" y="2435210"/>
                <a:ext cx="162731" cy="162731"/>
              </a:xfrm>
              <a:prstGeom prst="rect">
                <a:avLst/>
              </a:prstGeom>
            </p:spPr>
          </p:pic>
        </p:grpSp>
      </p:grpSp>
      <p:grpSp>
        <p:nvGrpSpPr>
          <p:cNvPr id="91" name="组合 90">
            <a:extLst>
              <a:ext uri="{FF2B5EF4-FFF2-40B4-BE49-F238E27FC236}">
                <a16:creationId xmlns="" xmlns:a16="http://schemas.microsoft.com/office/drawing/2014/main" id="{2434DC75-8941-49C3-B300-706B85DE9A11}"/>
              </a:ext>
            </a:extLst>
          </p:cNvPr>
          <p:cNvGrpSpPr/>
          <p:nvPr/>
        </p:nvGrpSpPr>
        <p:grpSpPr>
          <a:xfrm>
            <a:off x="909972" y="3117540"/>
            <a:ext cx="10372057" cy="598471"/>
            <a:chOff x="766926" y="3255966"/>
            <a:chExt cx="10372057" cy="598471"/>
          </a:xfrm>
        </p:grpSpPr>
        <p:grpSp>
          <p:nvGrpSpPr>
            <p:cNvPr id="166" name="组合 165">
              <a:extLst>
                <a:ext uri="{FF2B5EF4-FFF2-40B4-BE49-F238E27FC236}">
                  <a16:creationId xmlns="" xmlns:a16="http://schemas.microsoft.com/office/drawing/2014/main" id="{ABEE0E67-A956-4746-AA9E-8EA81374A3B6}"/>
                </a:ext>
              </a:extLst>
            </p:cNvPr>
            <p:cNvGrpSpPr/>
            <p:nvPr/>
          </p:nvGrpSpPr>
          <p:grpSpPr>
            <a:xfrm>
              <a:off x="7858313" y="3255966"/>
              <a:ext cx="3280670" cy="598471"/>
              <a:chOff x="7858313" y="3202155"/>
              <a:chExt cx="3280670" cy="598471"/>
            </a:xfrm>
          </p:grpSpPr>
          <p:grpSp>
            <p:nvGrpSpPr>
              <p:cNvPr id="176" name="组合 175">
                <a:extLst>
                  <a:ext uri="{FF2B5EF4-FFF2-40B4-BE49-F238E27FC236}">
                    <a16:creationId xmlns="" xmlns:a16="http://schemas.microsoft.com/office/drawing/2014/main" id="{A9B2058E-DF68-4D8A-9CE0-EB2A3560FA6C}"/>
                  </a:ext>
                </a:extLst>
              </p:cNvPr>
              <p:cNvGrpSpPr/>
              <p:nvPr/>
            </p:nvGrpSpPr>
            <p:grpSpPr>
              <a:xfrm>
                <a:off x="7858313" y="3202155"/>
                <a:ext cx="3280670" cy="598471"/>
                <a:chOff x="8354692" y="1704372"/>
                <a:chExt cx="2758126" cy="598471"/>
              </a:xfrm>
            </p:grpSpPr>
            <p:sp>
              <p:nvSpPr>
                <p:cNvPr id="180" name="平行四边形 179">
                  <a:extLst>
                    <a:ext uri="{FF2B5EF4-FFF2-40B4-BE49-F238E27FC236}">
                      <a16:creationId xmlns="" xmlns:a16="http://schemas.microsoft.com/office/drawing/2014/main" id="{EC870660-A19E-4867-BAD4-C9DAD6B1BB06}"/>
                    </a:ext>
                  </a:extLst>
                </p:cNvPr>
                <p:cNvSpPr/>
                <p:nvPr/>
              </p:nvSpPr>
              <p:spPr>
                <a:xfrm>
                  <a:off x="8422958" y="1727232"/>
                  <a:ext cx="2689860" cy="510540"/>
                </a:xfrm>
                <a:prstGeom prst="parallelogram">
                  <a:avLst>
                    <a:gd name="adj" fmla="val 34950"/>
                  </a:avLst>
                </a:prstGeom>
                <a:gradFill flip="none" rotWithShape="1">
                  <a:gsLst>
                    <a:gs pos="0">
                      <a:srgbClr val="F45E70">
                        <a:alpha val="0"/>
                      </a:srgbClr>
                    </a:gs>
                    <a:gs pos="80000">
                      <a:srgbClr val="000000">
                        <a:alpha val="0"/>
                      </a:srgbClr>
                    </a:gs>
                  </a:gsLst>
                  <a:lin ang="10800000" scaled="1"/>
                  <a:tileRect/>
                </a:gradFill>
                <a:ln>
                  <a:gradFill flip="none" rotWithShape="1">
                    <a:gsLst>
                      <a:gs pos="0">
                        <a:srgbClr val="F45E70"/>
                      </a:gs>
                      <a:gs pos="49000">
                        <a:srgbClr val="F45E70">
                          <a:alpha val="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81" name="平行四边形 180">
                  <a:extLst>
                    <a:ext uri="{FF2B5EF4-FFF2-40B4-BE49-F238E27FC236}">
                      <a16:creationId xmlns="" xmlns:a16="http://schemas.microsoft.com/office/drawing/2014/main" id="{56FCBB32-AC20-4398-8BD7-B422FEA08747}"/>
                    </a:ext>
                  </a:extLst>
                </p:cNvPr>
                <p:cNvSpPr/>
                <p:nvPr/>
              </p:nvSpPr>
              <p:spPr>
                <a:xfrm>
                  <a:off x="8354692" y="1774303"/>
                  <a:ext cx="2689860" cy="510540"/>
                </a:xfrm>
                <a:prstGeom prst="parallelogram">
                  <a:avLst>
                    <a:gd name="adj" fmla="val 34950"/>
                  </a:avLst>
                </a:prstGeom>
                <a:gradFill flip="none" rotWithShape="1">
                  <a:gsLst>
                    <a:gs pos="0">
                      <a:srgbClr val="F45E70">
                        <a:alpha val="54000"/>
                      </a:srgbClr>
                    </a:gs>
                    <a:gs pos="100000">
                      <a:srgbClr val="000000">
                        <a:alpha val="0"/>
                      </a:srgbClr>
                    </a:gs>
                  </a:gsLst>
                  <a:lin ang="10800000" scaled="1"/>
                  <a:tileRect/>
                </a:gradFill>
                <a:ln>
                  <a:gradFill flip="none" rotWithShape="1">
                    <a:gsLst>
                      <a:gs pos="0">
                        <a:srgbClr val="F45E70"/>
                      </a:gs>
                      <a:gs pos="85000">
                        <a:srgbClr val="F45E70">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2" name="椭圆 181">
                  <a:extLst>
                    <a:ext uri="{FF2B5EF4-FFF2-40B4-BE49-F238E27FC236}">
                      <a16:creationId xmlns="" xmlns:a16="http://schemas.microsoft.com/office/drawing/2014/main" id="{F30D79F8-CAFD-4DBA-8E86-58AC7C343FA5}"/>
                    </a:ext>
                  </a:extLst>
                </p:cNvPr>
                <p:cNvSpPr/>
                <p:nvPr/>
              </p:nvSpPr>
              <p:spPr>
                <a:xfrm flipV="1">
                  <a:off x="10145663" y="1704372"/>
                  <a:ext cx="756000" cy="45719"/>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3" name="椭圆 182">
                  <a:extLst>
                    <a:ext uri="{FF2B5EF4-FFF2-40B4-BE49-F238E27FC236}">
                      <a16:creationId xmlns="" xmlns:a16="http://schemas.microsoft.com/office/drawing/2014/main" id="{AC85B8D9-6152-4248-871F-0170C302EC92}"/>
                    </a:ext>
                  </a:extLst>
                </p:cNvPr>
                <p:cNvSpPr/>
                <p:nvPr/>
              </p:nvSpPr>
              <p:spPr>
                <a:xfrm flipV="1">
                  <a:off x="9497663" y="2266843"/>
                  <a:ext cx="648000" cy="36000"/>
                </a:xfrm>
                <a:prstGeom prst="ellipse">
                  <a:avLst/>
                </a:prstGeom>
                <a:gradFill flip="none" rotWithShape="1">
                  <a:gsLst>
                    <a:gs pos="0">
                      <a:schemeClr val="bg1"/>
                    </a:gs>
                    <a:gs pos="27000">
                      <a:srgbClr val="F45E70">
                        <a:alpha val="66000"/>
                      </a:srgbClr>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177" name="矩形 176">
                <a:extLst>
                  <a:ext uri="{FF2B5EF4-FFF2-40B4-BE49-F238E27FC236}">
                    <a16:creationId xmlns="" xmlns:a16="http://schemas.microsoft.com/office/drawing/2014/main" id="{BA1EAF80-6A13-4DC4-83F1-017879AC2058}"/>
                  </a:ext>
                </a:extLst>
              </p:cNvPr>
              <p:cNvSpPr/>
              <p:nvPr/>
            </p:nvSpPr>
            <p:spPr>
              <a:xfrm>
                <a:off x="8902296" y="3347138"/>
                <a:ext cx="192873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产品获取没有障碍</a:t>
                </a:r>
              </a:p>
            </p:txBody>
          </p:sp>
          <p:sp>
            <p:nvSpPr>
              <p:cNvPr id="178" name="椭圆 177">
                <a:extLst>
                  <a:ext uri="{FF2B5EF4-FFF2-40B4-BE49-F238E27FC236}">
                    <a16:creationId xmlns="" xmlns:a16="http://schemas.microsoft.com/office/drawing/2014/main" id="{EB5A91F5-439E-4207-9210-438564E10DA4}"/>
                  </a:ext>
                </a:extLst>
              </p:cNvPr>
              <p:cNvSpPr/>
              <p:nvPr/>
            </p:nvSpPr>
            <p:spPr>
              <a:xfrm>
                <a:off x="8415467" y="3358313"/>
                <a:ext cx="320836" cy="320834"/>
              </a:xfrm>
              <a:prstGeom prst="ellipse">
                <a:avLst/>
              </a:prstGeom>
              <a:solidFill>
                <a:srgbClr val="F45E70">
                  <a:alpha val="25000"/>
                </a:srgbClr>
              </a:solidFill>
              <a:ln>
                <a:solidFill>
                  <a:srgbClr val="F45E70"/>
                </a:solidFill>
                <a:prstDash val="dash"/>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pic>
            <p:nvPicPr>
              <p:cNvPr id="179" name="图形 178">
                <a:extLst>
                  <a:ext uri="{FF2B5EF4-FFF2-40B4-BE49-F238E27FC236}">
                    <a16:creationId xmlns="" xmlns:a16="http://schemas.microsoft.com/office/drawing/2014/main" id="{66F12FAA-79C9-4697-B3AF-ACE06BE54494}"/>
                  </a:ext>
                </a:extLst>
              </p:cNvPr>
              <p:cNvPicPr>
                <a:picLocks/>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8514229" y="3454760"/>
                <a:ext cx="123309" cy="123309"/>
              </a:xfrm>
              <a:prstGeom prst="rect">
                <a:avLst/>
              </a:prstGeom>
            </p:spPr>
          </p:pic>
        </p:grpSp>
        <p:grpSp>
          <p:nvGrpSpPr>
            <p:cNvPr id="167" name="组合 166">
              <a:extLst>
                <a:ext uri="{FF2B5EF4-FFF2-40B4-BE49-F238E27FC236}">
                  <a16:creationId xmlns="" xmlns:a16="http://schemas.microsoft.com/office/drawing/2014/main" id="{9B02BD16-736F-4B33-B9FC-C13858FA2A12}"/>
                </a:ext>
              </a:extLst>
            </p:cNvPr>
            <p:cNvGrpSpPr/>
            <p:nvPr/>
          </p:nvGrpSpPr>
          <p:grpSpPr>
            <a:xfrm>
              <a:off x="766926" y="3255966"/>
              <a:ext cx="3361869" cy="598471"/>
              <a:chOff x="766926" y="3309777"/>
              <a:chExt cx="3361869" cy="598471"/>
            </a:xfrm>
          </p:grpSpPr>
          <p:grpSp>
            <p:nvGrpSpPr>
              <p:cNvPr id="168" name="组合 167">
                <a:extLst>
                  <a:ext uri="{FF2B5EF4-FFF2-40B4-BE49-F238E27FC236}">
                    <a16:creationId xmlns="" xmlns:a16="http://schemas.microsoft.com/office/drawing/2014/main" id="{D90E1E29-6125-4D1E-8CC0-114B60903472}"/>
                  </a:ext>
                </a:extLst>
              </p:cNvPr>
              <p:cNvGrpSpPr/>
              <p:nvPr/>
            </p:nvGrpSpPr>
            <p:grpSpPr>
              <a:xfrm flipH="1">
                <a:off x="766926" y="3309777"/>
                <a:ext cx="3361869" cy="598471"/>
                <a:chOff x="8354692" y="1704372"/>
                <a:chExt cx="2826391" cy="598471"/>
              </a:xfrm>
            </p:grpSpPr>
            <p:sp>
              <p:nvSpPr>
                <p:cNvPr id="172" name="平行四边形 171">
                  <a:extLst>
                    <a:ext uri="{FF2B5EF4-FFF2-40B4-BE49-F238E27FC236}">
                      <a16:creationId xmlns="" xmlns:a16="http://schemas.microsoft.com/office/drawing/2014/main" id="{C6132EF2-0511-4ED6-AC09-A0FDA2E32455}"/>
                    </a:ext>
                  </a:extLst>
                </p:cNvPr>
                <p:cNvSpPr/>
                <p:nvPr/>
              </p:nvSpPr>
              <p:spPr>
                <a:xfrm>
                  <a:off x="8422958" y="1727232"/>
                  <a:ext cx="2689860" cy="510540"/>
                </a:xfrm>
                <a:prstGeom prst="parallelogram">
                  <a:avLst>
                    <a:gd name="adj" fmla="val 34950"/>
                  </a:avLst>
                </a:prstGeom>
                <a:gradFill flip="none" rotWithShape="1">
                  <a:gsLst>
                    <a:gs pos="0">
                      <a:srgbClr val="F45E70">
                        <a:alpha val="0"/>
                      </a:srgbClr>
                    </a:gs>
                    <a:gs pos="80000">
                      <a:srgbClr val="000000">
                        <a:alpha val="0"/>
                      </a:srgbClr>
                    </a:gs>
                  </a:gsLst>
                  <a:lin ang="10800000" scaled="1"/>
                  <a:tileRect/>
                </a:gradFill>
                <a:ln>
                  <a:gradFill flip="none" rotWithShape="1">
                    <a:gsLst>
                      <a:gs pos="0">
                        <a:srgbClr val="F45E70"/>
                      </a:gs>
                      <a:gs pos="49000">
                        <a:srgbClr val="F45E70">
                          <a:alpha val="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73" name="平行四边形 172">
                  <a:extLst>
                    <a:ext uri="{FF2B5EF4-FFF2-40B4-BE49-F238E27FC236}">
                      <a16:creationId xmlns="" xmlns:a16="http://schemas.microsoft.com/office/drawing/2014/main" id="{6261BC1E-FB50-4BD2-BFEC-3E729F4095D3}"/>
                    </a:ext>
                  </a:extLst>
                </p:cNvPr>
                <p:cNvSpPr/>
                <p:nvPr/>
              </p:nvSpPr>
              <p:spPr>
                <a:xfrm>
                  <a:off x="8354692" y="1774303"/>
                  <a:ext cx="2689860" cy="510540"/>
                </a:xfrm>
                <a:prstGeom prst="parallelogram">
                  <a:avLst>
                    <a:gd name="adj" fmla="val 34950"/>
                  </a:avLst>
                </a:prstGeom>
                <a:gradFill flip="none" rotWithShape="1">
                  <a:gsLst>
                    <a:gs pos="0">
                      <a:srgbClr val="F45E70">
                        <a:alpha val="54000"/>
                      </a:srgbClr>
                    </a:gs>
                    <a:gs pos="100000">
                      <a:srgbClr val="000000">
                        <a:alpha val="0"/>
                      </a:srgbClr>
                    </a:gs>
                  </a:gsLst>
                  <a:lin ang="10800000" scaled="1"/>
                  <a:tileRect/>
                </a:gradFill>
                <a:ln>
                  <a:gradFill flip="none" rotWithShape="1">
                    <a:gsLst>
                      <a:gs pos="0">
                        <a:srgbClr val="F45E70"/>
                      </a:gs>
                      <a:gs pos="85000">
                        <a:srgbClr val="F45E70">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4" name="椭圆 173">
                  <a:extLst>
                    <a:ext uri="{FF2B5EF4-FFF2-40B4-BE49-F238E27FC236}">
                      <a16:creationId xmlns="" xmlns:a16="http://schemas.microsoft.com/office/drawing/2014/main" id="{B4FF6701-99A3-4162-ADD0-94CD7C925973}"/>
                    </a:ext>
                  </a:extLst>
                </p:cNvPr>
                <p:cNvSpPr/>
                <p:nvPr/>
              </p:nvSpPr>
              <p:spPr>
                <a:xfrm flipV="1">
                  <a:off x="10425083" y="1704372"/>
                  <a:ext cx="756000" cy="45719"/>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5" name="椭圆 174">
                  <a:extLst>
                    <a:ext uri="{FF2B5EF4-FFF2-40B4-BE49-F238E27FC236}">
                      <a16:creationId xmlns="" xmlns:a16="http://schemas.microsoft.com/office/drawing/2014/main" id="{F0D623A3-4F71-44D3-B21A-236D5CCA7390}"/>
                    </a:ext>
                  </a:extLst>
                </p:cNvPr>
                <p:cNvSpPr/>
                <p:nvPr/>
              </p:nvSpPr>
              <p:spPr>
                <a:xfrm flipV="1">
                  <a:off x="9173663" y="2266843"/>
                  <a:ext cx="648000" cy="36000"/>
                </a:xfrm>
                <a:prstGeom prst="ellipse">
                  <a:avLst/>
                </a:prstGeom>
                <a:gradFill flip="none" rotWithShape="1">
                  <a:gsLst>
                    <a:gs pos="0">
                      <a:schemeClr val="bg1"/>
                    </a:gs>
                    <a:gs pos="27000">
                      <a:srgbClr val="F45E70">
                        <a:alpha val="66000"/>
                      </a:srgbClr>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169" name="矩形 168">
                <a:extLst>
                  <a:ext uri="{FF2B5EF4-FFF2-40B4-BE49-F238E27FC236}">
                    <a16:creationId xmlns="" xmlns:a16="http://schemas.microsoft.com/office/drawing/2014/main" id="{4AAE9997-815E-4471-B446-5163853A00F7}"/>
                  </a:ext>
                </a:extLst>
              </p:cNvPr>
              <p:cNvSpPr/>
              <p:nvPr/>
            </p:nvSpPr>
            <p:spPr>
              <a:xfrm flipH="1">
                <a:off x="1156081" y="3454760"/>
                <a:ext cx="192873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利用现有通信网络</a:t>
                </a:r>
              </a:p>
            </p:txBody>
          </p:sp>
          <p:sp>
            <p:nvSpPr>
              <p:cNvPr id="170" name="椭圆 169">
                <a:extLst>
                  <a:ext uri="{FF2B5EF4-FFF2-40B4-BE49-F238E27FC236}">
                    <a16:creationId xmlns="" xmlns:a16="http://schemas.microsoft.com/office/drawing/2014/main" id="{D7787436-9A4D-4BBE-93AA-A1D5ED8B165E}"/>
                  </a:ext>
                </a:extLst>
              </p:cNvPr>
              <p:cNvSpPr/>
              <p:nvPr/>
            </p:nvSpPr>
            <p:spPr>
              <a:xfrm flipH="1">
                <a:off x="3250807" y="3465935"/>
                <a:ext cx="320836" cy="320834"/>
              </a:xfrm>
              <a:prstGeom prst="ellipse">
                <a:avLst/>
              </a:prstGeom>
              <a:solidFill>
                <a:srgbClr val="F45E70">
                  <a:alpha val="25000"/>
                </a:srgbClr>
              </a:solidFill>
              <a:ln>
                <a:solidFill>
                  <a:srgbClr val="F45E70"/>
                </a:solidFill>
                <a:prstDash val="dash"/>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pic>
            <p:nvPicPr>
              <p:cNvPr id="171" name="图形 170">
                <a:extLst>
                  <a:ext uri="{FF2B5EF4-FFF2-40B4-BE49-F238E27FC236}">
                    <a16:creationId xmlns="" xmlns:a16="http://schemas.microsoft.com/office/drawing/2014/main" id="{C125B7F5-6BD7-425D-A1B2-A281149E4AA5}"/>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tretch>
                <a:fillRect/>
              </a:stretch>
            </p:blipFill>
            <p:spPr>
              <a:xfrm>
                <a:off x="3312487" y="3531529"/>
                <a:ext cx="197476" cy="185016"/>
              </a:xfrm>
              <a:prstGeom prst="rect">
                <a:avLst/>
              </a:prstGeom>
            </p:spPr>
          </p:pic>
        </p:grpSp>
      </p:grpSp>
      <p:grpSp>
        <p:nvGrpSpPr>
          <p:cNvPr id="92" name="组合 91">
            <a:extLst>
              <a:ext uri="{FF2B5EF4-FFF2-40B4-BE49-F238E27FC236}">
                <a16:creationId xmlns="" xmlns:a16="http://schemas.microsoft.com/office/drawing/2014/main" id="{5194DEFB-8726-450A-8276-2ED316C58B73}"/>
              </a:ext>
            </a:extLst>
          </p:cNvPr>
          <p:cNvGrpSpPr/>
          <p:nvPr/>
        </p:nvGrpSpPr>
        <p:grpSpPr>
          <a:xfrm>
            <a:off x="1163568" y="4410166"/>
            <a:ext cx="9864865" cy="598472"/>
            <a:chOff x="1190793" y="4524373"/>
            <a:chExt cx="9864865" cy="598472"/>
          </a:xfrm>
        </p:grpSpPr>
        <p:grpSp>
          <p:nvGrpSpPr>
            <p:cNvPr id="105" name="组合 104">
              <a:extLst>
                <a:ext uri="{FF2B5EF4-FFF2-40B4-BE49-F238E27FC236}">
                  <a16:creationId xmlns="" xmlns:a16="http://schemas.microsoft.com/office/drawing/2014/main" id="{3A5D854A-61CB-4E01-A258-A258FF511AC6}"/>
                </a:ext>
              </a:extLst>
            </p:cNvPr>
            <p:cNvGrpSpPr/>
            <p:nvPr/>
          </p:nvGrpSpPr>
          <p:grpSpPr>
            <a:xfrm rot="180000">
              <a:off x="7774988" y="4524374"/>
              <a:ext cx="3280670" cy="598471"/>
              <a:chOff x="7858313" y="4459797"/>
              <a:chExt cx="3280670" cy="598471"/>
            </a:xfrm>
          </p:grpSpPr>
          <p:grpSp>
            <p:nvGrpSpPr>
              <p:cNvPr id="150" name="组合 149">
                <a:extLst>
                  <a:ext uri="{FF2B5EF4-FFF2-40B4-BE49-F238E27FC236}">
                    <a16:creationId xmlns="" xmlns:a16="http://schemas.microsoft.com/office/drawing/2014/main" id="{5E8F2ADD-4226-4BD6-A3B5-EE8079A61F6F}"/>
                  </a:ext>
                </a:extLst>
              </p:cNvPr>
              <p:cNvGrpSpPr/>
              <p:nvPr/>
            </p:nvGrpSpPr>
            <p:grpSpPr>
              <a:xfrm>
                <a:off x="7858313" y="4459797"/>
                <a:ext cx="3280670" cy="598471"/>
                <a:chOff x="8354692" y="1704372"/>
                <a:chExt cx="2758126" cy="598471"/>
              </a:xfrm>
            </p:grpSpPr>
            <p:sp>
              <p:nvSpPr>
                <p:cNvPr id="156" name="平行四边形 155">
                  <a:extLst>
                    <a:ext uri="{FF2B5EF4-FFF2-40B4-BE49-F238E27FC236}">
                      <a16:creationId xmlns="" xmlns:a16="http://schemas.microsoft.com/office/drawing/2014/main" id="{E9521179-8B3D-47F4-9BFC-EBFE350E689E}"/>
                    </a:ext>
                  </a:extLst>
                </p:cNvPr>
                <p:cNvSpPr/>
                <p:nvPr/>
              </p:nvSpPr>
              <p:spPr>
                <a:xfrm>
                  <a:off x="8422958" y="1727232"/>
                  <a:ext cx="2689860" cy="510540"/>
                </a:xfrm>
                <a:prstGeom prst="parallelogram">
                  <a:avLst>
                    <a:gd name="adj" fmla="val 34950"/>
                  </a:avLst>
                </a:prstGeom>
                <a:gradFill flip="none" rotWithShape="1">
                  <a:gsLst>
                    <a:gs pos="0">
                      <a:srgbClr val="F45E70">
                        <a:alpha val="0"/>
                      </a:srgbClr>
                    </a:gs>
                    <a:gs pos="80000">
                      <a:srgbClr val="000000">
                        <a:alpha val="0"/>
                      </a:srgbClr>
                    </a:gs>
                  </a:gsLst>
                  <a:lin ang="10800000" scaled="1"/>
                  <a:tileRect/>
                </a:gradFill>
                <a:ln>
                  <a:gradFill flip="none" rotWithShape="1">
                    <a:gsLst>
                      <a:gs pos="0">
                        <a:srgbClr val="F45E70"/>
                      </a:gs>
                      <a:gs pos="49000">
                        <a:srgbClr val="F45E70">
                          <a:alpha val="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57" name="平行四边形 156">
                  <a:extLst>
                    <a:ext uri="{FF2B5EF4-FFF2-40B4-BE49-F238E27FC236}">
                      <a16:creationId xmlns="" xmlns:a16="http://schemas.microsoft.com/office/drawing/2014/main" id="{3FBACD26-DD3B-4361-A96F-E0BD096826FF}"/>
                    </a:ext>
                  </a:extLst>
                </p:cNvPr>
                <p:cNvSpPr/>
                <p:nvPr/>
              </p:nvSpPr>
              <p:spPr>
                <a:xfrm>
                  <a:off x="8354692" y="1774303"/>
                  <a:ext cx="2689860" cy="510540"/>
                </a:xfrm>
                <a:prstGeom prst="parallelogram">
                  <a:avLst>
                    <a:gd name="adj" fmla="val 34950"/>
                  </a:avLst>
                </a:prstGeom>
                <a:gradFill flip="none" rotWithShape="1">
                  <a:gsLst>
                    <a:gs pos="0">
                      <a:srgbClr val="F45E70">
                        <a:alpha val="54000"/>
                      </a:srgbClr>
                    </a:gs>
                    <a:gs pos="100000">
                      <a:srgbClr val="000000">
                        <a:alpha val="0"/>
                      </a:srgbClr>
                    </a:gs>
                  </a:gsLst>
                  <a:lin ang="10800000" scaled="1"/>
                  <a:tileRect/>
                </a:gradFill>
                <a:ln>
                  <a:gradFill flip="none" rotWithShape="1">
                    <a:gsLst>
                      <a:gs pos="0">
                        <a:srgbClr val="F45E70"/>
                      </a:gs>
                      <a:gs pos="85000">
                        <a:srgbClr val="F45E70">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8" name="椭圆 157">
                  <a:extLst>
                    <a:ext uri="{FF2B5EF4-FFF2-40B4-BE49-F238E27FC236}">
                      <a16:creationId xmlns="" xmlns:a16="http://schemas.microsoft.com/office/drawing/2014/main" id="{3239F3B5-E470-4072-9518-38050A9ABD55}"/>
                    </a:ext>
                  </a:extLst>
                </p:cNvPr>
                <p:cNvSpPr/>
                <p:nvPr/>
              </p:nvSpPr>
              <p:spPr>
                <a:xfrm flipV="1">
                  <a:off x="9960111" y="1704372"/>
                  <a:ext cx="756000" cy="45719"/>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3" name="椭圆 162">
                  <a:extLst>
                    <a:ext uri="{FF2B5EF4-FFF2-40B4-BE49-F238E27FC236}">
                      <a16:creationId xmlns="" xmlns:a16="http://schemas.microsoft.com/office/drawing/2014/main" id="{3B84B27E-DFC0-4C7E-BEF6-0B290F1D89CD}"/>
                    </a:ext>
                  </a:extLst>
                </p:cNvPr>
                <p:cNvSpPr/>
                <p:nvPr/>
              </p:nvSpPr>
              <p:spPr>
                <a:xfrm flipV="1">
                  <a:off x="9151241" y="2266843"/>
                  <a:ext cx="648000" cy="36000"/>
                </a:xfrm>
                <a:prstGeom prst="ellipse">
                  <a:avLst/>
                </a:prstGeom>
                <a:gradFill flip="none" rotWithShape="1">
                  <a:gsLst>
                    <a:gs pos="0">
                      <a:schemeClr val="bg1"/>
                    </a:gs>
                    <a:gs pos="27000">
                      <a:srgbClr val="F45E70">
                        <a:alpha val="66000"/>
                      </a:srgbClr>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151" name="矩形 150">
                <a:extLst>
                  <a:ext uri="{FF2B5EF4-FFF2-40B4-BE49-F238E27FC236}">
                    <a16:creationId xmlns="" xmlns:a16="http://schemas.microsoft.com/office/drawing/2014/main" id="{0BF9EC70-2315-4640-AED4-1184F3A4A634}"/>
                  </a:ext>
                </a:extLst>
              </p:cNvPr>
              <p:cNvSpPr/>
              <p:nvPr/>
            </p:nvSpPr>
            <p:spPr>
              <a:xfrm>
                <a:off x="8902296" y="4604780"/>
                <a:ext cx="192873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不依赖主观的推荐</a:t>
                </a:r>
              </a:p>
            </p:txBody>
          </p:sp>
          <p:sp>
            <p:nvSpPr>
              <p:cNvPr id="152" name="椭圆 151">
                <a:extLst>
                  <a:ext uri="{FF2B5EF4-FFF2-40B4-BE49-F238E27FC236}">
                    <a16:creationId xmlns="" xmlns:a16="http://schemas.microsoft.com/office/drawing/2014/main" id="{FEDE2482-C109-4DD1-9E8D-E65B6DDE1E25}"/>
                  </a:ext>
                </a:extLst>
              </p:cNvPr>
              <p:cNvSpPr/>
              <p:nvPr/>
            </p:nvSpPr>
            <p:spPr>
              <a:xfrm>
                <a:off x="8415467" y="4615955"/>
                <a:ext cx="320836" cy="320834"/>
              </a:xfrm>
              <a:prstGeom prst="ellipse">
                <a:avLst/>
              </a:prstGeom>
              <a:solidFill>
                <a:srgbClr val="F45E70">
                  <a:alpha val="25000"/>
                </a:srgbClr>
              </a:solidFill>
              <a:ln>
                <a:solidFill>
                  <a:srgbClr val="F45E70"/>
                </a:solidFill>
                <a:prstDash val="dash"/>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pic>
            <p:nvPicPr>
              <p:cNvPr id="154" name="图形 153">
                <a:extLst>
                  <a:ext uri="{FF2B5EF4-FFF2-40B4-BE49-F238E27FC236}">
                    <a16:creationId xmlns="" xmlns:a16="http://schemas.microsoft.com/office/drawing/2014/main" id="{9D8FE1C5-2E11-4C96-9EB3-C2B306157815}"/>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8506224" y="4704398"/>
                <a:ext cx="139320" cy="139318"/>
              </a:xfrm>
              <a:prstGeom prst="rect">
                <a:avLst/>
              </a:prstGeom>
            </p:spPr>
          </p:pic>
        </p:grpSp>
        <p:grpSp>
          <p:nvGrpSpPr>
            <p:cNvPr id="106" name="组合 105">
              <a:extLst>
                <a:ext uri="{FF2B5EF4-FFF2-40B4-BE49-F238E27FC236}">
                  <a16:creationId xmlns="" xmlns:a16="http://schemas.microsoft.com/office/drawing/2014/main" id="{0E36CE66-BFE7-4715-B106-92DA5528C4CA}"/>
                </a:ext>
              </a:extLst>
            </p:cNvPr>
            <p:cNvGrpSpPr/>
            <p:nvPr/>
          </p:nvGrpSpPr>
          <p:grpSpPr>
            <a:xfrm rot="21420000">
              <a:off x="1190793" y="4524373"/>
              <a:ext cx="3280670" cy="598471"/>
              <a:chOff x="848127" y="4476462"/>
              <a:chExt cx="3280670" cy="598471"/>
            </a:xfrm>
          </p:grpSpPr>
          <p:grpSp>
            <p:nvGrpSpPr>
              <p:cNvPr id="107" name="组合 106">
                <a:extLst>
                  <a:ext uri="{FF2B5EF4-FFF2-40B4-BE49-F238E27FC236}">
                    <a16:creationId xmlns="" xmlns:a16="http://schemas.microsoft.com/office/drawing/2014/main" id="{E8D5ECEF-4C8A-4A34-8100-12B6105335E4}"/>
                  </a:ext>
                </a:extLst>
              </p:cNvPr>
              <p:cNvGrpSpPr/>
              <p:nvPr/>
            </p:nvGrpSpPr>
            <p:grpSpPr>
              <a:xfrm flipH="1">
                <a:off x="848127" y="4476462"/>
                <a:ext cx="3280670" cy="598471"/>
                <a:chOff x="8354692" y="1704372"/>
                <a:chExt cx="2758126" cy="598471"/>
              </a:xfrm>
            </p:grpSpPr>
            <p:sp>
              <p:nvSpPr>
                <p:cNvPr id="121" name="平行四边形 120">
                  <a:extLst>
                    <a:ext uri="{FF2B5EF4-FFF2-40B4-BE49-F238E27FC236}">
                      <a16:creationId xmlns="" xmlns:a16="http://schemas.microsoft.com/office/drawing/2014/main" id="{1AD7BADC-A094-4E54-9031-66F435023833}"/>
                    </a:ext>
                  </a:extLst>
                </p:cNvPr>
                <p:cNvSpPr/>
                <p:nvPr/>
              </p:nvSpPr>
              <p:spPr>
                <a:xfrm>
                  <a:off x="8422958" y="1727232"/>
                  <a:ext cx="2689860" cy="510540"/>
                </a:xfrm>
                <a:prstGeom prst="parallelogram">
                  <a:avLst>
                    <a:gd name="adj" fmla="val 34950"/>
                  </a:avLst>
                </a:prstGeom>
                <a:gradFill flip="none" rotWithShape="1">
                  <a:gsLst>
                    <a:gs pos="0">
                      <a:srgbClr val="F45E70">
                        <a:alpha val="0"/>
                      </a:srgbClr>
                    </a:gs>
                    <a:gs pos="80000">
                      <a:srgbClr val="000000">
                        <a:alpha val="0"/>
                      </a:srgbClr>
                    </a:gs>
                  </a:gsLst>
                  <a:lin ang="10800000" scaled="1"/>
                  <a:tileRect/>
                </a:gradFill>
                <a:ln>
                  <a:gradFill flip="none" rotWithShape="1">
                    <a:gsLst>
                      <a:gs pos="0">
                        <a:srgbClr val="F45E70"/>
                      </a:gs>
                      <a:gs pos="49000">
                        <a:srgbClr val="F45E70">
                          <a:alpha val="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23" name="平行四边形 122">
                  <a:extLst>
                    <a:ext uri="{FF2B5EF4-FFF2-40B4-BE49-F238E27FC236}">
                      <a16:creationId xmlns="" xmlns:a16="http://schemas.microsoft.com/office/drawing/2014/main" id="{C1D7A71B-7302-4254-9BE1-77728EA65051}"/>
                    </a:ext>
                  </a:extLst>
                </p:cNvPr>
                <p:cNvSpPr/>
                <p:nvPr/>
              </p:nvSpPr>
              <p:spPr>
                <a:xfrm>
                  <a:off x="8354692" y="1774303"/>
                  <a:ext cx="2689860" cy="510540"/>
                </a:xfrm>
                <a:prstGeom prst="parallelogram">
                  <a:avLst>
                    <a:gd name="adj" fmla="val 34950"/>
                  </a:avLst>
                </a:prstGeom>
                <a:gradFill flip="none" rotWithShape="1">
                  <a:gsLst>
                    <a:gs pos="0">
                      <a:srgbClr val="F45E70">
                        <a:alpha val="54000"/>
                      </a:srgbClr>
                    </a:gs>
                    <a:gs pos="100000">
                      <a:srgbClr val="000000">
                        <a:alpha val="0"/>
                      </a:srgbClr>
                    </a:gs>
                  </a:gsLst>
                  <a:lin ang="10800000" scaled="1"/>
                  <a:tileRect/>
                </a:gradFill>
                <a:ln>
                  <a:gradFill flip="none" rotWithShape="1">
                    <a:gsLst>
                      <a:gs pos="0">
                        <a:srgbClr val="F45E70"/>
                      </a:gs>
                      <a:gs pos="85000">
                        <a:srgbClr val="F45E70">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6" name="椭圆 135">
                  <a:extLst>
                    <a:ext uri="{FF2B5EF4-FFF2-40B4-BE49-F238E27FC236}">
                      <a16:creationId xmlns="" xmlns:a16="http://schemas.microsoft.com/office/drawing/2014/main" id="{194C0C77-3036-4858-8510-B0808159CCA5}"/>
                    </a:ext>
                  </a:extLst>
                </p:cNvPr>
                <p:cNvSpPr/>
                <p:nvPr/>
              </p:nvSpPr>
              <p:spPr>
                <a:xfrm flipV="1">
                  <a:off x="10097916" y="1704372"/>
                  <a:ext cx="756000" cy="45719"/>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4" name="椭圆 143">
                  <a:extLst>
                    <a:ext uri="{FF2B5EF4-FFF2-40B4-BE49-F238E27FC236}">
                      <a16:creationId xmlns="" xmlns:a16="http://schemas.microsoft.com/office/drawing/2014/main" id="{751E6259-62F0-494D-99E9-1BA80F17DD9B}"/>
                    </a:ext>
                  </a:extLst>
                </p:cNvPr>
                <p:cNvSpPr/>
                <p:nvPr/>
              </p:nvSpPr>
              <p:spPr>
                <a:xfrm flipV="1">
                  <a:off x="9616004" y="2266843"/>
                  <a:ext cx="648000" cy="36000"/>
                </a:xfrm>
                <a:prstGeom prst="ellipse">
                  <a:avLst/>
                </a:prstGeom>
                <a:gradFill flip="none" rotWithShape="1">
                  <a:gsLst>
                    <a:gs pos="0">
                      <a:schemeClr val="bg1"/>
                    </a:gs>
                    <a:gs pos="27000">
                      <a:srgbClr val="F45E70">
                        <a:alpha val="66000"/>
                      </a:srgbClr>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115" name="矩形 114">
                <a:extLst>
                  <a:ext uri="{FF2B5EF4-FFF2-40B4-BE49-F238E27FC236}">
                    <a16:creationId xmlns="" xmlns:a16="http://schemas.microsoft.com/office/drawing/2014/main" id="{83A658EE-B0C3-4668-81CE-2694886E8529}"/>
                  </a:ext>
                </a:extLst>
              </p:cNvPr>
              <p:cNvSpPr/>
              <p:nvPr/>
            </p:nvSpPr>
            <p:spPr>
              <a:xfrm flipH="1">
                <a:off x="1156081" y="4621445"/>
                <a:ext cx="192873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可广泛传播的渠道</a:t>
                </a:r>
              </a:p>
            </p:txBody>
          </p:sp>
          <p:sp>
            <p:nvSpPr>
              <p:cNvPr id="116" name="椭圆 115">
                <a:extLst>
                  <a:ext uri="{FF2B5EF4-FFF2-40B4-BE49-F238E27FC236}">
                    <a16:creationId xmlns="" xmlns:a16="http://schemas.microsoft.com/office/drawing/2014/main" id="{7C675236-2921-4E28-A079-BFE693745897}"/>
                  </a:ext>
                </a:extLst>
              </p:cNvPr>
              <p:cNvSpPr/>
              <p:nvPr/>
            </p:nvSpPr>
            <p:spPr>
              <a:xfrm flipH="1">
                <a:off x="3250807" y="4632620"/>
                <a:ext cx="320836" cy="320834"/>
              </a:xfrm>
              <a:prstGeom prst="ellipse">
                <a:avLst/>
              </a:prstGeom>
              <a:solidFill>
                <a:srgbClr val="F45E70">
                  <a:alpha val="25000"/>
                </a:srgbClr>
              </a:solidFill>
              <a:ln>
                <a:solidFill>
                  <a:srgbClr val="F45E70"/>
                </a:solidFill>
                <a:prstDash val="dash"/>
              </a:ln>
              <a:effectLst>
                <a:outerShdw blurRad="101600" dist="381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pic>
            <p:nvPicPr>
              <p:cNvPr id="118" name="图形 117">
                <a:extLst>
                  <a:ext uri="{FF2B5EF4-FFF2-40B4-BE49-F238E27FC236}">
                    <a16:creationId xmlns="" xmlns:a16="http://schemas.microsoft.com/office/drawing/2014/main" id="{45DD5B54-DEB0-410A-809C-0BDF35E5C069}"/>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tretch>
                <a:fillRect/>
              </a:stretch>
            </p:blipFill>
            <p:spPr>
              <a:xfrm>
                <a:off x="3346776" y="4728589"/>
                <a:ext cx="128898" cy="128896"/>
              </a:xfrm>
              <a:prstGeom prst="rect">
                <a:avLst/>
              </a:prstGeom>
            </p:spPr>
          </p:pic>
        </p:grpSp>
      </p:grpSp>
      <p:grpSp>
        <p:nvGrpSpPr>
          <p:cNvPr id="93" name="组合 92">
            <a:extLst>
              <a:ext uri="{FF2B5EF4-FFF2-40B4-BE49-F238E27FC236}">
                <a16:creationId xmlns="" xmlns:a16="http://schemas.microsoft.com/office/drawing/2014/main" id="{7B7C788B-2176-430E-A188-5B61F2601ABB}"/>
              </a:ext>
            </a:extLst>
          </p:cNvPr>
          <p:cNvGrpSpPr/>
          <p:nvPr/>
        </p:nvGrpSpPr>
        <p:grpSpPr>
          <a:xfrm>
            <a:off x="4415582" y="1721116"/>
            <a:ext cx="3391952" cy="3349108"/>
            <a:chOff x="4415582" y="1721116"/>
            <a:chExt cx="3391952" cy="3349108"/>
          </a:xfrm>
        </p:grpSpPr>
        <p:sp>
          <p:nvSpPr>
            <p:cNvPr id="95" name="椭圆 94">
              <a:extLst>
                <a:ext uri="{FF2B5EF4-FFF2-40B4-BE49-F238E27FC236}">
                  <a16:creationId xmlns="" xmlns:a16="http://schemas.microsoft.com/office/drawing/2014/main" id="{BD58230B-F5E7-4C35-A82C-96A0F4DCFFA1}"/>
                </a:ext>
              </a:extLst>
            </p:cNvPr>
            <p:cNvSpPr/>
            <p:nvPr/>
          </p:nvSpPr>
          <p:spPr>
            <a:xfrm>
              <a:off x="4437004" y="1721116"/>
              <a:ext cx="3349108" cy="3349108"/>
            </a:xfrm>
            <a:prstGeom prst="ellipse">
              <a:avLst/>
            </a:prstGeom>
            <a:gradFill flip="none" rotWithShape="1">
              <a:gsLst>
                <a:gs pos="0">
                  <a:schemeClr val="tx1"/>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6" name="椭圆 95">
              <a:extLst>
                <a:ext uri="{FF2B5EF4-FFF2-40B4-BE49-F238E27FC236}">
                  <a16:creationId xmlns="" xmlns:a16="http://schemas.microsoft.com/office/drawing/2014/main" id="{AFE56BA6-A560-4AF8-A8AA-4BFEECD43E8C}"/>
                </a:ext>
              </a:extLst>
            </p:cNvPr>
            <p:cNvSpPr/>
            <p:nvPr/>
          </p:nvSpPr>
          <p:spPr>
            <a:xfrm flipV="1">
              <a:off x="7051534" y="2787474"/>
              <a:ext cx="756000" cy="45719"/>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7" name="椭圆 96">
              <a:extLst>
                <a:ext uri="{FF2B5EF4-FFF2-40B4-BE49-F238E27FC236}">
                  <a16:creationId xmlns="" xmlns:a16="http://schemas.microsoft.com/office/drawing/2014/main" id="{FBCBA5A7-0EA6-4CFB-A32C-59E769D62C62}"/>
                </a:ext>
              </a:extLst>
            </p:cNvPr>
            <p:cNvSpPr/>
            <p:nvPr/>
          </p:nvSpPr>
          <p:spPr>
            <a:xfrm flipV="1">
              <a:off x="5367434" y="3814393"/>
              <a:ext cx="360000" cy="18000"/>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8" name="椭圆 97">
              <a:extLst>
                <a:ext uri="{FF2B5EF4-FFF2-40B4-BE49-F238E27FC236}">
                  <a16:creationId xmlns="" xmlns:a16="http://schemas.microsoft.com/office/drawing/2014/main" id="{191D3F02-B87C-45ED-BFD7-3D8894CF4D43}"/>
                </a:ext>
              </a:extLst>
            </p:cNvPr>
            <p:cNvSpPr/>
            <p:nvPr/>
          </p:nvSpPr>
          <p:spPr>
            <a:xfrm flipV="1">
              <a:off x="4415582" y="3808679"/>
              <a:ext cx="756000" cy="45719"/>
            </a:xfrm>
            <a:prstGeom prst="ellipse">
              <a:avLst/>
            </a:prstGeom>
            <a:gradFill flip="none" rotWithShape="1">
              <a:gsLst>
                <a:gs pos="0">
                  <a:schemeClr val="bg1"/>
                </a:gs>
                <a:gs pos="27000">
                  <a:srgbClr val="F45E70"/>
                </a:gs>
                <a:gs pos="100000">
                  <a:srgbClr val="F45E7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99" name="组合 98">
              <a:extLst>
                <a:ext uri="{FF2B5EF4-FFF2-40B4-BE49-F238E27FC236}">
                  <a16:creationId xmlns="" xmlns:a16="http://schemas.microsoft.com/office/drawing/2014/main" id="{22E8072E-0951-4C9F-89F5-E9F308EBA927}"/>
                </a:ext>
              </a:extLst>
            </p:cNvPr>
            <p:cNvGrpSpPr/>
            <p:nvPr/>
          </p:nvGrpSpPr>
          <p:grpSpPr>
            <a:xfrm>
              <a:off x="4563945" y="2714991"/>
              <a:ext cx="3064110" cy="1244651"/>
              <a:chOff x="648870" y="2714991"/>
              <a:chExt cx="3064110" cy="1244651"/>
            </a:xfrm>
          </p:grpSpPr>
          <p:grpSp>
            <p:nvGrpSpPr>
              <p:cNvPr id="100" name="组合 99">
                <a:extLst>
                  <a:ext uri="{FF2B5EF4-FFF2-40B4-BE49-F238E27FC236}">
                    <a16:creationId xmlns="" xmlns:a16="http://schemas.microsoft.com/office/drawing/2014/main" id="{7FD44EEE-135D-45B7-B549-964E53FA50E3}"/>
                  </a:ext>
                </a:extLst>
              </p:cNvPr>
              <p:cNvGrpSpPr/>
              <p:nvPr/>
            </p:nvGrpSpPr>
            <p:grpSpPr>
              <a:xfrm>
                <a:off x="648870" y="2714991"/>
                <a:ext cx="3064110" cy="1244651"/>
                <a:chOff x="957680" y="2734576"/>
                <a:chExt cx="3064110" cy="1244651"/>
              </a:xfrm>
            </p:grpSpPr>
            <p:sp>
              <p:nvSpPr>
                <p:cNvPr id="102" name="矩形 101">
                  <a:extLst>
                    <a:ext uri="{FF2B5EF4-FFF2-40B4-BE49-F238E27FC236}">
                      <a16:creationId xmlns="" xmlns:a16="http://schemas.microsoft.com/office/drawing/2014/main" id="{EB0E050A-46B2-468F-8485-710E2E3BB97D}"/>
                    </a:ext>
                  </a:extLst>
                </p:cNvPr>
                <p:cNvSpPr/>
                <p:nvPr/>
              </p:nvSpPr>
              <p:spPr>
                <a:xfrm>
                  <a:off x="1349890" y="2734576"/>
                  <a:ext cx="2492990" cy="646331"/>
                </a:xfrm>
                <a:prstGeom prst="rect">
                  <a:avLst/>
                </a:prstGeom>
              </p:spPr>
              <p:txBody>
                <a:bodyPr wrap="none">
                  <a:spAutoFit/>
                </a:bodyPr>
                <a:lstStyle/>
                <a:p>
                  <a:pPr lvl="0" algn="ctr">
                    <a:defRPr/>
                  </a:pPr>
                  <a:r>
                    <a:rPr lang="zh-CN" altLang="en-US" sz="3600" b="1" i="1" dirty="0">
                      <a:gradFill flip="none" rotWithShape="1">
                        <a:gsLst>
                          <a:gs pos="0">
                            <a:srgbClr val="FFFEFE"/>
                          </a:gs>
                          <a:gs pos="100000">
                            <a:srgbClr val="F45E70"/>
                          </a:gs>
                        </a:gsLst>
                        <a:lin ang="16200000" scaled="1"/>
                        <a:tileRect/>
                      </a:gradFill>
                      <a:latin typeface="微软雅黑" panose="020B0503020204020204" pitchFamily="34" charset="-122"/>
                      <a:ea typeface="微软雅黑" panose="020B0503020204020204" pitchFamily="34" charset="-122"/>
                    </a:rPr>
                    <a:t>病毒式增长</a:t>
                  </a:r>
                  <a:endParaRPr kumimoji="0" lang="zh-CN" altLang="en-US" sz="3600" b="1" i="1" u="none" strike="noStrike" kern="1200" cap="none" spc="0" normalizeH="0" baseline="0" noProof="0" dirty="0">
                    <a:ln>
                      <a:noFill/>
                    </a:ln>
                    <a:gradFill flip="none" rotWithShape="1">
                      <a:gsLst>
                        <a:gs pos="0">
                          <a:srgbClr val="FFFEFE"/>
                        </a:gs>
                        <a:gs pos="100000">
                          <a:srgbClr val="F45E70"/>
                        </a:gs>
                      </a:gsLst>
                      <a:lin ang="16200000" scaled="1"/>
                      <a:tileRect/>
                    </a:gradFill>
                    <a:uLnTx/>
                    <a:uFillTx/>
                    <a:latin typeface="微软雅黑" panose="020B0503020204020204" pitchFamily="34" charset="-122"/>
                    <a:ea typeface="微软雅黑" panose="020B0503020204020204" pitchFamily="34" charset="-122"/>
                  </a:endParaRPr>
                </a:p>
              </p:txBody>
            </p:sp>
            <p:sp>
              <p:nvSpPr>
                <p:cNvPr id="103" name="矩形 102">
                  <a:extLst>
                    <a:ext uri="{FF2B5EF4-FFF2-40B4-BE49-F238E27FC236}">
                      <a16:creationId xmlns="" xmlns:a16="http://schemas.microsoft.com/office/drawing/2014/main" id="{29EB79EE-C6D6-4C54-A3D1-E388114E08CB}"/>
                    </a:ext>
                  </a:extLst>
                </p:cNvPr>
                <p:cNvSpPr/>
                <p:nvPr/>
              </p:nvSpPr>
              <p:spPr>
                <a:xfrm>
                  <a:off x="957680" y="3194397"/>
                  <a:ext cx="3064110" cy="784830"/>
                </a:xfrm>
                <a:prstGeom prst="rect">
                  <a:avLst/>
                </a:prstGeom>
              </p:spPr>
              <p:txBody>
                <a:bodyPr wrap="square">
                  <a:spAutoFit/>
                </a:bodyPr>
                <a:lstStyle/>
                <a:p>
                  <a:pPr lvl="0" algn="ctr">
                    <a:defRPr/>
                  </a:pPr>
                  <a:r>
                    <a:rPr lang="zh-CN" altLang="en-US" sz="4400" b="1" i="1" dirty="0">
                      <a:gradFill flip="none" rotWithShape="1">
                        <a:gsLst>
                          <a:gs pos="0">
                            <a:srgbClr val="FFFEFE"/>
                          </a:gs>
                          <a:gs pos="100000">
                            <a:srgbClr val="F45E70"/>
                          </a:gs>
                        </a:gsLst>
                        <a:lin ang="16200000" scaled="1"/>
                        <a:tileRect/>
                      </a:gradFill>
                      <a:latin typeface="微软雅黑" panose="020B0503020204020204" pitchFamily="34" charset="-122"/>
                      <a:ea typeface="微软雅黑" panose="020B0503020204020204" pitchFamily="34" charset="-122"/>
                    </a:rPr>
                    <a:t>核心六要素</a:t>
                  </a:r>
                  <a:endParaRPr kumimoji="0" lang="zh-CN" altLang="en-US" sz="4400" b="1" i="1" u="none" strike="noStrike" kern="1200" cap="none" spc="0" normalizeH="0" baseline="0" noProof="0" dirty="0">
                    <a:ln>
                      <a:noFill/>
                    </a:ln>
                    <a:gradFill flip="none" rotWithShape="1">
                      <a:gsLst>
                        <a:gs pos="0">
                          <a:srgbClr val="FFFEFE"/>
                        </a:gs>
                        <a:gs pos="100000">
                          <a:srgbClr val="F45E70"/>
                        </a:gs>
                      </a:gsLst>
                      <a:lin ang="16200000" scaled="1"/>
                      <a:tileRect/>
                    </a:gradFill>
                    <a:uLnTx/>
                    <a:uFillTx/>
                    <a:latin typeface="微软雅黑" panose="020B0503020204020204" pitchFamily="34" charset="-122"/>
                    <a:ea typeface="微软雅黑" panose="020B0503020204020204" pitchFamily="34" charset="-122"/>
                  </a:endParaRPr>
                </a:p>
              </p:txBody>
            </p:sp>
          </p:grpSp>
          <p:sp>
            <p:nvSpPr>
              <p:cNvPr id="101" name="等腰三角形 100">
                <a:extLst>
                  <a:ext uri="{FF2B5EF4-FFF2-40B4-BE49-F238E27FC236}">
                    <a16:creationId xmlns="" xmlns:a16="http://schemas.microsoft.com/office/drawing/2014/main" id="{C4D02890-4BB3-4A72-B878-8F635449A2C2}"/>
                  </a:ext>
                </a:extLst>
              </p:cNvPr>
              <p:cNvSpPr/>
              <p:nvPr/>
            </p:nvSpPr>
            <p:spPr>
              <a:xfrm rot="3558915">
                <a:off x="3448437" y="2781434"/>
                <a:ext cx="114116" cy="98376"/>
              </a:xfrm>
              <a:prstGeom prst="triangle">
                <a:avLst/>
              </a:prstGeom>
              <a:solidFill>
                <a:srgbClr val="F7859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b="1" i="1">
                  <a:solidFill>
                    <a:srgbClr val="82D3E2"/>
                  </a:solidFill>
                  <a:latin typeface="文悦新青年体 (非商业使用) W8" pitchFamily="50" charset="-122"/>
                  <a:ea typeface="文悦新青年体 (非商业使用) W8" pitchFamily="50" charset="-122"/>
                </a:endParaRPr>
              </a:p>
            </p:txBody>
          </p:sp>
        </p:grpSp>
      </p:grpSp>
    </p:spTree>
    <p:extLst>
      <p:ext uri="{BB962C8B-B14F-4D97-AF65-F5344CB8AC3E}">
        <p14:creationId xmlns:p14="http://schemas.microsoft.com/office/powerpoint/2010/main" val="2368633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accent1">
                <a:lumMod val="10000"/>
                <a:lumOff val="90000"/>
                <a:alpha val="53000"/>
              </a:schemeClr>
            </a:gs>
          </a:gsLst>
          <a:lin ang="13500000" scaled="1"/>
        </a:gradFill>
        <a:effectLst/>
      </p:bgPr>
    </p:bg>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C069AE4D-A52F-405E-8F1B-003088E265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aphicFrame>
        <p:nvGraphicFramePr>
          <p:cNvPr id="33" name="图表 32">
            <a:extLst>
              <a:ext uri="{FF2B5EF4-FFF2-40B4-BE49-F238E27FC236}">
                <a16:creationId xmlns="" xmlns:a16="http://schemas.microsoft.com/office/drawing/2014/main" id="{8C51A1C7-2432-4911-BF99-C84AC49BB201}"/>
              </a:ext>
            </a:extLst>
          </p:cNvPr>
          <p:cNvGraphicFramePr/>
          <p:nvPr>
            <p:extLst>
              <p:ext uri="{D42A27DB-BD31-4B8C-83A1-F6EECF244321}">
                <p14:modId xmlns:p14="http://schemas.microsoft.com/office/powerpoint/2010/main" val="3218062405"/>
              </p:ext>
            </p:extLst>
          </p:nvPr>
        </p:nvGraphicFramePr>
        <p:xfrm>
          <a:off x="-2320290" y="-499256"/>
          <a:ext cx="16832580" cy="8241176"/>
        </p:xfrm>
        <a:graphic>
          <a:graphicData uri="http://schemas.openxmlformats.org/drawingml/2006/chart">
            <c:chart xmlns:c="http://schemas.openxmlformats.org/drawingml/2006/chart" xmlns:r="http://schemas.openxmlformats.org/officeDocument/2006/relationships" r:id="rId3"/>
          </a:graphicData>
        </a:graphic>
      </p:graphicFrame>
      <p:sp>
        <p:nvSpPr>
          <p:cNvPr id="73" name="任意多边形: 形状 72">
            <a:extLst>
              <a:ext uri="{FF2B5EF4-FFF2-40B4-BE49-F238E27FC236}">
                <a16:creationId xmlns="" xmlns:a16="http://schemas.microsoft.com/office/drawing/2014/main" id="{C851A410-7E8E-4282-B248-8D35C7570860}"/>
              </a:ext>
            </a:extLst>
          </p:cNvPr>
          <p:cNvSpPr/>
          <p:nvPr/>
        </p:nvSpPr>
        <p:spPr>
          <a:xfrm>
            <a:off x="513121" y="5065227"/>
            <a:ext cx="828792" cy="828790"/>
          </a:xfrm>
          <a:custGeom>
            <a:avLst/>
            <a:gdLst>
              <a:gd name="connsiteX0" fmla="*/ 1661158 w 3322316"/>
              <a:gd name="connsiteY0" fmla="*/ 647698 h 3322316"/>
              <a:gd name="connsiteX1" fmla="*/ 647698 w 3322316"/>
              <a:gd name="connsiteY1" fmla="*/ 1661158 h 3322316"/>
              <a:gd name="connsiteX2" fmla="*/ 1661158 w 3322316"/>
              <a:gd name="connsiteY2" fmla="*/ 2674618 h 3322316"/>
              <a:gd name="connsiteX3" fmla="*/ 2674618 w 3322316"/>
              <a:gd name="connsiteY3" fmla="*/ 1661158 h 3322316"/>
              <a:gd name="connsiteX4" fmla="*/ 1661158 w 3322316"/>
              <a:gd name="connsiteY4" fmla="*/ 647698 h 3322316"/>
              <a:gd name="connsiteX5" fmla="*/ 1661158 w 3322316"/>
              <a:gd name="connsiteY5" fmla="*/ 0 h 3322316"/>
              <a:gd name="connsiteX6" fmla="*/ 3322316 w 3322316"/>
              <a:gd name="connsiteY6" fmla="*/ 1661158 h 3322316"/>
              <a:gd name="connsiteX7" fmla="*/ 1661158 w 3322316"/>
              <a:gd name="connsiteY7" fmla="*/ 3322316 h 3322316"/>
              <a:gd name="connsiteX8" fmla="*/ 0 w 3322316"/>
              <a:gd name="connsiteY8" fmla="*/ 1661158 h 3322316"/>
              <a:gd name="connsiteX9" fmla="*/ 1661158 w 3322316"/>
              <a:gd name="connsiteY9" fmla="*/ 0 h 332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2316" h="3322316">
                <a:moveTo>
                  <a:pt x="1661158" y="647698"/>
                </a:moveTo>
                <a:cubicBezTo>
                  <a:pt x="1101439" y="647698"/>
                  <a:pt x="647698" y="1101439"/>
                  <a:pt x="647698" y="1661158"/>
                </a:cubicBezTo>
                <a:cubicBezTo>
                  <a:pt x="647698" y="2220877"/>
                  <a:pt x="1101439" y="2674618"/>
                  <a:pt x="1661158" y="2674618"/>
                </a:cubicBezTo>
                <a:cubicBezTo>
                  <a:pt x="2220877" y="2674618"/>
                  <a:pt x="2674618" y="2220877"/>
                  <a:pt x="2674618" y="1661158"/>
                </a:cubicBezTo>
                <a:cubicBezTo>
                  <a:pt x="2674618" y="1101439"/>
                  <a:pt x="2220877" y="647698"/>
                  <a:pt x="1661158" y="647698"/>
                </a:cubicBezTo>
                <a:close/>
                <a:moveTo>
                  <a:pt x="1661158" y="0"/>
                </a:moveTo>
                <a:cubicBezTo>
                  <a:pt x="2578590" y="0"/>
                  <a:pt x="3322316" y="743726"/>
                  <a:pt x="3322316" y="1661158"/>
                </a:cubicBezTo>
                <a:cubicBezTo>
                  <a:pt x="3322316" y="2578590"/>
                  <a:pt x="2578590" y="3322316"/>
                  <a:pt x="1661158" y="3322316"/>
                </a:cubicBezTo>
                <a:cubicBezTo>
                  <a:pt x="743726" y="3322316"/>
                  <a:pt x="0" y="2578590"/>
                  <a:pt x="0" y="1661158"/>
                </a:cubicBezTo>
                <a:cubicBezTo>
                  <a:pt x="0" y="743726"/>
                  <a:pt x="743726" y="0"/>
                  <a:pt x="1661158" y="0"/>
                </a:cubicBezTo>
                <a:close/>
              </a:path>
            </a:pathLst>
          </a:custGeom>
          <a:gradFill>
            <a:gsLst>
              <a:gs pos="100000">
                <a:srgbClr val="00B050">
                  <a:alpha val="0"/>
                </a:srgbClr>
              </a:gs>
              <a:gs pos="0">
                <a:srgbClr val="00B0F0">
                  <a:alpha val="8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 name="任意多边形: 形状 71">
            <a:extLst>
              <a:ext uri="{FF2B5EF4-FFF2-40B4-BE49-F238E27FC236}">
                <a16:creationId xmlns="" xmlns:a16="http://schemas.microsoft.com/office/drawing/2014/main" id="{926549D7-4909-4833-9AFC-2B01D9143FCD}"/>
              </a:ext>
            </a:extLst>
          </p:cNvPr>
          <p:cNvSpPr/>
          <p:nvPr/>
        </p:nvSpPr>
        <p:spPr>
          <a:xfrm rot="11444793">
            <a:off x="4646639" y="-1153351"/>
            <a:ext cx="2898722" cy="2898720"/>
          </a:xfrm>
          <a:custGeom>
            <a:avLst/>
            <a:gdLst>
              <a:gd name="connsiteX0" fmla="*/ 1661158 w 3322316"/>
              <a:gd name="connsiteY0" fmla="*/ 647698 h 3322316"/>
              <a:gd name="connsiteX1" fmla="*/ 647698 w 3322316"/>
              <a:gd name="connsiteY1" fmla="*/ 1661158 h 3322316"/>
              <a:gd name="connsiteX2" fmla="*/ 1661158 w 3322316"/>
              <a:gd name="connsiteY2" fmla="*/ 2674618 h 3322316"/>
              <a:gd name="connsiteX3" fmla="*/ 2674618 w 3322316"/>
              <a:gd name="connsiteY3" fmla="*/ 1661158 h 3322316"/>
              <a:gd name="connsiteX4" fmla="*/ 1661158 w 3322316"/>
              <a:gd name="connsiteY4" fmla="*/ 647698 h 3322316"/>
              <a:gd name="connsiteX5" fmla="*/ 1661158 w 3322316"/>
              <a:gd name="connsiteY5" fmla="*/ 0 h 3322316"/>
              <a:gd name="connsiteX6" fmla="*/ 3322316 w 3322316"/>
              <a:gd name="connsiteY6" fmla="*/ 1661158 h 3322316"/>
              <a:gd name="connsiteX7" fmla="*/ 1661158 w 3322316"/>
              <a:gd name="connsiteY7" fmla="*/ 3322316 h 3322316"/>
              <a:gd name="connsiteX8" fmla="*/ 0 w 3322316"/>
              <a:gd name="connsiteY8" fmla="*/ 1661158 h 3322316"/>
              <a:gd name="connsiteX9" fmla="*/ 1661158 w 3322316"/>
              <a:gd name="connsiteY9" fmla="*/ 0 h 332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2316" h="3322316">
                <a:moveTo>
                  <a:pt x="1661158" y="647698"/>
                </a:moveTo>
                <a:cubicBezTo>
                  <a:pt x="1101439" y="647698"/>
                  <a:pt x="647698" y="1101439"/>
                  <a:pt x="647698" y="1661158"/>
                </a:cubicBezTo>
                <a:cubicBezTo>
                  <a:pt x="647698" y="2220877"/>
                  <a:pt x="1101439" y="2674618"/>
                  <a:pt x="1661158" y="2674618"/>
                </a:cubicBezTo>
                <a:cubicBezTo>
                  <a:pt x="2220877" y="2674618"/>
                  <a:pt x="2674618" y="2220877"/>
                  <a:pt x="2674618" y="1661158"/>
                </a:cubicBezTo>
                <a:cubicBezTo>
                  <a:pt x="2674618" y="1101439"/>
                  <a:pt x="2220877" y="647698"/>
                  <a:pt x="1661158" y="647698"/>
                </a:cubicBezTo>
                <a:close/>
                <a:moveTo>
                  <a:pt x="1661158" y="0"/>
                </a:moveTo>
                <a:cubicBezTo>
                  <a:pt x="2578590" y="0"/>
                  <a:pt x="3322316" y="743726"/>
                  <a:pt x="3322316" y="1661158"/>
                </a:cubicBezTo>
                <a:cubicBezTo>
                  <a:pt x="3322316" y="2578590"/>
                  <a:pt x="2578590" y="3322316"/>
                  <a:pt x="1661158" y="3322316"/>
                </a:cubicBezTo>
                <a:cubicBezTo>
                  <a:pt x="743726" y="3322316"/>
                  <a:pt x="0" y="2578590"/>
                  <a:pt x="0" y="1661158"/>
                </a:cubicBezTo>
                <a:cubicBezTo>
                  <a:pt x="0" y="743726"/>
                  <a:pt x="743726" y="0"/>
                  <a:pt x="1661158" y="0"/>
                </a:cubicBezTo>
                <a:close/>
              </a:path>
            </a:pathLst>
          </a:custGeom>
          <a:gradFill>
            <a:gsLst>
              <a:gs pos="100000">
                <a:srgbClr val="9DD3AD">
                  <a:alpha val="30000"/>
                </a:srgbClr>
              </a:gs>
              <a:gs pos="0">
                <a:srgbClr val="00B0F0">
                  <a:alpha val="8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 name="任意多边形: 形状 70">
            <a:extLst>
              <a:ext uri="{FF2B5EF4-FFF2-40B4-BE49-F238E27FC236}">
                <a16:creationId xmlns="" xmlns:a16="http://schemas.microsoft.com/office/drawing/2014/main" id="{A64225AE-966B-47ED-9238-DA2299C76BAB}"/>
              </a:ext>
            </a:extLst>
          </p:cNvPr>
          <p:cNvSpPr/>
          <p:nvPr/>
        </p:nvSpPr>
        <p:spPr>
          <a:xfrm rot="16909307" flipV="1">
            <a:off x="-533484" y="-449068"/>
            <a:ext cx="1394544" cy="1394544"/>
          </a:xfrm>
          <a:custGeom>
            <a:avLst/>
            <a:gdLst>
              <a:gd name="connsiteX0" fmla="*/ 1661158 w 3322316"/>
              <a:gd name="connsiteY0" fmla="*/ 647698 h 3322316"/>
              <a:gd name="connsiteX1" fmla="*/ 647698 w 3322316"/>
              <a:gd name="connsiteY1" fmla="*/ 1661158 h 3322316"/>
              <a:gd name="connsiteX2" fmla="*/ 1661158 w 3322316"/>
              <a:gd name="connsiteY2" fmla="*/ 2674618 h 3322316"/>
              <a:gd name="connsiteX3" fmla="*/ 2674618 w 3322316"/>
              <a:gd name="connsiteY3" fmla="*/ 1661158 h 3322316"/>
              <a:gd name="connsiteX4" fmla="*/ 1661158 w 3322316"/>
              <a:gd name="connsiteY4" fmla="*/ 647698 h 3322316"/>
              <a:gd name="connsiteX5" fmla="*/ 1661158 w 3322316"/>
              <a:gd name="connsiteY5" fmla="*/ 0 h 3322316"/>
              <a:gd name="connsiteX6" fmla="*/ 3322316 w 3322316"/>
              <a:gd name="connsiteY6" fmla="*/ 1661158 h 3322316"/>
              <a:gd name="connsiteX7" fmla="*/ 1661158 w 3322316"/>
              <a:gd name="connsiteY7" fmla="*/ 3322316 h 3322316"/>
              <a:gd name="connsiteX8" fmla="*/ 0 w 3322316"/>
              <a:gd name="connsiteY8" fmla="*/ 1661158 h 3322316"/>
              <a:gd name="connsiteX9" fmla="*/ 1661158 w 3322316"/>
              <a:gd name="connsiteY9" fmla="*/ 0 h 3322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2316" h="3322316">
                <a:moveTo>
                  <a:pt x="1661158" y="647698"/>
                </a:moveTo>
                <a:cubicBezTo>
                  <a:pt x="1101439" y="647698"/>
                  <a:pt x="647698" y="1101439"/>
                  <a:pt x="647698" y="1661158"/>
                </a:cubicBezTo>
                <a:cubicBezTo>
                  <a:pt x="647698" y="2220877"/>
                  <a:pt x="1101439" y="2674618"/>
                  <a:pt x="1661158" y="2674618"/>
                </a:cubicBezTo>
                <a:cubicBezTo>
                  <a:pt x="2220877" y="2674618"/>
                  <a:pt x="2674618" y="2220877"/>
                  <a:pt x="2674618" y="1661158"/>
                </a:cubicBezTo>
                <a:cubicBezTo>
                  <a:pt x="2674618" y="1101439"/>
                  <a:pt x="2220877" y="647698"/>
                  <a:pt x="1661158" y="647698"/>
                </a:cubicBezTo>
                <a:close/>
                <a:moveTo>
                  <a:pt x="1661158" y="0"/>
                </a:moveTo>
                <a:cubicBezTo>
                  <a:pt x="2578590" y="0"/>
                  <a:pt x="3322316" y="743726"/>
                  <a:pt x="3322316" y="1661158"/>
                </a:cubicBezTo>
                <a:cubicBezTo>
                  <a:pt x="3322316" y="2578590"/>
                  <a:pt x="2578590" y="3322316"/>
                  <a:pt x="1661158" y="3322316"/>
                </a:cubicBezTo>
                <a:cubicBezTo>
                  <a:pt x="743726" y="3322316"/>
                  <a:pt x="0" y="2578590"/>
                  <a:pt x="0" y="1661158"/>
                </a:cubicBezTo>
                <a:cubicBezTo>
                  <a:pt x="0" y="743726"/>
                  <a:pt x="743726" y="0"/>
                  <a:pt x="1661158" y="0"/>
                </a:cubicBezTo>
                <a:close/>
              </a:path>
            </a:pathLst>
          </a:custGeom>
          <a:gradFill>
            <a:gsLst>
              <a:gs pos="100000">
                <a:srgbClr val="9DD3AD">
                  <a:alpha val="12000"/>
                </a:srgbClr>
              </a:gs>
              <a:gs pos="0">
                <a:srgbClr val="00B0F0">
                  <a:alpha val="8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 name="矩形: 圆角 20">
            <a:extLst>
              <a:ext uri="{FF2B5EF4-FFF2-40B4-BE49-F238E27FC236}">
                <a16:creationId xmlns="" xmlns:a16="http://schemas.microsoft.com/office/drawing/2014/main" id="{822D8BB2-E339-4F1F-9EEE-56DF44601535}"/>
              </a:ext>
            </a:extLst>
          </p:cNvPr>
          <p:cNvSpPr/>
          <p:nvPr/>
        </p:nvSpPr>
        <p:spPr>
          <a:xfrm>
            <a:off x="927517" y="2119931"/>
            <a:ext cx="10332720" cy="3421027"/>
          </a:xfrm>
          <a:prstGeom prst="roundRect">
            <a:avLst>
              <a:gd name="adj" fmla="val 3271"/>
            </a:avLst>
          </a:prstGeom>
          <a:solidFill>
            <a:schemeClr val="bg1"/>
          </a:solidFill>
          <a:ln>
            <a:noFill/>
          </a:ln>
          <a:effectLst>
            <a:outerShdw blurRad="381000" dist="228600" dir="5400000" sx="96000" sy="96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29" name="组合 28">
            <a:extLst>
              <a:ext uri="{FF2B5EF4-FFF2-40B4-BE49-F238E27FC236}">
                <a16:creationId xmlns="" xmlns:a16="http://schemas.microsoft.com/office/drawing/2014/main" id="{038769C9-4E47-42A9-8A3A-2182B812E18D}"/>
              </a:ext>
            </a:extLst>
          </p:cNvPr>
          <p:cNvGrpSpPr/>
          <p:nvPr/>
        </p:nvGrpSpPr>
        <p:grpSpPr>
          <a:xfrm>
            <a:off x="927517" y="2119931"/>
            <a:ext cx="10332720" cy="3421027"/>
            <a:chOff x="781054" y="1775812"/>
            <a:chExt cx="10629892" cy="3421027"/>
          </a:xfrm>
        </p:grpSpPr>
        <p:cxnSp>
          <p:nvCxnSpPr>
            <p:cNvPr id="22" name="直接连接符 21">
              <a:extLst>
                <a:ext uri="{FF2B5EF4-FFF2-40B4-BE49-F238E27FC236}">
                  <a16:creationId xmlns="" xmlns:a16="http://schemas.microsoft.com/office/drawing/2014/main" id="{98687710-16DB-438F-9644-6DB3C4C5C599}"/>
                </a:ext>
              </a:extLst>
            </p:cNvPr>
            <p:cNvCxnSpPr>
              <a:cxnSpLocks/>
            </p:cNvCxnSpPr>
            <p:nvPr/>
          </p:nvCxnSpPr>
          <p:spPr>
            <a:xfrm>
              <a:off x="781054" y="3486325"/>
              <a:ext cx="10629892" cy="0"/>
            </a:xfrm>
            <a:prstGeom prst="line">
              <a:avLst/>
            </a:prstGeom>
            <a:ln w="9525">
              <a:solidFill>
                <a:schemeClr val="bg1">
                  <a:lumMod val="85000"/>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42703456-0D86-41B3-9B24-A98C107C2021}"/>
                </a:ext>
              </a:extLst>
            </p:cNvPr>
            <p:cNvCxnSpPr>
              <a:cxnSpLocks/>
            </p:cNvCxnSpPr>
            <p:nvPr/>
          </p:nvCxnSpPr>
          <p:spPr>
            <a:xfrm>
              <a:off x="4321136" y="1775812"/>
              <a:ext cx="0" cy="3421027"/>
            </a:xfrm>
            <a:prstGeom prst="line">
              <a:avLst/>
            </a:prstGeom>
            <a:ln w="9525">
              <a:solidFill>
                <a:schemeClr val="bg1">
                  <a:lumMod val="85000"/>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72214FE3-0EA8-4C74-B973-63056B9C03B1}"/>
                </a:ext>
              </a:extLst>
            </p:cNvPr>
            <p:cNvCxnSpPr>
              <a:cxnSpLocks/>
            </p:cNvCxnSpPr>
            <p:nvPr/>
          </p:nvCxnSpPr>
          <p:spPr>
            <a:xfrm>
              <a:off x="7861218" y="1775812"/>
              <a:ext cx="0" cy="3421027"/>
            </a:xfrm>
            <a:prstGeom prst="line">
              <a:avLst/>
            </a:prstGeom>
            <a:ln w="9525">
              <a:solidFill>
                <a:schemeClr val="bg1">
                  <a:lumMod val="85000"/>
                  <a:alpha val="50000"/>
                </a:schemeClr>
              </a:solidFill>
              <a:prstDash val="lgDash"/>
            </a:ln>
          </p:spPr>
          <p:style>
            <a:lnRef idx="1">
              <a:schemeClr val="accent1"/>
            </a:lnRef>
            <a:fillRef idx="0">
              <a:schemeClr val="accent1"/>
            </a:fillRef>
            <a:effectRef idx="0">
              <a:schemeClr val="accent1"/>
            </a:effectRef>
            <a:fontRef idx="minor">
              <a:schemeClr val="tx1"/>
            </a:fontRef>
          </p:style>
        </p:cxnSp>
      </p:grpSp>
      <p:sp>
        <p:nvSpPr>
          <p:cNvPr id="32" name="矩形 31">
            <a:extLst>
              <a:ext uri="{FF2B5EF4-FFF2-40B4-BE49-F238E27FC236}">
                <a16:creationId xmlns="" xmlns:a16="http://schemas.microsoft.com/office/drawing/2014/main" id="{940F4998-4E30-4C58-9D68-E73F63BCD8C3}"/>
              </a:ext>
            </a:extLst>
          </p:cNvPr>
          <p:cNvSpPr/>
          <p:nvPr/>
        </p:nvSpPr>
        <p:spPr>
          <a:xfrm>
            <a:off x="1681668" y="3204038"/>
            <a:ext cx="1928733"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mn-cs"/>
              </a:rPr>
              <a:t>产品获取没有障碍</a:t>
            </a:r>
          </a:p>
        </p:txBody>
      </p:sp>
      <p:sp>
        <p:nvSpPr>
          <p:cNvPr id="14" name="椭圆 13">
            <a:extLst>
              <a:ext uri="{FF2B5EF4-FFF2-40B4-BE49-F238E27FC236}">
                <a16:creationId xmlns="" xmlns:a16="http://schemas.microsoft.com/office/drawing/2014/main" id="{02C0FD48-3350-4A50-B831-254D3EBCB522}"/>
              </a:ext>
            </a:extLst>
          </p:cNvPr>
          <p:cNvSpPr/>
          <p:nvPr/>
        </p:nvSpPr>
        <p:spPr>
          <a:xfrm rot="9092363">
            <a:off x="2328454" y="2472339"/>
            <a:ext cx="635160" cy="635160"/>
          </a:xfrm>
          <a:prstGeom prst="ellipse">
            <a:avLst/>
          </a:prstGeom>
          <a:gradFill>
            <a:gsLst>
              <a:gs pos="100000">
                <a:srgbClr val="FE5656"/>
              </a:gs>
              <a:gs pos="0">
                <a:srgbClr val="F29696"/>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41" name="Oval 38">
            <a:extLst>
              <a:ext uri="{FF2B5EF4-FFF2-40B4-BE49-F238E27FC236}">
                <a16:creationId xmlns="" xmlns:a16="http://schemas.microsoft.com/office/drawing/2014/main" id="{6C5F6016-5A87-423E-BB4F-D9119B185247}"/>
              </a:ext>
            </a:extLst>
          </p:cNvPr>
          <p:cNvSpPr/>
          <p:nvPr/>
        </p:nvSpPr>
        <p:spPr>
          <a:xfrm>
            <a:off x="2485545" y="2645341"/>
            <a:ext cx="320978" cy="289156"/>
          </a:xfrm>
          <a:custGeom>
            <a:avLst/>
            <a:gdLst>
              <a:gd name="connsiteX0" fmla="*/ 287457 w 607850"/>
              <a:gd name="connsiteY0" fmla="*/ 260528 h 547588"/>
              <a:gd name="connsiteX1" fmla="*/ 320534 w 607850"/>
              <a:gd name="connsiteY1" fmla="*/ 260528 h 547588"/>
              <a:gd name="connsiteX2" fmla="*/ 320534 w 607850"/>
              <a:gd name="connsiteY2" fmla="*/ 484457 h 547588"/>
              <a:gd name="connsiteX3" fmla="*/ 395762 w 607850"/>
              <a:gd name="connsiteY3" fmla="*/ 409243 h 547588"/>
              <a:gd name="connsiteX4" fmla="*/ 419158 w 607850"/>
              <a:gd name="connsiteY4" fmla="*/ 432603 h 547588"/>
              <a:gd name="connsiteX5" fmla="*/ 303996 w 607850"/>
              <a:gd name="connsiteY5" fmla="*/ 547588 h 547588"/>
              <a:gd name="connsiteX6" fmla="*/ 188833 w 607850"/>
              <a:gd name="connsiteY6" fmla="*/ 432603 h 547588"/>
              <a:gd name="connsiteX7" fmla="*/ 212229 w 607850"/>
              <a:gd name="connsiteY7" fmla="*/ 409243 h 547588"/>
              <a:gd name="connsiteX8" fmla="*/ 287457 w 607850"/>
              <a:gd name="connsiteY8" fmla="*/ 484457 h 547588"/>
              <a:gd name="connsiteX9" fmla="*/ 227755 w 607850"/>
              <a:gd name="connsiteY9" fmla="*/ 0 h 547588"/>
              <a:gd name="connsiteX10" fmla="*/ 335230 w 607850"/>
              <a:gd name="connsiteY10" fmla="*/ 58588 h 547588"/>
              <a:gd name="connsiteX11" fmla="*/ 463878 w 607850"/>
              <a:gd name="connsiteY11" fmla="*/ 112344 h 547588"/>
              <a:gd name="connsiteX12" fmla="*/ 480412 w 607850"/>
              <a:gd name="connsiteY12" fmla="*/ 111237 h 547588"/>
              <a:gd name="connsiteX13" fmla="*/ 607850 w 607850"/>
              <a:gd name="connsiteY13" fmla="*/ 238983 h 547588"/>
              <a:gd name="connsiteX14" fmla="*/ 479908 w 607850"/>
              <a:gd name="connsiteY14" fmla="*/ 366729 h 547588"/>
              <a:gd name="connsiteX15" fmla="*/ 351260 w 607850"/>
              <a:gd name="connsiteY15" fmla="*/ 366729 h 547588"/>
              <a:gd name="connsiteX16" fmla="*/ 351260 w 607850"/>
              <a:gd name="connsiteY16" fmla="*/ 334012 h 547588"/>
              <a:gd name="connsiteX17" fmla="*/ 479908 w 607850"/>
              <a:gd name="connsiteY17" fmla="*/ 334012 h 547588"/>
              <a:gd name="connsiteX18" fmla="*/ 575083 w 607850"/>
              <a:gd name="connsiteY18" fmla="*/ 238983 h 547588"/>
              <a:gd name="connsiteX19" fmla="*/ 480311 w 607850"/>
              <a:gd name="connsiteY19" fmla="*/ 144054 h 547588"/>
              <a:gd name="connsiteX20" fmla="*/ 459341 w 607850"/>
              <a:gd name="connsiteY20" fmla="*/ 146369 h 547588"/>
              <a:gd name="connsiteX21" fmla="*/ 447343 w 607850"/>
              <a:gd name="connsiteY21" fmla="*/ 148987 h 547588"/>
              <a:gd name="connsiteX22" fmla="*/ 441394 w 607850"/>
              <a:gd name="connsiteY22" fmla="*/ 138316 h 547588"/>
              <a:gd name="connsiteX23" fmla="*/ 331701 w 607850"/>
              <a:gd name="connsiteY23" fmla="*/ 93016 h 547588"/>
              <a:gd name="connsiteX24" fmla="*/ 318695 w 607850"/>
              <a:gd name="connsiteY24" fmla="*/ 96841 h 547588"/>
              <a:gd name="connsiteX25" fmla="*/ 312545 w 607850"/>
              <a:gd name="connsiteY25" fmla="*/ 84761 h 547588"/>
              <a:gd name="connsiteX26" fmla="*/ 227755 w 607850"/>
              <a:gd name="connsiteY26" fmla="*/ 32717 h 547588"/>
              <a:gd name="connsiteX27" fmla="*/ 132580 w 607850"/>
              <a:gd name="connsiteY27" fmla="*/ 127645 h 547588"/>
              <a:gd name="connsiteX28" fmla="*/ 132580 w 607850"/>
              <a:gd name="connsiteY28" fmla="*/ 141235 h 547588"/>
              <a:gd name="connsiteX29" fmla="*/ 117961 w 607850"/>
              <a:gd name="connsiteY29" fmla="*/ 144557 h 547588"/>
              <a:gd name="connsiteX30" fmla="*/ 32767 w 607850"/>
              <a:gd name="connsiteY30" fmla="*/ 238983 h 547588"/>
              <a:gd name="connsiteX31" fmla="*/ 127942 w 607850"/>
              <a:gd name="connsiteY31" fmla="*/ 334012 h 547588"/>
              <a:gd name="connsiteX32" fmla="*/ 255682 w 607850"/>
              <a:gd name="connsiteY32" fmla="*/ 334012 h 547588"/>
              <a:gd name="connsiteX33" fmla="*/ 255682 w 607850"/>
              <a:gd name="connsiteY33" fmla="*/ 366729 h 547588"/>
              <a:gd name="connsiteX34" fmla="*/ 127942 w 607850"/>
              <a:gd name="connsiteY34" fmla="*/ 366729 h 547588"/>
              <a:gd name="connsiteX35" fmla="*/ 0 w 607850"/>
              <a:gd name="connsiteY35" fmla="*/ 238983 h 547588"/>
              <a:gd name="connsiteX36" fmla="*/ 100619 w 607850"/>
              <a:gd name="connsiteY36" fmla="*/ 114257 h 547588"/>
              <a:gd name="connsiteX37" fmla="*/ 227755 w 607850"/>
              <a:gd name="connsiteY37" fmla="*/ 0 h 54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7850" h="547588">
                <a:moveTo>
                  <a:pt x="287457" y="260528"/>
                </a:moveTo>
                <a:lnTo>
                  <a:pt x="320534" y="260528"/>
                </a:lnTo>
                <a:lnTo>
                  <a:pt x="320534" y="484457"/>
                </a:lnTo>
                <a:lnTo>
                  <a:pt x="395762" y="409243"/>
                </a:lnTo>
                <a:lnTo>
                  <a:pt x="419158" y="432603"/>
                </a:lnTo>
                <a:lnTo>
                  <a:pt x="303996" y="547588"/>
                </a:lnTo>
                <a:lnTo>
                  <a:pt x="188833" y="432603"/>
                </a:lnTo>
                <a:lnTo>
                  <a:pt x="212229" y="409243"/>
                </a:lnTo>
                <a:lnTo>
                  <a:pt x="287457" y="484457"/>
                </a:lnTo>
                <a:close/>
                <a:moveTo>
                  <a:pt x="227755" y="0"/>
                </a:moveTo>
                <a:cubicBezTo>
                  <a:pt x="271309" y="0"/>
                  <a:pt x="311839" y="22247"/>
                  <a:pt x="335230" y="58588"/>
                </a:cubicBezTo>
                <a:cubicBezTo>
                  <a:pt x="384935" y="49528"/>
                  <a:pt x="435849" y="71473"/>
                  <a:pt x="463878" y="112344"/>
                </a:cubicBezTo>
                <a:cubicBezTo>
                  <a:pt x="469322" y="111639"/>
                  <a:pt x="474867" y="111237"/>
                  <a:pt x="480412" y="111237"/>
                </a:cubicBezTo>
                <a:cubicBezTo>
                  <a:pt x="550684" y="111237"/>
                  <a:pt x="607850" y="168617"/>
                  <a:pt x="607850" y="238983"/>
                </a:cubicBezTo>
                <a:cubicBezTo>
                  <a:pt x="607850" y="309450"/>
                  <a:pt x="550483" y="366729"/>
                  <a:pt x="479908" y="366729"/>
                </a:cubicBezTo>
                <a:lnTo>
                  <a:pt x="351260" y="366729"/>
                </a:lnTo>
                <a:lnTo>
                  <a:pt x="351260" y="334012"/>
                </a:lnTo>
                <a:lnTo>
                  <a:pt x="479908" y="334012"/>
                </a:lnTo>
                <a:cubicBezTo>
                  <a:pt x="532436" y="334012"/>
                  <a:pt x="575083" y="291430"/>
                  <a:pt x="575083" y="238983"/>
                </a:cubicBezTo>
                <a:cubicBezTo>
                  <a:pt x="575083" y="186636"/>
                  <a:pt x="532638" y="144054"/>
                  <a:pt x="480311" y="144054"/>
                </a:cubicBezTo>
                <a:cubicBezTo>
                  <a:pt x="473355" y="144054"/>
                  <a:pt x="466297" y="144759"/>
                  <a:pt x="459341" y="146369"/>
                </a:cubicBezTo>
                <a:lnTo>
                  <a:pt x="447343" y="148987"/>
                </a:lnTo>
                <a:lnTo>
                  <a:pt x="441394" y="138316"/>
                </a:lnTo>
                <a:cubicBezTo>
                  <a:pt x="420323" y="100264"/>
                  <a:pt x="374752" y="80634"/>
                  <a:pt x="331701" y="93016"/>
                </a:cubicBezTo>
                <a:lnTo>
                  <a:pt x="318695" y="96841"/>
                </a:lnTo>
                <a:lnTo>
                  <a:pt x="312545" y="84761"/>
                </a:lnTo>
                <a:cubicBezTo>
                  <a:pt x="296111" y="52649"/>
                  <a:pt x="263647" y="32717"/>
                  <a:pt x="227755" y="32717"/>
                </a:cubicBezTo>
                <a:cubicBezTo>
                  <a:pt x="175227" y="32717"/>
                  <a:pt x="132580" y="75299"/>
                  <a:pt x="132580" y="127645"/>
                </a:cubicBezTo>
                <a:lnTo>
                  <a:pt x="132580" y="141235"/>
                </a:lnTo>
                <a:lnTo>
                  <a:pt x="117961" y="144557"/>
                </a:lnTo>
                <a:cubicBezTo>
                  <a:pt x="69365" y="149591"/>
                  <a:pt x="32767" y="190260"/>
                  <a:pt x="32767" y="238983"/>
                </a:cubicBezTo>
                <a:cubicBezTo>
                  <a:pt x="32767" y="291430"/>
                  <a:pt x="75515" y="334012"/>
                  <a:pt x="127942" y="334012"/>
                </a:cubicBezTo>
                <a:lnTo>
                  <a:pt x="255682" y="334012"/>
                </a:lnTo>
                <a:lnTo>
                  <a:pt x="255682" y="366729"/>
                </a:lnTo>
                <a:lnTo>
                  <a:pt x="127942" y="366729"/>
                </a:lnTo>
                <a:cubicBezTo>
                  <a:pt x="57367" y="366729"/>
                  <a:pt x="0" y="309450"/>
                  <a:pt x="0" y="238983"/>
                </a:cubicBezTo>
                <a:cubicBezTo>
                  <a:pt x="0" y="177979"/>
                  <a:pt x="41740" y="126840"/>
                  <a:pt x="100619" y="114257"/>
                </a:cubicBezTo>
                <a:cubicBezTo>
                  <a:pt x="107475" y="49528"/>
                  <a:pt x="161717" y="0"/>
                  <a:pt x="227755"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 name="矩形 47">
            <a:extLst>
              <a:ext uri="{FF2B5EF4-FFF2-40B4-BE49-F238E27FC236}">
                <a16:creationId xmlns="" xmlns:a16="http://schemas.microsoft.com/office/drawing/2014/main" id="{00332FA4-8BEC-4737-877F-B5DB9BD1FCE8}"/>
              </a:ext>
            </a:extLst>
          </p:cNvPr>
          <p:cNvSpPr/>
          <p:nvPr/>
        </p:nvSpPr>
        <p:spPr>
          <a:xfrm>
            <a:off x="1681668" y="4858350"/>
            <a:ext cx="1928733"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mn-cs"/>
              </a:rPr>
              <a:t>利用他人资源信息</a:t>
            </a:r>
          </a:p>
        </p:txBody>
      </p:sp>
      <p:sp>
        <p:nvSpPr>
          <p:cNvPr id="49" name="椭圆 48">
            <a:extLst>
              <a:ext uri="{FF2B5EF4-FFF2-40B4-BE49-F238E27FC236}">
                <a16:creationId xmlns="" xmlns:a16="http://schemas.microsoft.com/office/drawing/2014/main" id="{58BAC5C4-5FE8-4133-B773-6B9071C4B737}"/>
              </a:ext>
            </a:extLst>
          </p:cNvPr>
          <p:cNvSpPr/>
          <p:nvPr/>
        </p:nvSpPr>
        <p:spPr>
          <a:xfrm rot="9092363">
            <a:off x="2328454" y="4126651"/>
            <a:ext cx="635160" cy="635160"/>
          </a:xfrm>
          <a:prstGeom prst="ellipse">
            <a:avLst/>
          </a:prstGeom>
          <a:gradFill>
            <a:gsLst>
              <a:gs pos="0">
                <a:srgbClr val="A7D7D9"/>
              </a:gs>
              <a:gs pos="100000">
                <a:srgbClr val="80C5C8"/>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 name="Oval 38">
            <a:extLst>
              <a:ext uri="{FF2B5EF4-FFF2-40B4-BE49-F238E27FC236}">
                <a16:creationId xmlns="" xmlns:a16="http://schemas.microsoft.com/office/drawing/2014/main" id="{AB4D0072-43CC-49F8-B727-45553C3B1E35}"/>
              </a:ext>
            </a:extLst>
          </p:cNvPr>
          <p:cNvSpPr/>
          <p:nvPr/>
        </p:nvSpPr>
        <p:spPr>
          <a:xfrm>
            <a:off x="2521030" y="4283742"/>
            <a:ext cx="250008" cy="320978"/>
          </a:xfrm>
          <a:custGeom>
            <a:avLst/>
            <a:gdLst>
              <a:gd name="T0" fmla="*/ 427 w 2800"/>
              <a:gd name="T1" fmla="*/ 202 h 3600"/>
              <a:gd name="T2" fmla="*/ 0 w 2800"/>
              <a:gd name="T3" fmla="*/ 2867 h 3600"/>
              <a:gd name="T4" fmla="*/ 1400 w 2800"/>
              <a:gd name="T5" fmla="*/ 3600 h 3600"/>
              <a:gd name="T6" fmla="*/ 2800 w 2800"/>
              <a:gd name="T7" fmla="*/ 2867 h 3600"/>
              <a:gd name="T8" fmla="*/ 2373 w 2800"/>
              <a:gd name="T9" fmla="*/ 202 h 3600"/>
              <a:gd name="T10" fmla="*/ 1400 w 2800"/>
              <a:gd name="T11" fmla="*/ 133 h 3600"/>
              <a:gd name="T12" fmla="*/ 2667 w 2800"/>
              <a:gd name="T13" fmla="*/ 733 h 3600"/>
              <a:gd name="T14" fmla="*/ 1400 w 2800"/>
              <a:gd name="T15" fmla="*/ 1333 h 3600"/>
              <a:gd name="T16" fmla="*/ 133 w 2800"/>
              <a:gd name="T17" fmla="*/ 733 h 3600"/>
              <a:gd name="T18" fmla="*/ 1400 w 2800"/>
              <a:gd name="T19" fmla="*/ 133 h 3600"/>
              <a:gd name="T20" fmla="*/ 532 w 2800"/>
              <a:gd name="T21" fmla="*/ 411 h 3600"/>
              <a:gd name="T22" fmla="*/ 266 w 2800"/>
              <a:gd name="T23" fmla="*/ 767 h 3600"/>
              <a:gd name="T24" fmla="*/ 300 w 2800"/>
              <a:gd name="T25" fmla="*/ 733 h 3600"/>
              <a:gd name="T26" fmla="*/ 1400 w 2800"/>
              <a:gd name="T27" fmla="*/ 300 h 3600"/>
              <a:gd name="T28" fmla="*/ 1401 w 2800"/>
              <a:gd name="T29" fmla="*/ 233 h 3600"/>
              <a:gd name="T30" fmla="*/ 133 w 2800"/>
              <a:gd name="T31" fmla="*/ 1051 h 3600"/>
              <a:gd name="T32" fmla="*/ 1400 w 2800"/>
              <a:gd name="T33" fmla="*/ 1467 h 3600"/>
              <a:gd name="T34" fmla="*/ 2667 w 2800"/>
              <a:gd name="T35" fmla="*/ 1051 h 3600"/>
              <a:gd name="T36" fmla="*/ 2313 w 2800"/>
              <a:gd name="T37" fmla="*/ 1856 h 3600"/>
              <a:gd name="T38" fmla="*/ 487 w 2800"/>
              <a:gd name="T39" fmla="*/ 1856 h 3600"/>
              <a:gd name="T40" fmla="*/ 133 w 2800"/>
              <a:gd name="T41" fmla="*/ 1051 h 3600"/>
              <a:gd name="T42" fmla="*/ 427 w 2800"/>
              <a:gd name="T43" fmla="*/ 1975 h 3600"/>
              <a:gd name="T44" fmla="*/ 2373 w 2800"/>
              <a:gd name="T45" fmla="*/ 1975 h 3600"/>
              <a:gd name="T46" fmla="*/ 2667 w 2800"/>
              <a:gd name="T47" fmla="*/ 2156 h 3600"/>
              <a:gd name="T48" fmla="*/ 1400 w 2800"/>
              <a:gd name="T49" fmla="*/ 2756 h 3600"/>
              <a:gd name="T50" fmla="*/ 133 w 2800"/>
              <a:gd name="T51" fmla="*/ 2156 h 3600"/>
              <a:gd name="T52" fmla="*/ 133 w 2800"/>
              <a:gd name="T53" fmla="*/ 2473 h 3600"/>
              <a:gd name="T54" fmla="*/ 1400 w 2800"/>
              <a:gd name="T55" fmla="*/ 2889 h 3600"/>
              <a:gd name="T56" fmla="*/ 2667 w 2800"/>
              <a:gd name="T57" fmla="*/ 2473 h 3600"/>
              <a:gd name="T58" fmla="*/ 2313 w 2800"/>
              <a:gd name="T59" fmla="*/ 3278 h 3600"/>
              <a:gd name="T60" fmla="*/ 487 w 2800"/>
              <a:gd name="T61" fmla="*/ 3278 h 3600"/>
              <a:gd name="T62" fmla="*/ 133 w 2800"/>
              <a:gd name="T63" fmla="*/ 2473 h 3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00" h="3600">
                <a:moveTo>
                  <a:pt x="1400" y="0"/>
                </a:moveTo>
                <a:cubicBezTo>
                  <a:pt x="1023" y="0"/>
                  <a:pt x="681" y="76"/>
                  <a:pt x="427" y="202"/>
                </a:cubicBezTo>
                <a:cubicBezTo>
                  <a:pt x="174" y="329"/>
                  <a:pt x="0" y="513"/>
                  <a:pt x="0" y="733"/>
                </a:cubicBezTo>
                <a:lnTo>
                  <a:pt x="0" y="2867"/>
                </a:lnTo>
                <a:cubicBezTo>
                  <a:pt x="0" y="3087"/>
                  <a:pt x="174" y="3271"/>
                  <a:pt x="427" y="3398"/>
                </a:cubicBezTo>
                <a:cubicBezTo>
                  <a:pt x="681" y="3524"/>
                  <a:pt x="1023" y="3600"/>
                  <a:pt x="1400" y="3600"/>
                </a:cubicBezTo>
                <a:cubicBezTo>
                  <a:pt x="1777" y="3600"/>
                  <a:pt x="2119" y="3524"/>
                  <a:pt x="2373" y="3398"/>
                </a:cubicBezTo>
                <a:cubicBezTo>
                  <a:pt x="2626" y="3271"/>
                  <a:pt x="2800" y="3087"/>
                  <a:pt x="2800" y="2867"/>
                </a:cubicBezTo>
                <a:lnTo>
                  <a:pt x="2800" y="733"/>
                </a:lnTo>
                <a:cubicBezTo>
                  <a:pt x="2800" y="513"/>
                  <a:pt x="2626" y="329"/>
                  <a:pt x="2373" y="202"/>
                </a:cubicBezTo>
                <a:cubicBezTo>
                  <a:pt x="2119" y="76"/>
                  <a:pt x="1777" y="0"/>
                  <a:pt x="1400" y="0"/>
                </a:cubicBezTo>
                <a:close/>
                <a:moveTo>
                  <a:pt x="1400" y="133"/>
                </a:moveTo>
                <a:cubicBezTo>
                  <a:pt x="1759" y="133"/>
                  <a:pt x="2084" y="207"/>
                  <a:pt x="2313" y="322"/>
                </a:cubicBezTo>
                <a:cubicBezTo>
                  <a:pt x="2542" y="436"/>
                  <a:pt x="2667" y="585"/>
                  <a:pt x="2667" y="733"/>
                </a:cubicBezTo>
                <a:cubicBezTo>
                  <a:pt x="2667" y="881"/>
                  <a:pt x="2542" y="1031"/>
                  <a:pt x="2313" y="1145"/>
                </a:cubicBezTo>
                <a:cubicBezTo>
                  <a:pt x="2084" y="1260"/>
                  <a:pt x="1759" y="1333"/>
                  <a:pt x="1400" y="1333"/>
                </a:cubicBezTo>
                <a:cubicBezTo>
                  <a:pt x="1041" y="1333"/>
                  <a:pt x="716" y="1260"/>
                  <a:pt x="487" y="1145"/>
                </a:cubicBezTo>
                <a:cubicBezTo>
                  <a:pt x="258" y="1031"/>
                  <a:pt x="133" y="881"/>
                  <a:pt x="133" y="733"/>
                </a:cubicBezTo>
                <a:cubicBezTo>
                  <a:pt x="133" y="585"/>
                  <a:pt x="258" y="436"/>
                  <a:pt x="487" y="322"/>
                </a:cubicBezTo>
                <a:cubicBezTo>
                  <a:pt x="716" y="207"/>
                  <a:pt x="1041" y="133"/>
                  <a:pt x="1400" y="133"/>
                </a:cubicBezTo>
                <a:close/>
                <a:moveTo>
                  <a:pt x="1400" y="233"/>
                </a:moveTo>
                <a:cubicBezTo>
                  <a:pt x="1054" y="233"/>
                  <a:pt x="743" y="306"/>
                  <a:pt x="532" y="411"/>
                </a:cubicBezTo>
                <a:cubicBezTo>
                  <a:pt x="321" y="517"/>
                  <a:pt x="233" y="637"/>
                  <a:pt x="233" y="733"/>
                </a:cubicBezTo>
                <a:cubicBezTo>
                  <a:pt x="233" y="752"/>
                  <a:pt x="248" y="767"/>
                  <a:pt x="266" y="767"/>
                </a:cubicBezTo>
                <a:cubicBezTo>
                  <a:pt x="285" y="767"/>
                  <a:pt x="300" y="753"/>
                  <a:pt x="300" y="734"/>
                </a:cubicBezTo>
                <a:lnTo>
                  <a:pt x="300" y="733"/>
                </a:lnTo>
                <a:cubicBezTo>
                  <a:pt x="300" y="683"/>
                  <a:pt x="363" y="570"/>
                  <a:pt x="562" y="471"/>
                </a:cubicBezTo>
                <a:cubicBezTo>
                  <a:pt x="760" y="372"/>
                  <a:pt x="1064" y="300"/>
                  <a:pt x="1400" y="300"/>
                </a:cubicBezTo>
                <a:cubicBezTo>
                  <a:pt x="1418" y="300"/>
                  <a:pt x="1434" y="286"/>
                  <a:pt x="1434" y="267"/>
                </a:cubicBezTo>
                <a:cubicBezTo>
                  <a:pt x="1434" y="249"/>
                  <a:pt x="1419" y="234"/>
                  <a:pt x="1401" y="233"/>
                </a:cubicBezTo>
                <a:lnTo>
                  <a:pt x="1400" y="233"/>
                </a:lnTo>
                <a:close/>
                <a:moveTo>
                  <a:pt x="133" y="1051"/>
                </a:moveTo>
                <a:cubicBezTo>
                  <a:pt x="207" y="1133"/>
                  <a:pt x="309" y="1205"/>
                  <a:pt x="427" y="1264"/>
                </a:cubicBezTo>
                <a:cubicBezTo>
                  <a:pt x="681" y="1391"/>
                  <a:pt x="1023" y="1467"/>
                  <a:pt x="1400" y="1467"/>
                </a:cubicBezTo>
                <a:cubicBezTo>
                  <a:pt x="1777" y="1467"/>
                  <a:pt x="2119" y="1391"/>
                  <a:pt x="2373" y="1264"/>
                </a:cubicBezTo>
                <a:cubicBezTo>
                  <a:pt x="2491" y="1205"/>
                  <a:pt x="2593" y="1133"/>
                  <a:pt x="2667" y="1051"/>
                </a:cubicBezTo>
                <a:lnTo>
                  <a:pt x="2667" y="1444"/>
                </a:lnTo>
                <a:cubicBezTo>
                  <a:pt x="2667" y="1593"/>
                  <a:pt x="2542" y="1742"/>
                  <a:pt x="2313" y="1856"/>
                </a:cubicBezTo>
                <a:cubicBezTo>
                  <a:pt x="2084" y="1971"/>
                  <a:pt x="1759" y="2044"/>
                  <a:pt x="1400" y="2044"/>
                </a:cubicBezTo>
                <a:cubicBezTo>
                  <a:pt x="1041" y="2044"/>
                  <a:pt x="716" y="1971"/>
                  <a:pt x="487" y="1856"/>
                </a:cubicBezTo>
                <a:cubicBezTo>
                  <a:pt x="258" y="1742"/>
                  <a:pt x="133" y="1593"/>
                  <a:pt x="133" y="1444"/>
                </a:cubicBezTo>
                <a:lnTo>
                  <a:pt x="133" y="1051"/>
                </a:lnTo>
                <a:close/>
                <a:moveTo>
                  <a:pt x="133" y="1762"/>
                </a:moveTo>
                <a:cubicBezTo>
                  <a:pt x="207" y="1844"/>
                  <a:pt x="309" y="1916"/>
                  <a:pt x="427" y="1975"/>
                </a:cubicBezTo>
                <a:cubicBezTo>
                  <a:pt x="681" y="2102"/>
                  <a:pt x="1023" y="2178"/>
                  <a:pt x="1400" y="2178"/>
                </a:cubicBezTo>
                <a:cubicBezTo>
                  <a:pt x="1777" y="2178"/>
                  <a:pt x="2119" y="2102"/>
                  <a:pt x="2373" y="1975"/>
                </a:cubicBezTo>
                <a:cubicBezTo>
                  <a:pt x="2491" y="1916"/>
                  <a:pt x="2593" y="1844"/>
                  <a:pt x="2667" y="1762"/>
                </a:cubicBezTo>
                <a:lnTo>
                  <a:pt x="2667" y="2156"/>
                </a:lnTo>
                <a:cubicBezTo>
                  <a:pt x="2667" y="2304"/>
                  <a:pt x="2542" y="2453"/>
                  <a:pt x="2313" y="2567"/>
                </a:cubicBezTo>
                <a:cubicBezTo>
                  <a:pt x="2084" y="2682"/>
                  <a:pt x="1759" y="2756"/>
                  <a:pt x="1400" y="2756"/>
                </a:cubicBezTo>
                <a:cubicBezTo>
                  <a:pt x="1041" y="2756"/>
                  <a:pt x="716" y="2682"/>
                  <a:pt x="487" y="2567"/>
                </a:cubicBezTo>
                <a:cubicBezTo>
                  <a:pt x="258" y="2453"/>
                  <a:pt x="133" y="2304"/>
                  <a:pt x="133" y="2156"/>
                </a:cubicBezTo>
                <a:lnTo>
                  <a:pt x="133" y="1762"/>
                </a:lnTo>
                <a:close/>
                <a:moveTo>
                  <a:pt x="133" y="2473"/>
                </a:moveTo>
                <a:cubicBezTo>
                  <a:pt x="207" y="2555"/>
                  <a:pt x="309" y="2627"/>
                  <a:pt x="427" y="2687"/>
                </a:cubicBezTo>
                <a:cubicBezTo>
                  <a:pt x="681" y="2813"/>
                  <a:pt x="1023" y="2889"/>
                  <a:pt x="1400" y="2889"/>
                </a:cubicBezTo>
                <a:cubicBezTo>
                  <a:pt x="1777" y="2889"/>
                  <a:pt x="2119" y="2813"/>
                  <a:pt x="2373" y="2687"/>
                </a:cubicBezTo>
                <a:cubicBezTo>
                  <a:pt x="2491" y="2627"/>
                  <a:pt x="2593" y="2555"/>
                  <a:pt x="2667" y="2473"/>
                </a:cubicBezTo>
                <a:lnTo>
                  <a:pt x="2667" y="2867"/>
                </a:lnTo>
                <a:cubicBezTo>
                  <a:pt x="2667" y="3015"/>
                  <a:pt x="2542" y="3164"/>
                  <a:pt x="2313" y="3278"/>
                </a:cubicBezTo>
                <a:cubicBezTo>
                  <a:pt x="2084" y="3393"/>
                  <a:pt x="1759" y="3467"/>
                  <a:pt x="1400" y="3467"/>
                </a:cubicBezTo>
                <a:cubicBezTo>
                  <a:pt x="1041" y="3467"/>
                  <a:pt x="716" y="3393"/>
                  <a:pt x="487" y="3278"/>
                </a:cubicBezTo>
                <a:cubicBezTo>
                  <a:pt x="258" y="3164"/>
                  <a:pt x="133" y="3015"/>
                  <a:pt x="133" y="2867"/>
                </a:cubicBezTo>
                <a:lnTo>
                  <a:pt x="133" y="2473"/>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2" name="矩形 41">
            <a:extLst>
              <a:ext uri="{FF2B5EF4-FFF2-40B4-BE49-F238E27FC236}">
                <a16:creationId xmlns="" xmlns:a16="http://schemas.microsoft.com/office/drawing/2014/main" id="{FA991FA2-34FC-4A70-9F8B-8260B012E485}"/>
              </a:ext>
            </a:extLst>
          </p:cNvPr>
          <p:cNvSpPr/>
          <p:nvPr/>
        </p:nvSpPr>
        <p:spPr>
          <a:xfrm>
            <a:off x="5126146" y="3204038"/>
            <a:ext cx="1928733"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mn-cs"/>
              </a:rPr>
              <a:t>简单化的信息内容</a:t>
            </a:r>
          </a:p>
        </p:txBody>
      </p:sp>
      <p:sp>
        <p:nvSpPr>
          <p:cNvPr id="43" name="椭圆 42">
            <a:extLst>
              <a:ext uri="{FF2B5EF4-FFF2-40B4-BE49-F238E27FC236}">
                <a16:creationId xmlns="" xmlns:a16="http://schemas.microsoft.com/office/drawing/2014/main" id="{95402ED8-B945-465A-BA06-0D7669BBBD4B}"/>
              </a:ext>
            </a:extLst>
          </p:cNvPr>
          <p:cNvSpPr/>
          <p:nvPr/>
        </p:nvSpPr>
        <p:spPr>
          <a:xfrm rot="9092363">
            <a:off x="5772932" y="2472339"/>
            <a:ext cx="635160" cy="635160"/>
          </a:xfrm>
          <a:prstGeom prst="ellipse">
            <a:avLst/>
          </a:prstGeom>
          <a:gradFill>
            <a:gsLst>
              <a:gs pos="100000">
                <a:srgbClr val="F7A35D"/>
              </a:gs>
              <a:gs pos="0">
                <a:srgbClr val="F9BD8B"/>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 name="Oval 38">
            <a:extLst>
              <a:ext uri="{FF2B5EF4-FFF2-40B4-BE49-F238E27FC236}">
                <a16:creationId xmlns="" xmlns:a16="http://schemas.microsoft.com/office/drawing/2014/main" id="{4C8B2622-397B-4A57-AD56-0A49C879CDBB}"/>
              </a:ext>
            </a:extLst>
          </p:cNvPr>
          <p:cNvSpPr/>
          <p:nvPr/>
        </p:nvSpPr>
        <p:spPr>
          <a:xfrm>
            <a:off x="5930023" y="2654596"/>
            <a:ext cx="320978" cy="270646"/>
          </a:xfrm>
          <a:custGeom>
            <a:avLst/>
            <a:gdLst>
              <a:gd name="T0" fmla="*/ 3592 w 3960"/>
              <a:gd name="T1" fmla="*/ 1100 h 3344"/>
              <a:gd name="T2" fmla="*/ 3168 w 3960"/>
              <a:gd name="T3" fmla="*/ 1100 h 3344"/>
              <a:gd name="T4" fmla="*/ 3168 w 3960"/>
              <a:gd name="T5" fmla="*/ 420 h 3344"/>
              <a:gd name="T6" fmla="*/ 2748 w 3960"/>
              <a:gd name="T7" fmla="*/ 0 h 3344"/>
              <a:gd name="T8" fmla="*/ 420 w 3960"/>
              <a:gd name="T9" fmla="*/ 0 h 3344"/>
              <a:gd name="T10" fmla="*/ 0 w 3960"/>
              <a:gd name="T11" fmla="*/ 420 h 3344"/>
              <a:gd name="T12" fmla="*/ 0 w 3960"/>
              <a:gd name="T13" fmla="*/ 1692 h 3344"/>
              <a:gd name="T14" fmla="*/ 420 w 3960"/>
              <a:gd name="T15" fmla="*/ 2112 h 3344"/>
              <a:gd name="T16" fmla="*/ 726 w 3960"/>
              <a:gd name="T17" fmla="*/ 2112 h 3344"/>
              <a:gd name="T18" fmla="*/ 726 w 3960"/>
              <a:gd name="T19" fmla="*/ 2552 h 3344"/>
              <a:gd name="T20" fmla="*/ 808 w 3960"/>
              <a:gd name="T21" fmla="*/ 2674 h 3344"/>
              <a:gd name="T22" fmla="*/ 858 w 3960"/>
              <a:gd name="T23" fmla="*/ 2684 h 3344"/>
              <a:gd name="T24" fmla="*/ 952 w 3960"/>
              <a:gd name="T25" fmla="*/ 2646 h 3344"/>
              <a:gd name="T26" fmla="*/ 1320 w 3960"/>
              <a:gd name="T27" fmla="*/ 2277 h 3344"/>
              <a:gd name="T28" fmla="*/ 1320 w 3960"/>
              <a:gd name="T29" fmla="*/ 2508 h 3344"/>
              <a:gd name="T30" fmla="*/ 1688 w 3960"/>
              <a:gd name="T31" fmla="*/ 2876 h 3344"/>
              <a:gd name="T32" fmla="*/ 2711 w 3960"/>
              <a:gd name="T33" fmla="*/ 2876 h 3344"/>
              <a:gd name="T34" fmla="*/ 3140 w 3960"/>
              <a:gd name="T35" fmla="*/ 3306 h 3344"/>
              <a:gd name="T36" fmla="*/ 3234 w 3960"/>
              <a:gd name="T37" fmla="*/ 3344 h 3344"/>
              <a:gd name="T38" fmla="*/ 3284 w 3960"/>
              <a:gd name="T39" fmla="*/ 3334 h 3344"/>
              <a:gd name="T40" fmla="*/ 3366 w 3960"/>
              <a:gd name="T41" fmla="*/ 3212 h 3344"/>
              <a:gd name="T42" fmla="*/ 3366 w 3960"/>
              <a:gd name="T43" fmla="*/ 2876 h 3344"/>
              <a:gd name="T44" fmla="*/ 3592 w 3960"/>
              <a:gd name="T45" fmla="*/ 2876 h 3344"/>
              <a:gd name="T46" fmla="*/ 3960 w 3960"/>
              <a:gd name="T47" fmla="*/ 2508 h 3344"/>
              <a:gd name="T48" fmla="*/ 3960 w 3960"/>
              <a:gd name="T49" fmla="*/ 1468 h 3344"/>
              <a:gd name="T50" fmla="*/ 3592 w 3960"/>
              <a:gd name="T51" fmla="*/ 1100 h 3344"/>
              <a:gd name="T52" fmla="*/ 858 w 3960"/>
              <a:gd name="T53" fmla="*/ 1848 h 3344"/>
              <a:gd name="T54" fmla="*/ 420 w 3960"/>
              <a:gd name="T55" fmla="*/ 1848 h 3344"/>
              <a:gd name="T56" fmla="*/ 264 w 3960"/>
              <a:gd name="T57" fmla="*/ 1692 h 3344"/>
              <a:gd name="T58" fmla="*/ 264 w 3960"/>
              <a:gd name="T59" fmla="*/ 420 h 3344"/>
              <a:gd name="T60" fmla="*/ 420 w 3960"/>
              <a:gd name="T61" fmla="*/ 264 h 3344"/>
              <a:gd name="T62" fmla="*/ 2748 w 3960"/>
              <a:gd name="T63" fmla="*/ 264 h 3344"/>
              <a:gd name="T64" fmla="*/ 2904 w 3960"/>
              <a:gd name="T65" fmla="*/ 420 h 3344"/>
              <a:gd name="T66" fmla="*/ 2904 w 3960"/>
              <a:gd name="T67" fmla="*/ 1692 h 3344"/>
              <a:gd name="T68" fmla="*/ 2748 w 3960"/>
              <a:gd name="T69" fmla="*/ 1848 h 3344"/>
              <a:gd name="T70" fmla="*/ 1430 w 3960"/>
              <a:gd name="T71" fmla="*/ 1848 h 3344"/>
              <a:gd name="T72" fmla="*/ 1337 w 3960"/>
              <a:gd name="T73" fmla="*/ 1887 h 3344"/>
              <a:gd name="T74" fmla="*/ 990 w 3960"/>
              <a:gd name="T75" fmla="*/ 2233 h 3344"/>
              <a:gd name="T76" fmla="*/ 990 w 3960"/>
              <a:gd name="T77" fmla="*/ 1980 h 3344"/>
              <a:gd name="T78" fmla="*/ 858 w 3960"/>
              <a:gd name="T79" fmla="*/ 1848 h 3344"/>
              <a:gd name="T80" fmla="*/ 3696 w 3960"/>
              <a:gd name="T81" fmla="*/ 2508 h 3344"/>
              <a:gd name="T82" fmla="*/ 3592 w 3960"/>
              <a:gd name="T83" fmla="*/ 2612 h 3344"/>
              <a:gd name="T84" fmla="*/ 3234 w 3960"/>
              <a:gd name="T85" fmla="*/ 2612 h 3344"/>
              <a:gd name="T86" fmla="*/ 3102 w 3960"/>
              <a:gd name="T87" fmla="*/ 2744 h 3344"/>
              <a:gd name="T88" fmla="*/ 3102 w 3960"/>
              <a:gd name="T89" fmla="*/ 2893 h 3344"/>
              <a:gd name="T90" fmla="*/ 2859 w 3960"/>
              <a:gd name="T91" fmla="*/ 2651 h 3344"/>
              <a:gd name="T92" fmla="*/ 2766 w 3960"/>
              <a:gd name="T93" fmla="*/ 2612 h 3344"/>
              <a:gd name="T94" fmla="*/ 1688 w 3960"/>
              <a:gd name="T95" fmla="*/ 2612 h 3344"/>
              <a:gd name="T96" fmla="*/ 1584 w 3960"/>
              <a:gd name="T97" fmla="*/ 2508 h 3344"/>
              <a:gd name="T98" fmla="*/ 1584 w 3960"/>
              <a:gd name="T99" fmla="*/ 2112 h 3344"/>
              <a:gd name="T100" fmla="*/ 2748 w 3960"/>
              <a:gd name="T101" fmla="*/ 2112 h 3344"/>
              <a:gd name="T102" fmla="*/ 3168 w 3960"/>
              <a:gd name="T103" fmla="*/ 1692 h 3344"/>
              <a:gd name="T104" fmla="*/ 3168 w 3960"/>
              <a:gd name="T105" fmla="*/ 1364 h 3344"/>
              <a:gd name="T106" fmla="*/ 3592 w 3960"/>
              <a:gd name="T107" fmla="*/ 1364 h 3344"/>
              <a:gd name="T108" fmla="*/ 3696 w 3960"/>
              <a:gd name="T109" fmla="*/ 1468 h 3344"/>
              <a:gd name="T110" fmla="*/ 3696 w 3960"/>
              <a:gd name="T111" fmla="*/ 2508 h 3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60" h="3344">
                <a:moveTo>
                  <a:pt x="3592" y="1100"/>
                </a:moveTo>
                <a:lnTo>
                  <a:pt x="3168" y="1100"/>
                </a:lnTo>
                <a:lnTo>
                  <a:pt x="3168" y="420"/>
                </a:lnTo>
                <a:cubicBezTo>
                  <a:pt x="3168" y="188"/>
                  <a:pt x="2980" y="0"/>
                  <a:pt x="2748" y="0"/>
                </a:cubicBezTo>
                <a:lnTo>
                  <a:pt x="420" y="0"/>
                </a:lnTo>
                <a:cubicBezTo>
                  <a:pt x="188" y="0"/>
                  <a:pt x="0" y="188"/>
                  <a:pt x="0" y="420"/>
                </a:cubicBezTo>
                <a:lnTo>
                  <a:pt x="0" y="1692"/>
                </a:lnTo>
                <a:cubicBezTo>
                  <a:pt x="0" y="1924"/>
                  <a:pt x="188" y="2112"/>
                  <a:pt x="420" y="2112"/>
                </a:cubicBezTo>
                <a:lnTo>
                  <a:pt x="726" y="2112"/>
                </a:lnTo>
                <a:lnTo>
                  <a:pt x="726" y="2552"/>
                </a:lnTo>
                <a:cubicBezTo>
                  <a:pt x="726" y="2606"/>
                  <a:pt x="758" y="2654"/>
                  <a:pt x="808" y="2674"/>
                </a:cubicBezTo>
                <a:cubicBezTo>
                  <a:pt x="824" y="2681"/>
                  <a:pt x="841" y="2684"/>
                  <a:pt x="858" y="2684"/>
                </a:cubicBezTo>
                <a:cubicBezTo>
                  <a:pt x="892" y="2684"/>
                  <a:pt x="926" y="2671"/>
                  <a:pt x="952" y="2646"/>
                </a:cubicBezTo>
                <a:lnTo>
                  <a:pt x="1320" y="2277"/>
                </a:lnTo>
                <a:lnTo>
                  <a:pt x="1320" y="2508"/>
                </a:lnTo>
                <a:cubicBezTo>
                  <a:pt x="1320" y="2711"/>
                  <a:pt x="1485" y="2876"/>
                  <a:pt x="1688" y="2876"/>
                </a:cubicBezTo>
                <a:lnTo>
                  <a:pt x="2711" y="2876"/>
                </a:lnTo>
                <a:lnTo>
                  <a:pt x="3140" y="3306"/>
                </a:lnTo>
                <a:cubicBezTo>
                  <a:pt x="3166" y="3331"/>
                  <a:pt x="3199" y="3344"/>
                  <a:pt x="3234" y="3344"/>
                </a:cubicBezTo>
                <a:cubicBezTo>
                  <a:pt x="3251" y="3344"/>
                  <a:pt x="3268" y="3341"/>
                  <a:pt x="3284" y="3334"/>
                </a:cubicBezTo>
                <a:cubicBezTo>
                  <a:pt x="3334" y="3314"/>
                  <a:pt x="3366" y="3266"/>
                  <a:pt x="3366" y="3212"/>
                </a:cubicBezTo>
                <a:lnTo>
                  <a:pt x="3366" y="2876"/>
                </a:lnTo>
                <a:lnTo>
                  <a:pt x="3592" y="2876"/>
                </a:lnTo>
                <a:cubicBezTo>
                  <a:pt x="3795" y="2876"/>
                  <a:pt x="3960" y="2711"/>
                  <a:pt x="3960" y="2508"/>
                </a:cubicBezTo>
                <a:lnTo>
                  <a:pt x="3960" y="1468"/>
                </a:lnTo>
                <a:cubicBezTo>
                  <a:pt x="3960" y="1265"/>
                  <a:pt x="3795" y="1100"/>
                  <a:pt x="3592" y="1100"/>
                </a:cubicBezTo>
                <a:close/>
                <a:moveTo>
                  <a:pt x="858" y="1848"/>
                </a:moveTo>
                <a:lnTo>
                  <a:pt x="420" y="1848"/>
                </a:lnTo>
                <a:cubicBezTo>
                  <a:pt x="334" y="1848"/>
                  <a:pt x="264" y="1778"/>
                  <a:pt x="264" y="1692"/>
                </a:cubicBezTo>
                <a:lnTo>
                  <a:pt x="264" y="420"/>
                </a:lnTo>
                <a:cubicBezTo>
                  <a:pt x="264" y="334"/>
                  <a:pt x="334" y="264"/>
                  <a:pt x="420" y="264"/>
                </a:cubicBezTo>
                <a:lnTo>
                  <a:pt x="2748" y="264"/>
                </a:lnTo>
                <a:cubicBezTo>
                  <a:pt x="2834" y="264"/>
                  <a:pt x="2904" y="334"/>
                  <a:pt x="2904" y="420"/>
                </a:cubicBezTo>
                <a:lnTo>
                  <a:pt x="2904" y="1692"/>
                </a:lnTo>
                <a:cubicBezTo>
                  <a:pt x="2904" y="1778"/>
                  <a:pt x="2834" y="1848"/>
                  <a:pt x="2748" y="1848"/>
                </a:cubicBezTo>
                <a:lnTo>
                  <a:pt x="1430" y="1848"/>
                </a:lnTo>
                <a:cubicBezTo>
                  <a:pt x="1395" y="1848"/>
                  <a:pt x="1361" y="1862"/>
                  <a:pt x="1337" y="1887"/>
                </a:cubicBezTo>
                <a:lnTo>
                  <a:pt x="990" y="2233"/>
                </a:lnTo>
                <a:lnTo>
                  <a:pt x="990" y="1980"/>
                </a:lnTo>
                <a:cubicBezTo>
                  <a:pt x="990" y="1907"/>
                  <a:pt x="931" y="1848"/>
                  <a:pt x="858" y="1848"/>
                </a:cubicBezTo>
                <a:close/>
                <a:moveTo>
                  <a:pt x="3696" y="2508"/>
                </a:moveTo>
                <a:cubicBezTo>
                  <a:pt x="3696" y="2565"/>
                  <a:pt x="3649" y="2612"/>
                  <a:pt x="3592" y="2612"/>
                </a:cubicBezTo>
                <a:lnTo>
                  <a:pt x="3234" y="2612"/>
                </a:lnTo>
                <a:cubicBezTo>
                  <a:pt x="3161" y="2612"/>
                  <a:pt x="3102" y="2671"/>
                  <a:pt x="3102" y="2744"/>
                </a:cubicBezTo>
                <a:lnTo>
                  <a:pt x="3102" y="2893"/>
                </a:lnTo>
                <a:lnTo>
                  <a:pt x="2859" y="2651"/>
                </a:lnTo>
                <a:cubicBezTo>
                  <a:pt x="2835" y="2626"/>
                  <a:pt x="2801" y="2612"/>
                  <a:pt x="2766" y="2612"/>
                </a:cubicBezTo>
                <a:lnTo>
                  <a:pt x="1688" y="2612"/>
                </a:lnTo>
                <a:cubicBezTo>
                  <a:pt x="1631" y="2612"/>
                  <a:pt x="1584" y="2565"/>
                  <a:pt x="1584" y="2508"/>
                </a:cubicBezTo>
                <a:lnTo>
                  <a:pt x="1584" y="2112"/>
                </a:lnTo>
                <a:lnTo>
                  <a:pt x="2748" y="2112"/>
                </a:lnTo>
                <a:cubicBezTo>
                  <a:pt x="2980" y="2112"/>
                  <a:pt x="3168" y="1924"/>
                  <a:pt x="3168" y="1692"/>
                </a:cubicBezTo>
                <a:lnTo>
                  <a:pt x="3168" y="1364"/>
                </a:lnTo>
                <a:lnTo>
                  <a:pt x="3592" y="1364"/>
                </a:lnTo>
                <a:cubicBezTo>
                  <a:pt x="3649" y="1364"/>
                  <a:pt x="3696" y="1411"/>
                  <a:pt x="3696" y="1468"/>
                </a:cubicBezTo>
                <a:lnTo>
                  <a:pt x="3696" y="2508"/>
                </a:lnTo>
                <a:close/>
              </a:path>
            </a:pathLst>
          </a:cu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 name="矩形 50">
            <a:extLst>
              <a:ext uri="{FF2B5EF4-FFF2-40B4-BE49-F238E27FC236}">
                <a16:creationId xmlns="" xmlns:a16="http://schemas.microsoft.com/office/drawing/2014/main" id="{BD495563-4BC2-4B6F-844E-8C4FC372F2B9}"/>
              </a:ext>
            </a:extLst>
          </p:cNvPr>
          <p:cNvSpPr/>
          <p:nvPr/>
        </p:nvSpPr>
        <p:spPr>
          <a:xfrm>
            <a:off x="5126146" y="4858350"/>
            <a:ext cx="1928733"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mn-cs"/>
              </a:rPr>
              <a:t>利用现有通信网络</a:t>
            </a:r>
          </a:p>
        </p:txBody>
      </p:sp>
      <p:sp>
        <p:nvSpPr>
          <p:cNvPr id="52" name="椭圆 51">
            <a:extLst>
              <a:ext uri="{FF2B5EF4-FFF2-40B4-BE49-F238E27FC236}">
                <a16:creationId xmlns="" xmlns:a16="http://schemas.microsoft.com/office/drawing/2014/main" id="{BA460067-92CD-4CC9-A2FB-B80C148F486B}"/>
              </a:ext>
            </a:extLst>
          </p:cNvPr>
          <p:cNvSpPr/>
          <p:nvPr/>
        </p:nvSpPr>
        <p:spPr>
          <a:xfrm rot="9092363">
            <a:off x="5772932" y="4126651"/>
            <a:ext cx="635160" cy="635160"/>
          </a:xfrm>
          <a:prstGeom prst="ellipse">
            <a:avLst/>
          </a:prstGeom>
          <a:gradFill>
            <a:gsLst>
              <a:gs pos="0">
                <a:srgbClr val="98B8EC"/>
              </a:gs>
              <a:gs pos="100000">
                <a:srgbClr val="6393E2"/>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 name="Oval 38">
            <a:extLst>
              <a:ext uri="{FF2B5EF4-FFF2-40B4-BE49-F238E27FC236}">
                <a16:creationId xmlns="" xmlns:a16="http://schemas.microsoft.com/office/drawing/2014/main" id="{C3B78327-172A-4527-AC47-6B1637794F5D}"/>
              </a:ext>
            </a:extLst>
          </p:cNvPr>
          <p:cNvSpPr/>
          <p:nvPr/>
        </p:nvSpPr>
        <p:spPr>
          <a:xfrm>
            <a:off x="5930023" y="4284019"/>
            <a:ext cx="320978" cy="320423"/>
          </a:xfrm>
          <a:custGeom>
            <a:avLst/>
            <a:gdLst>
              <a:gd name="T0" fmla="*/ 575 w 650"/>
              <a:gd name="T1" fmla="*/ 117 h 650"/>
              <a:gd name="T2" fmla="*/ 324 w 650"/>
              <a:gd name="T3" fmla="*/ 0 h 650"/>
              <a:gd name="T4" fmla="*/ 323 w 650"/>
              <a:gd name="T5" fmla="*/ 0 h 650"/>
              <a:gd name="T6" fmla="*/ 60 w 650"/>
              <a:gd name="T7" fmla="*/ 138 h 650"/>
              <a:gd name="T8" fmla="*/ 60 w 650"/>
              <a:gd name="T9" fmla="*/ 512 h 650"/>
              <a:gd name="T10" fmla="*/ 323 w 650"/>
              <a:gd name="T11" fmla="*/ 650 h 650"/>
              <a:gd name="T12" fmla="*/ 324 w 650"/>
              <a:gd name="T13" fmla="*/ 650 h 650"/>
              <a:gd name="T14" fmla="*/ 575 w 650"/>
              <a:gd name="T15" fmla="*/ 533 h 650"/>
              <a:gd name="T16" fmla="*/ 650 w 650"/>
              <a:gd name="T17" fmla="*/ 325 h 650"/>
              <a:gd name="T18" fmla="*/ 230 w 650"/>
              <a:gd name="T19" fmla="*/ 42 h 650"/>
              <a:gd name="T20" fmla="*/ 97 w 650"/>
              <a:gd name="T21" fmla="*/ 133 h 650"/>
              <a:gd name="T22" fmla="*/ 81 w 650"/>
              <a:gd name="T23" fmla="*/ 154 h 650"/>
              <a:gd name="T24" fmla="*/ 133 w 650"/>
              <a:gd name="T25" fmla="*/ 322 h 650"/>
              <a:gd name="T26" fmla="*/ 81 w 650"/>
              <a:gd name="T27" fmla="*/ 154 h 650"/>
              <a:gd name="T28" fmla="*/ 133 w 650"/>
              <a:gd name="T29" fmla="*/ 349 h 650"/>
              <a:gd name="T30" fmla="*/ 81 w 650"/>
              <a:gd name="T31" fmla="*/ 496 h 650"/>
              <a:gd name="T32" fmla="*/ 97 w 650"/>
              <a:gd name="T33" fmla="*/ 517 h 650"/>
              <a:gd name="T34" fmla="*/ 230 w 650"/>
              <a:gd name="T35" fmla="*/ 608 h 650"/>
              <a:gd name="T36" fmla="*/ 312 w 650"/>
              <a:gd name="T37" fmla="*/ 622 h 650"/>
              <a:gd name="T38" fmla="*/ 312 w 650"/>
              <a:gd name="T39" fmla="*/ 458 h 650"/>
              <a:gd name="T40" fmla="*/ 312 w 650"/>
              <a:gd name="T41" fmla="*/ 432 h 650"/>
              <a:gd name="T42" fmla="*/ 160 w 650"/>
              <a:gd name="T43" fmla="*/ 349 h 650"/>
              <a:gd name="T44" fmla="*/ 312 w 650"/>
              <a:gd name="T45" fmla="*/ 432 h 650"/>
              <a:gd name="T46" fmla="*/ 159 w 650"/>
              <a:gd name="T47" fmla="*/ 322 h 650"/>
              <a:gd name="T48" fmla="*/ 312 w 650"/>
              <a:gd name="T49" fmla="*/ 218 h 650"/>
              <a:gd name="T50" fmla="*/ 312 w 650"/>
              <a:gd name="T51" fmla="*/ 192 h 650"/>
              <a:gd name="T52" fmla="*/ 312 w 650"/>
              <a:gd name="T53" fmla="*/ 28 h 650"/>
              <a:gd name="T54" fmla="*/ 623 w 650"/>
              <a:gd name="T55" fmla="*/ 322 h 650"/>
              <a:gd name="T56" fmla="*/ 498 w 650"/>
              <a:gd name="T57" fmla="*/ 189 h 650"/>
              <a:gd name="T58" fmla="*/ 623 w 650"/>
              <a:gd name="T59" fmla="*/ 322 h 650"/>
              <a:gd name="T60" fmla="*/ 490 w 650"/>
              <a:gd name="T61" fmla="*/ 164 h 650"/>
              <a:gd name="T62" fmla="*/ 553 w 650"/>
              <a:gd name="T63" fmla="*/ 133 h 650"/>
              <a:gd name="T64" fmla="*/ 466 w 650"/>
              <a:gd name="T65" fmla="*/ 172 h 650"/>
              <a:gd name="T66" fmla="*/ 338 w 650"/>
              <a:gd name="T67" fmla="*/ 28 h 650"/>
              <a:gd name="T68" fmla="*/ 473 w 650"/>
              <a:gd name="T69" fmla="*/ 198 h 650"/>
              <a:gd name="T70" fmla="*/ 338 w 650"/>
              <a:gd name="T71" fmla="*/ 322 h 650"/>
              <a:gd name="T72" fmla="*/ 338 w 650"/>
              <a:gd name="T73" fmla="*/ 349 h 650"/>
              <a:gd name="T74" fmla="*/ 473 w 650"/>
              <a:gd name="T75" fmla="*/ 452 h 650"/>
              <a:gd name="T76" fmla="*/ 338 w 650"/>
              <a:gd name="T77" fmla="*/ 349 h 650"/>
              <a:gd name="T78" fmla="*/ 338 w 650"/>
              <a:gd name="T79" fmla="*/ 622 h 650"/>
              <a:gd name="T80" fmla="*/ 466 w 650"/>
              <a:gd name="T81" fmla="*/ 477 h 650"/>
              <a:gd name="T82" fmla="*/ 418 w 650"/>
              <a:gd name="T83" fmla="*/ 609 h 650"/>
              <a:gd name="T84" fmla="*/ 553 w 650"/>
              <a:gd name="T85" fmla="*/ 517 h 650"/>
              <a:gd name="T86" fmla="*/ 569 w 650"/>
              <a:gd name="T87" fmla="*/ 496 h 650"/>
              <a:gd name="T88" fmla="*/ 515 w 650"/>
              <a:gd name="T89" fmla="*/ 349 h 650"/>
              <a:gd name="T90" fmla="*/ 569 w 650"/>
              <a:gd name="T91" fmla="*/ 496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0" h="650">
                <a:moveTo>
                  <a:pt x="590" y="138"/>
                </a:moveTo>
                <a:cubicBezTo>
                  <a:pt x="585" y="131"/>
                  <a:pt x="580" y="124"/>
                  <a:pt x="575" y="117"/>
                </a:cubicBezTo>
                <a:cubicBezTo>
                  <a:pt x="515" y="46"/>
                  <a:pt x="425" y="0"/>
                  <a:pt x="325" y="0"/>
                </a:cubicBezTo>
                <a:cubicBezTo>
                  <a:pt x="325" y="0"/>
                  <a:pt x="325" y="0"/>
                  <a:pt x="324" y="0"/>
                </a:cubicBezTo>
                <a:cubicBezTo>
                  <a:pt x="324" y="0"/>
                  <a:pt x="324" y="0"/>
                  <a:pt x="324" y="0"/>
                </a:cubicBezTo>
                <a:cubicBezTo>
                  <a:pt x="324" y="0"/>
                  <a:pt x="323" y="0"/>
                  <a:pt x="323" y="0"/>
                </a:cubicBezTo>
                <a:cubicBezTo>
                  <a:pt x="224" y="1"/>
                  <a:pt x="135" y="46"/>
                  <a:pt x="75" y="117"/>
                </a:cubicBezTo>
                <a:cubicBezTo>
                  <a:pt x="70" y="124"/>
                  <a:pt x="65" y="131"/>
                  <a:pt x="60" y="138"/>
                </a:cubicBezTo>
                <a:cubicBezTo>
                  <a:pt x="22" y="191"/>
                  <a:pt x="0" y="255"/>
                  <a:pt x="0" y="325"/>
                </a:cubicBezTo>
                <a:cubicBezTo>
                  <a:pt x="0" y="395"/>
                  <a:pt x="22" y="459"/>
                  <a:pt x="60" y="512"/>
                </a:cubicBezTo>
                <a:cubicBezTo>
                  <a:pt x="65" y="519"/>
                  <a:pt x="70" y="526"/>
                  <a:pt x="75" y="533"/>
                </a:cubicBezTo>
                <a:cubicBezTo>
                  <a:pt x="135" y="604"/>
                  <a:pt x="224" y="649"/>
                  <a:pt x="323" y="650"/>
                </a:cubicBezTo>
                <a:cubicBezTo>
                  <a:pt x="323" y="650"/>
                  <a:pt x="324" y="650"/>
                  <a:pt x="324" y="650"/>
                </a:cubicBezTo>
                <a:cubicBezTo>
                  <a:pt x="324" y="650"/>
                  <a:pt x="324" y="650"/>
                  <a:pt x="324" y="650"/>
                </a:cubicBezTo>
                <a:cubicBezTo>
                  <a:pt x="325" y="650"/>
                  <a:pt x="325" y="650"/>
                  <a:pt x="325" y="650"/>
                </a:cubicBezTo>
                <a:cubicBezTo>
                  <a:pt x="425" y="650"/>
                  <a:pt x="515" y="604"/>
                  <a:pt x="575" y="533"/>
                </a:cubicBezTo>
                <a:cubicBezTo>
                  <a:pt x="580" y="526"/>
                  <a:pt x="585" y="519"/>
                  <a:pt x="590" y="512"/>
                </a:cubicBezTo>
                <a:cubicBezTo>
                  <a:pt x="628" y="459"/>
                  <a:pt x="650" y="395"/>
                  <a:pt x="650" y="325"/>
                </a:cubicBezTo>
                <a:cubicBezTo>
                  <a:pt x="650" y="255"/>
                  <a:pt x="628" y="191"/>
                  <a:pt x="590" y="138"/>
                </a:cubicBezTo>
                <a:close/>
                <a:moveTo>
                  <a:pt x="230" y="42"/>
                </a:moveTo>
                <a:cubicBezTo>
                  <a:pt x="200" y="71"/>
                  <a:pt x="175" y="113"/>
                  <a:pt x="158" y="164"/>
                </a:cubicBezTo>
                <a:cubicBezTo>
                  <a:pt x="135" y="155"/>
                  <a:pt x="115" y="145"/>
                  <a:pt x="97" y="133"/>
                </a:cubicBezTo>
                <a:cubicBezTo>
                  <a:pt x="132" y="92"/>
                  <a:pt x="178" y="60"/>
                  <a:pt x="230" y="42"/>
                </a:cubicBezTo>
                <a:close/>
                <a:moveTo>
                  <a:pt x="81" y="154"/>
                </a:moveTo>
                <a:cubicBezTo>
                  <a:pt x="101" y="167"/>
                  <a:pt x="125" y="179"/>
                  <a:pt x="151" y="189"/>
                </a:cubicBezTo>
                <a:cubicBezTo>
                  <a:pt x="139" y="229"/>
                  <a:pt x="133" y="275"/>
                  <a:pt x="133" y="322"/>
                </a:cubicBezTo>
                <a:lnTo>
                  <a:pt x="27" y="322"/>
                </a:lnTo>
                <a:cubicBezTo>
                  <a:pt x="27" y="260"/>
                  <a:pt x="47" y="201"/>
                  <a:pt x="81" y="154"/>
                </a:cubicBezTo>
                <a:close/>
                <a:moveTo>
                  <a:pt x="28" y="349"/>
                </a:moveTo>
                <a:lnTo>
                  <a:pt x="133" y="349"/>
                </a:lnTo>
                <a:cubicBezTo>
                  <a:pt x="135" y="389"/>
                  <a:pt x="141" y="427"/>
                  <a:pt x="151" y="461"/>
                </a:cubicBezTo>
                <a:cubicBezTo>
                  <a:pt x="125" y="471"/>
                  <a:pt x="101" y="483"/>
                  <a:pt x="81" y="496"/>
                </a:cubicBezTo>
                <a:cubicBezTo>
                  <a:pt x="51" y="454"/>
                  <a:pt x="32" y="404"/>
                  <a:pt x="28" y="349"/>
                </a:cubicBezTo>
                <a:close/>
                <a:moveTo>
                  <a:pt x="97" y="517"/>
                </a:moveTo>
                <a:cubicBezTo>
                  <a:pt x="115" y="505"/>
                  <a:pt x="135" y="495"/>
                  <a:pt x="158" y="486"/>
                </a:cubicBezTo>
                <a:cubicBezTo>
                  <a:pt x="175" y="537"/>
                  <a:pt x="200" y="579"/>
                  <a:pt x="230" y="608"/>
                </a:cubicBezTo>
                <a:cubicBezTo>
                  <a:pt x="178" y="590"/>
                  <a:pt x="132" y="558"/>
                  <a:pt x="97" y="517"/>
                </a:cubicBezTo>
                <a:close/>
                <a:moveTo>
                  <a:pt x="312" y="622"/>
                </a:moveTo>
                <a:cubicBezTo>
                  <a:pt x="257" y="615"/>
                  <a:pt x="210" y="559"/>
                  <a:pt x="183" y="478"/>
                </a:cubicBezTo>
                <a:cubicBezTo>
                  <a:pt x="222" y="466"/>
                  <a:pt x="265" y="459"/>
                  <a:pt x="312" y="458"/>
                </a:cubicBezTo>
                <a:lnTo>
                  <a:pt x="312" y="622"/>
                </a:lnTo>
                <a:close/>
                <a:moveTo>
                  <a:pt x="312" y="432"/>
                </a:moveTo>
                <a:cubicBezTo>
                  <a:pt x="263" y="433"/>
                  <a:pt x="217" y="440"/>
                  <a:pt x="175" y="453"/>
                </a:cubicBezTo>
                <a:cubicBezTo>
                  <a:pt x="167" y="421"/>
                  <a:pt x="162" y="386"/>
                  <a:pt x="160" y="349"/>
                </a:cubicBezTo>
                <a:lnTo>
                  <a:pt x="312" y="349"/>
                </a:lnTo>
                <a:lnTo>
                  <a:pt x="312" y="432"/>
                </a:lnTo>
                <a:close/>
                <a:moveTo>
                  <a:pt x="312" y="322"/>
                </a:moveTo>
                <a:lnTo>
                  <a:pt x="159" y="322"/>
                </a:lnTo>
                <a:cubicBezTo>
                  <a:pt x="160" y="277"/>
                  <a:pt x="166" y="235"/>
                  <a:pt x="176" y="197"/>
                </a:cubicBezTo>
                <a:cubicBezTo>
                  <a:pt x="217" y="210"/>
                  <a:pt x="263" y="217"/>
                  <a:pt x="312" y="218"/>
                </a:cubicBezTo>
                <a:lnTo>
                  <a:pt x="312" y="322"/>
                </a:lnTo>
                <a:close/>
                <a:moveTo>
                  <a:pt x="312" y="192"/>
                </a:moveTo>
                <a:cubicBezTo>
                  <a:pt x="265" y="191"/>
                  <a:pt x="222" y="184"/>
                  <a:pt x="183" y="172"/>
                </a:cubicBezTo>
                <a:cubicBezTo>
                  <a:pt x="210" y="91"/>
                  <a:pt x="257" y="35"/>
                  <a:pt x="312" y="28"/>
                </a:cubicBezTo>
                <a:lnTo>
                  <a:pt x="312" y="192"/>
                </a:lnTo>
                <a:close/>
                <a:moveTo>
                  <a:pt x="623" y="322"/>
                </a:moveTo>
                <a:lnTo>
                  <a:pt x="516" y="322"/>
                </a:lnTo>
                <a:cubicBezTo>
                  <a:pt x="515" y="275"/>
                  <a:pt x="509" y="230"/>
                  <a:pt x="498" y="189"/>
                </a:cubicBezTo>
                <a:cubicBezTo>
                  <a:pt x="524" y="179"/>
                  <a:pt x="548" y="167"/>
                  <a:pt x="569" y="154"/>
                </a:cubicBezTo>
                <a:cubicBezTo>
                  <a:pt x="602" y="201"/>
                  <a:pt x="623" y="260"/>
                  <a:pt x="623" y="322"/>
                </a:cubicBezTo>
                <a:close/>
                <a:moveTo>
                  <a:pt x="553" y="133"/>
                </a:moveTo>
                <a:cubicBezTo>
                  <a:pt x="535" y="145"/>
                  <a:pt x="514" y="156"/>
                  <a:pt x="490" y="164"/>
                </a:cubicBezTo>
                <a:cubicBezTo>
                  <a:pt x="473" y="113"/>
                  <a:pt x="448" y="70"/>
                  <a:pt x="418" y="41"/>
                </a:cubicBezTo>
                <a:cubicBezTo>
                  <a:pt x="471" y="59"/>
                  <a:pt x="518" y="91"/>
                  <a:pt x="553" y="133"/>
                </a:cubicBezTo>
                <a:close/>
                <a:moveTo>
                  <a:pt x="338" y="28"/>
                </a:moveTo>
                <a:cubicBezTo>
                  <a:pt x="392" y="36"/>
                  <a:pt x="439" y="92"/>
                  <a:pt x="466" y="172"/>
                </a:cubicBezTo>
                <a:cubicBezTo>
                  <a:pt x="427" y="184"/>
                  <a:pt x="384" y="191"/>
                  <a:pt x="338" y="192"/>
                </a:cubicBezTo>
                <a:lnTo>
                  <a:pt x="338" y="28"/>
                </a:lnTo>
                <a:close/>
                <a:moveTo>
                  <a:pt x="338" y="218"/>
                </a:moveTo>
                <a:cubicBezTo>
                  <a:pt x="387" y="217"/>
                  <a:pt x="432" y="210"/>
                  <a:pt x="473" y="198"/>
                </a:cubicBezTo>
                <a:cubicBezTo>
                  <a:pt x="483" y="235"/>
                  <a:pt x="489" y="278"/>
                  <a:pt x="489" y="322"/>
                </a:cubicBezTo>
                <a:lnTo>
                  <a:pt x="338" y="322"/>
                </a:lnTo>
                <a:lnTo>
                  <a:pt x="338" y="218"/>
                </a:lnTo>
                <a:close/>
                <a:moveTo>
                  <a:pt x="338" y="349"/>
                </a:moveTo>
                <a:lnTo>
                  <a:pt x="488" y="349"/>
                </a:lnTo>
                <a:cubicBezTo>
                  <a:pt x="487" y="386"/>
                  <a:pt x="481" y="421"/>
                  <a:pt x="473" y="452"/>
                </a:cubicBezTo>
                <a:cubicBezTo>
                  <a:pt x="432" y="440"/>
                  <a:pt x="387" y="433"/>
                  <a:pt x="338" y="432"/>
                </a:cubicBezTo>
                <a:lnTo>
                  <a:pt x="338" y="349"/>
                </a:lnTo>
                <a:lnTo>
                  <a:pt x="338" y="349"/>
                </a:lnTo>
                <a:close/>
                <a:moveTo>
                  <a:pt x="338" y="622"/>
                </a:moveTo>
                <a:lnTo>
                  <a:pt x="338" y="458"/>
                </a:lnTo>
                <a:cubicBezTo>
                  <a:pt x="384" y="459"/>
                  <a:pt x="427" y="466"/>
                  <a:pt x="466" y="477"/>
                </a:cubicBezTo>
                <a:cubicBezTo>
                  <a:pt x="439" y="558"/>
                  <a:pt x="392" y="614"/>
                  <a:pt x="338" y="622"/>
                </a:cubicBezTo>
                <a:close/>
                <a:moveTo>
                  <a:pt x="418" y="609"/>
                </a:moveTo>
                <a:cubicBezTo>
                  <a:pt x="448" y="580"/>
                  <a:pt x="473" y="537"/>
                  <a:pt x="490" y="486"/>
                </a:cubicBezTo>
                <a:cubicBezTo>
                  <a:pt x="514" y="494"/>
                  <a:pt x="535" y="505"/>
                  <a:pt x="553" y="517"/>
                </a:cubicBezTo>
                <a:cubicBezTo>
                  <a:pt x="518" y="559"/>
                  <a:pt x="471" y="591"/>
                  <a:pt x="418" y="609"/>
                </a:cubicBezTo>
                <a:close/>
                <a:moveTo>
                  <a:pt x="569" y="496"/>
                </a:moveTo>
                <a:cubicBezTo>
                  <a:pt x="548" y="483"/>
                  <a:pt x="524" y="471"/>
                  <a:pt x="498" y="461"/>
                </a:cubicBezTo>
                <a:cubicBezTo>
                  <a:pt x="507" y="426"/>
                  <a:pt x="513" y="389"/>
                  <a:pt x="515" y="349"/>
                </a:cubicBezTo>
                <a:lnTo>
                  <a:pt x="622" y="349"/>
                </a:lnTo>
                <a:cubicBezTo>
                  <a:pt x="618" y="404"/>
                  <a:pt x="599" y="454"/>
                  <a:pt x="569" y="496"/>
                </a:cubicBezTo>
                <a:close/>
              </a:path>
            </a:pathLst>
          </a:cu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 name="矩形 44">
            <a:extLst>
              <a:ext uri="{FF2B5EF4-FFF2-40B4-BE49-F238E27FC236}">
                <a16:creationId xmlns="" xmlns:a16="http://schemas.microsoft.com/office/drawing/2014/main" id="{C6D51B08-2D22-4CB6-B6EE-BB6650DE57DD}"/>
              </a:ext>
            </a:extLst>
          </p:cNvPr>
          <p:cNvSpPr/>
          <p:nvPr/>
        </p:nvSpPr>
        <p:spPr>
          <a:xfrm>
            <a:off x="8570625" y="3204038"/>
            <a:ext cx="1928733"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mn-cs"/>
              </a:rPr>
              <a:t>不依赖主观的推荐</a:t>
            </a:r>
          </a:p>
        </p:txBody>
      </p:sp>
      <p:sp>
        <p:nvSpPr>
          <p:cNvPr id="46" name="椭圆 45">
            <a:extLst>
              <a:ext uri="{FF2B5EF4-FFF2-40B4-BE49-F238E27FC236}">
                <a16:creationId xmlns="" xmlns:a16="http://schemas.microsoft.com/office/drawing/2014/main" id="{293C0096-702F-404E-8ABA-862D294C32EB}"/>
              </a:ext>
            </a:extLst>
          </p:cNvPr>
          <p:cNvSpPr/>
          <p:nvPr/>
        </p:nvSpPr>
        <p:spPr>
          <a:xfrm rot="9092363">
            <a:off x="9217411" y="2472339"/>
            <a:ext cx="635160" cy="635160"/>
          </a:xfrm>
          <a:prstGeom prst="ellipse">
            <a:avLst/>
          </a:prstGeom>
          <a:gradFill>
            <a:gsLst>
              <a:gs pos="0">
                <a:srgbClr val="B4D5A7"/>
              </a:gs>
              <a:gs pos="100000">
                <a:srgbClr val="78CC52"/>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 name="Oval 38">
            <a:extLst>
              <a:ext uri="{FF2B5EF4-FFF2-40B4-BE49-F238E27FC236}">
                <a16:creationId xmlns="" xmlns:a16="http://schemas.microsoft.com/office/drawing/2014/main" id="{BEE28D4A-1B7B-4CB4-85C5-771B1B6F8C64}"/>
              </a:ext>
            </a:extLst>
          </p:cNvPr>
          <p:cNvSpPr/>
          <p:nvPr/>
        </p:nvSpPr>
        <p:spPr>
          <a:xfrm>
            <a:off x="9374502" y="2643727"/>
            <a:ext cx="320978" cy="292385"/>
          </a:xfrm>
          <a:custGeom>
            <a:avLst/>
            <a:gdLst>
              <a:gd name="T0" fmla="*/ 4672 w 5642"/>
              <a:gd name="T1" fmla="*/ 74 h 5147"/>
              <a:gd name="T2" fmla="*/ 1091 w 5642"/>
              <a:gd name="T3" fmla="*/ 0 h 5147"/>
              <a:gd name="T4" fmla="*/ 22 w 5642"/>
              <a:gd name="T5" fmla="*/ 1618 h 5147"/>
              <a:gd name="T6" fmla="*/ 6 w 5642"/>
              <a:gd name="T7" fmla="*/ 1659 h 5147"/>
              <a:gd name="T8" fmla="*/ 0 w 5642"/>
              <a:gd name="T9" fmla="*/ 1699 h 5147"/>
              <a:gd name="T10" fmla="*/ 2 w 5642"/>
              <a:gd name="T11" fmla="*/ 1715 h 5147"/>
              <a:gd name="T12" fmla="*/ 11 w 5642"/>
              <a:gd name="T13" fmla="*/ 1756 h 5147"/>
              <a:gd name="T14" fmla="*/ 34 w 5642"/>
              <a:gd name="T15" fmla="*/ 1796 h 5147"/>
              <a:gd name="T16" fmla="*/ 2695 w 5642"/>
              <a:gd name="T17" fmla="*/ 5090 h 5147"/>
              <a:gd name="T18" fmla="*/ 2722 w 5642"/>
              <a:gd name="T19" fmla="*/ 5115 h 5147"/>
              <a:gd name="T20" fmla="*/ 2727 w 5642"/>
              <a:gd name="T21" fmla="*/ 5118 h 5147"/>
              <a:gd name="T22" fmla="*/ 2803 w 5642"/>
              <a:gd name="T23" fmla="*/ 5145 h 5147"/>
              <a:gd name="T24" fmla="*/ 2815 w 5642"/>
              <a:gd name="T25" fmla="*/ 5147 h 5147"/>
              <a:gd name="T26" fmla="*/ 2815 w 5642"/>
              <a:gd name="T27" fmla="*/ 5147 h 5147"/>
              <a:gd name="T28" fmla="*/ 2857 w 5642"/>
              <a:gd name="T29" fmla="*/ 5140 h 5147"/>
              <a:gd name="T30" fmla="*/ 2863 w 5642"/>
              <a:gd name="T31" fmla="*/ 5139 h 5147"/>
              <a:gd name="T32" fmla="*/ 2874 w 5642"/>
              <a:gd name="T33" fmla="*/ 5134 h 5147"/>
              <a:gd name="T34" fmla="*/ 2900 w 5642"/>
              <a:gd name="T35" fmla="*/ 5121 h 5147"/>
              <a:gd name="T36" fmla="*/ 2913 w 5642"/>
              <a:gd name="T37" fmla="*/ 5112 h 5147"/>
              <a:gd name="T38" fmla="*/ 2935 w 5642"/>
              <a:gd name="T39" fmla="*/ 5089 h 5147"/>
              <a:gd name="T40" fmla="*/ 5597 w 5642"/>
              <a:gd name="T41" fmla="*/ 1795 h 5147"/>
              <a:gd name="T42" fmla="*/ 3149 w 5642"/>
              <a:gd name="T43" fmla="*/ 309 h 5147"/>
              <a:gd name="T44" fmla="*/ 1989 w 5642"/>
              <a:gd name="T45" fmla="*/ 1544 h 5147"/>
              <a:gd name="T46" fmla="*/ 3149 w 5642"/>
              <a:gd name="T47" fmla="*/ 309 h 5147"/>
              <a:gd name="T48" fmla="*/ 2150 w 5642"/>
              <a:gd name="T49" fmla="*/ 309 h 5147"/>
              <a:gd name="T50" fmla="*/ 429 w 5642"/>
              <a:gd name="T51" fmla="*/ 1544 h 5147"/>
              <a:gd name="T52" fmla="*/ 478 w 5642"/>
              <a:gd name="T53" fmla="*/ 1853 h 5147"/>
              <a:gd name="T54" fmla="*/ 2416 w 5642"/>
              <a:gd name="T55" fmla="*/ 4253 h 5147"/>
              <a:gd name="T56" fmla="*/ 2816 w 5642"/>
              <a:gd name="T57" fmla="*/ 4486 h 5147"/>
              <a:gd name="T58" fmla="*/ 3659 w 5642"/>
              <a:gd name="T59" fmla="*/ 1853 h 5147"/>
              <a:gd name="T60" fmla="*/ 3215 w 5642"/>
              <a:gd name="T61" fmla="*/ 4253 h 5147"/>
              <a:gd name="T62" fmla="*/ 5153 w 5642"/>
              <a:gd name="T63" fmla="*/ 1853 h 5147"/>
              <a:gd name="T64" fmla="*/ 3975 w 5642"/>
              <a:gd name="T65" fmla="*/ 1544 h 5147"/>
              <a:gd name="T66" fmla="*/ 4453 w 5642"/>
              <a:gd name="T67" fmla="*/ 309 h 5147"/>
              <a:gd name="T68" fmla="*/ 3975 w 5642"/>
              <a:gd name="T69" fmla="*/ 1544 h 5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42" h="5147">
                <a:moveTo>
                  <a:pt x="5609" y="1618"/>
                </a:moveTo>
                <a:lnTo>
                  <a:pt x="4672" y="74"/>
                </a:lnTo>
                <a:cubicBezTo>
                  <a:pt x="4644" y="28"/>
                  <a:pt x="4594" y="0"/>
                  <a:pt x="4540" y="0"/>
                </a:cubicBezTo>
                <a:lnTo>
                  <a:pt x="1091" y="0"/>
                </a:lnTo>
                <a:cubicBezTo>
                  <a:pt x="1037" y="0"/>
                  <a:pt x="987" y="28"/>
                  <a:pt x="959" y="74"/>
                </a:cubicBezTo>
                <a:lnTo>
                  <a:pt x="22" y="1618"/>
                </a:lnTo>
                <a:cubicBezTo>
                  <a:pt x="22" y="1620"/>
                  <a:pt x="21" y="1621"/>
                  <a:pt x="21" y="1623"/>
                </a:cubicBezTo>
                <a:cubicBezTo>
                  <a:pt x="14" y="1634"/>
                  <a:pt x="9" y="1646"/>
                  <a:pt x="6" y="1659"/>
                </a:cubicBezTo>
                <a:cubicBezTo>
                  <a:pt x="5" y="1661"/>
                  <a:pt x="5" y="1662"/>
                  <a:pt x="4" y="1664"/>
                </a:cubicBezTo>
                <a:cubicBezTo>
                  <a:pt x="2" y="1675"/>
                  <a:pt x="0" y="1687"/>
                  <a:pt x="0" y="1699"/>
                </a:cubicBezTo>
                <a:cubicBezTo>
                  <a:pt x="0" y="1701"/>
                  <a:pt x="1" y="1703"/>
                  <a:pt x="1" y="1705"/>
                </a:cubicBezTo>
                <a:cubicBezTo>
                  <a:pt x="1" y="1708"/>
                  <a:pt x="1" y="1711"/>
                  <a:pt x="2" y="1715"/>
                </a:cubicBezTo>
                <a:cubicBezTo>
                  <a:pt x="3" y="1727"/>
                  <a:pt x="6" y="1739"/>
                  <a:pt x="9" y="1750"/>
                </a:cubicBezTo>
                <a:cubicBezTo>
                  <a:pt x="10" y="1752"/>
                  <a:pt x="11" y="1754"/>
                  <a:pt x="11" y="1756"/>
                </a:cubicBezTo>
                <a:cubicBezTo>
                  <a:pt x="16" y="1769"/>
                  <a:pt x="24" y="1781"/>
                  <a:pt x="32" y="1792"/>
                </a:cubicBezTo>
                <a:cubicBezTo>
                  <a:pt x="33" y="1793"/>
                  <a:pt x="33" y="1794"/>
                  <a:pt x="34" y="1796"/>
                </a:cubicBezTo>
                <a:lnTo>
                  <a:pt x="2694" y="5088"/>
                </a:lnTo>
                <a:lnTo>
                  <a:pt x="2695" y="5090"/>
                </a:lnTo>
                <a:cubicBezTo>
                  <a:pt x="2696" y="5090"/>
                  <a:pt x="2697" y="5091"/>
                  <a:pt x="2698" y="5091"/>
                </a:cubicBezTo>
                <a:cubicBezTo>
                  <a:pt x="2705" y="5100"/>
                  <a:pt x="2713" y="5108"/>
                  <a:pt x="2722" y="5115"/>
                </a:cubicBezTo>
                <a:cubicBezTo>
                  <a:pt x="2723" y="5115"/>
                  <a:pt x="2723" y="5116"/>
                  <a:pt x="2723" y="5116"/>
                </a:cubicBezTo>
                <a:cubicBezTo>
                  <a:pt x="2725" y="5117"/>
                  <a:pt x="2726" y="5117"/>
                  <a:pt x="2727" y="5118"/>
                </a:cubicBezTo>
                <a:cubicBezTo>
                  <a:pt x="2739" y="5127"/>
                  <a:pt x="2753" y="5135"/>
                  <a:pt x="2768" y="5140"/>
                </a:cubicBezTo>
                <a:cubicBezTo>
                  <a:pt x="2780" y="5143"/>
                  <a:pt x="2792" y="5144"/>
                  <a:pt x="2803" y="5145"/>
                </a:cubicBezTo>
                <a:cubicBezTo>
                  <a:pt x="2807" y="5145"/>
                  <a:pt x="2811" y="5147"/>
                  <a:pt x="2815" y="5147"/>
                </a:cubicBezTo>
                <a:lnTo>
                  <a:pt x="2815" y="5147"/>
                </a:lnTo>
                <a:lnTo>
                  <a:pt x="2815" y="5147"/>
                </a:lnTo>
                <a:lnTo>
                  <a:pt x="2815" y="5147"/>
                </a:lnTo>
                <a:cubicBezTo>
                  <a:pt x="2816" y="5147"/>
                  <a:pt x="2817" y="5146"/>
                  <a:pt x="2818" y="5146"/>
                </a:cubicBezTo>
                <a:cubicBezTo>
                  <a:pt x="2831" y="5146"/>
                  <a:pt x="2845" y="5144"/>
                  <a:pt x="2857" y="5140"/>
                </a:cubicBezTo>
                <a:cubicBezTo>
                  <a:pt x="2859" y="5140"/>
                  <a:pt x="2861" y="5140"/>
                  <a:pt x="2862" y="5139"/>
                </a:cubicBezTo>
                <a:cubicBezTo>
                  <a:pt x="2863" y="5139"/>
                  <a:pt x="2863" y="5139"/>
                  <a:pt x="2863" y="5139"/>
                </a:cubicBezTo>
                <a:cubicBezTo>
                  <a:pt x="2863" y="5139"/>
                  <a:pt x="2863" y="5139"/>
                  <a:pt x="2863" y="5139"/>
                </a:cubicBezTo>
                <a:cubicBezTo>
                  <a:pt x="2867" y="5138"/>
                  <a:pt x="2870" y="5136"/>
                  <a:pt x="2874" y="5134"/>
                </a:cubicBezTo>
                <a:cubicBezTo>
                  <a:pt x="2878" y="5133"/>
                  <a:pt x="2882" y="5131"/>
                  <a:pt x="2886" y="5129"/>
                </a:cubicBezTo>
                <a:cubicBezTo>
                  <a:pt x="2891" y="5127"/>
                  <a:pt x="2895" y="5124"/>
                  <a:pt x="2900" y="5121"/>
                </a:cubicBezTo>
                <a:cubicBezTo>
                  <a:pt x="2902" y="5119"/>
                  <a:pt x="2906" y="5117"/>
                  <a:pt x="2908" y="5115"/>
                </a:cubicBezTo>
                <a:cubicBezTo>
                  <a:pt x="2910" y="5114"/>
                  <a:pt x="2911" y="5113"/>
                  <a:pt x="2913" y="5112"/>
                </a:cubicBezTo>
                <a:cubicBezTo>
                  <a:pt x="2920" y="5106"/>
                  <a:pt x="2926" y="5100"/>
                  <a:pt x="2932" y="5093"/>
                </a:cubicBezTo>
                <a:cubicBezTo>
                  <a:pt x="2933" y="5092"/>
                  <a:pt x="2934" y="5091"/>
                  <a:pt x="2935" y="5089"/>
                </a:cubicBezTo>
                <a:lnTo>
                  <a:pt x="2937" y="5088"/>
                </a:lnTo>
                <a:lnTo>
                  <a:pt x="5597" y="1795"/>
                </a:lnTo>
                <a:cubicBezTo>
                  <a:pt x="5638" y="1745"/>
                  <a:pt x="5642" y="1674"/>
                  <a:pt x="5609" y="1618"/>
                </a:cubicBezTo>
                <a:close/>
                <a:moveTo>
                  <a:pt x="3149" y="309"/>
                </a:moveTo>
                <a:lnTo>
                  <a:pt x="3643" y="1544"/>
                </a:lnTo>
                <a:lnTo>
                  <a:pt x="1989" y="1544"/>
                </a:lnTo>
                <a:lnTo>
                  <a:pt x="2483" y="309"/>
                </a:lnTo>
                <a:lnTo>
                  <a:pt x="3149" y="309"/>
                </a:lnTo>
                <a:close/>
                <a:moveTo>
                  <a:pt x="1178" y="309"/>
                </a:moveTo>
                <a:lnTo>
                  <a:pt x="2150" y="309"/>
                </a:lnTo>
                <a:lnTo>
                  <a:pt x="1656" y="1544"/>
                </a:lnTo>
                <a:lnTo>
                  <a:pt x="429" y="1544"/>
                </a:lnTo>
                <a:lnTo>
                  <a:pt x="1178" y="309"/>
                </a:lnTo>
                <a:close/>
                <a:moveTo>
                  <a:pt x="478" y="1853"/>
                </a:moveTo>
                <a:lnTo>
                  <a:pt x="1648" y="1853"/>
                </a:lnTo>
                <a:lnTo>
                  <a:pt x="2416" y="4253"/>
                </a:lnTo>
                <a:lnTo>
                  <a:pt x="478" y="1853"/>
                </a:lnTo>
                <a:close/>
                <a:moveTo>
                  <a:pt x="2816" y="4486"/>
                </a:moveTo>
                <a:lnTo>
                  <a:pt x="1972" y="1853"/>
                </a:lnTo>
                <a:lnTo>
                  <a:pt x="3659" y="1853"/>
                </a:lnTo>
                <a:lnTo>
                  <a:pt x="2816" y="4486"/>
                </a:lnTo>
                <a:close/>
                <a:moveTo>
                  <a:pt x="3215" y="4253"/>
                </a:moveTo>
                <a:lnTo>
                  <a:pt x="3983" y="1853"/>
                </a:lnTo>
                <a:lnTo>
                  <a:pt x="5153" y="1853"/>
                </a:lnTo>
                <a:lnTo>
                  <a:pt x="3215" y="4253"/>
                </a:lnTo>
                <a:close/>
                <a:moveTo>
                  <a:pt x="3975" y="1544"/>
                </a:moveTo>
                <a:lnTo>
                  <a:pt x="3481" y="309"/>
                </a:lnTo>
                <a:lnTo>
                  <a:pt x="4453" y="309"/>
                </a:lnTo>
                <a:lnTo>
                  <a:pt x="5202" y="1544"/>
                </a:lnTo>
                <a:lnTo>
                  <a:pt x="3975" y="1544"/>
                </a:lnTo>
                <a:close/>
              </a:path>
            </a:pathLst>
          </a:cu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 name="矩形 53">
            <a:extLst>
              <a:ext uri="{FF2B5EF4-FFF2-40B4-BE49-F238E27FC236}">
                <a16:creationId xmlns="" xmlns:a16="http://schemas.microsoft.com/office/drawing/2014/main" id="{9205B3B8-D243-42C7-80C6-289C909E3AFD}"/>
              </a:ext>
            </a:extLst>
          </p:cNvPr>
          <p:cNvSpPr/>
          <p:nvPr/>
        </p:nvSpPr>
        <p:spPr>
          <a:xfrm>
            <a:off x="8570625" y="4858350"/>
            <a:ext cx="1928733"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10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mn-cs"/>
              </a:rPr>
              <a:t>可广泛传播的渠道</a:t>
            </a:r>
          </a:p>
        </p:txBody>
      </p:sp>
      <p:sp>
        <p:nvSpPr>
          <p:cNvPr id="55" name="椭圆 54">
            <a:extLst>
              <a:ext uri="{FF2B5EF4-FFF2-40B4-BE49-F238E27FC236}">
                <a16:creationId xmlns="" xmlns:a16="http://schemas.microsoft.com/office/drawing/2014/main" id="{16696A80-7848-45C3-9A10-C68766757CF1}"/>
              </a:ext>
            </a:extLst>
          </p:cNvPr>
          <p:cNvSpPr/>
          <p:nvPr/>
        </p:nvSpPr>
        <p:spPr>
          <a:xfrm rot="9092363">
            <a:off x="9217411" y="4126651"/>
            <a:ext cx="635160" cy="635160"/>
          </a:xfrm>
          <a:prstGeom prst="ellipse">
            <a:avLst/>
          </a:prstGeom>
          <a:gradFill>
            <a:gsLst>
              <a:gs pos="0">
                <a:srgbClr val="AE98E4"/>
              </a:gs>
              <a:gs pos="100000">
                <a:srgbClr val="8261D5"/>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 name="Oval 38">
            <a:extLst>
              <a:ext uri="{FF2B5EF4-FFF2-40B4-BE49-F238E27FC236}">
                <a16:creationId xmlns="" xmlns:a16="http://schemas.microsoft.com/office/drawing/2014/main" id="{15506995-C525-4AA2-B28B-62D38F44E8EF}"/>
              </a:ext>
            </a:extLst>
          </p:cNvPr>
          <p:cNvSpPr/>
          <p:nvPr/>
        </p:nvSpPr>
        <p:spPr>
          <a:xfrm>
            <a:off x="9364674" y="4283742"/>
            <a:ext cx="297453" cy="320978"/>
          </a:xfrm>
          <a:custGeom>
            <a:avLst/>
            <a:gdLst>
              <a:gd name="T0" fmla="*/ 2232 w 2804"/>
              <a:gd name="T1" fmla="*/ 1886 h 3030"/>
              <a:gd name="T2" fmla="*/ 1793 w 2804"/>
              <a:gd name="T3" fmla="*/ 2093 h 3030"/>
              <a:gd name="T4" fmla="*/ 1110 w 2804"/>
              <a:gd name="T5" fmla="*/ 1706 h 3030"/>
              <a:gd name="T6" fmla="*/ 1143 w 2804"/>
              <a:gd name="T7" fmla="*/ 1515 h 3030"/>
              <a:gd name="T8" fmla="*/ 1110 w 2804"/>
              <a:gd name="T9" fmla="*/ 1324 h 3030"/>
              <a:gd name="T10" fmla="*/ 1793 w 2804"/>
              <a:gd name="T11" fmla="*/ 936 h 3030"/>
              <a:gd name="T12" fmla="*/ 2232 w 2804"/>
              <a:gd name="T13" fmla="*/ 1143 h 3030"/>
              <a:gd name="T14" fmla="*/ 2804 w 2804"/>
              <a:gd name="T15" fmla="*/ 572 h 3030"/>
              <a:gd name="T16" fmla="*/ 2232 w 2804"/>
              <a:gd name="T17" fmla="*/ 0 h 3030"/>
              <a:gd name="T18" fmla="*/ 1661 w 2804"/>
              <a:gd name="T19" fmla="*/ 572 h 3030"/>
              <a:gd name="T20" fmla="*/ 1694 w 2804"/>
              <a:gd name="T21" fmla="*/ 762 h 3030"/>
              <a:gd name="T22" fmla="*/ 1011 w 2804"/>
              <a:gd name="T23" fmla="*/ 1150 h 3030"/>
              <a:gd name="T24" fmla="*/ 571 w 2804"/>
              <a:gd name="T25" fmla="*/ 943 h 3030"/>
              <a:gd name="T26" fmla="*/ 0 w 2804"/>
              <a:gd name="T27" fmla="*/ 1515 h 3030"/>
              <a:gd name="T28" fmla="*/ 571 w 2804"/>
              <a:gd name="T29" fmla="*/ 2086 h 3030"/>
              <a:gd name="T30" fmla="*/ 1011 w 2804"/>
              <a:gd name="T31" fmla="*/ 1879 h 3030"/>
              <a:gd name="T32" fmla="*/ 1694 w 2804"/>
              <a:gd name="T33" fmla="*/ 2267 h 3030"/>
              <a:gd name="T34" fmla="*/ 1661 w 2804"/>
              <a:gd name="T35" fmla="*/ 2458 h 3030"/>
              <a:gd name="T36" fmla="*/ 2232 w 2804"/>
              <a:gd name="T37" fmla="*/ 3030 h 3030"/>
              <a:gd name="T38" fmla="*/ 2804 w 2804"/>
              <a:gd name="T39" fmla="*/ 2458 h 3030"/>
              <a:gd name="T40" fmla="*/ 2232 w 2804"/>
              <a:gd name="T41" fmla="*/ 1886 h 3030"/>
              <a:gd name="T42" fmla="*/ 2232 w 2804"/>
              <a:gd name="T43" fmla="*/ 200 h 3030"/>
              <a:gd name="T44" fmla="*/ 2604 w 2804"/>
              <a:gd name="T45" fmla="*/ 572 h 3030"/>
              <a:gd name="T46" fmla="*/ 2232 w 2804"/>
              <a:gd name="T47" fmla="*/ 943 h 3030"/>
              <a:gd name="T48" fmla="*/ 1861 w 2804"/>
              <a:gd name="T49" fmla="*/ 572 h 3030"/>
              <a:gd name="T50" fmla="*/ 2232 w 2804"/>
              <a:gd name="T51" fmla="*/ 200 h 3030"/>
              <a:gd name="T52" fmla="*/ 571 w 2804"/>
              <a:gd name="T53" fmla="*/ 1886 h 3030"/>
              <a:gd name="T54" fmla="*/ 200 w 2804"/>
              <a:gd name="T55" fmla="*/ 1515 h 3030"/>
              <a:gd name="T56" fmla="*/ 571 w 2804"/>
              <a:gd name="T57" fmla="*/ 1143 h 3030"/>
              <a:gd name="T58" fmla="*/ 943 w 2804"/>
              <a:gd name="T59" fmla="*/ 1515 h 3030"/>
              <a:gd name="T60" fmla="*/ 571 w 2804"/>
              <a:gd name="T61" fmla="*/ 1886 h 3030"/>
              <a:gd name="T62" fmla="*/ 2232 w 2804"/>
              <a:gd name="T63" fmla="*/ 2830 h 3030"/>
              <a:gd name="T64" fmla="*/ 1861 w 2804"/>
              <a:gd name="T65" fmla="*/ 2458 h 3030"/>
              <a:gd name="T66" fmla="*/ 2232 w 2804"/>
              <a:gd name="T67" fmla="*/ 2086 h 3030"/>
              <a:gd name="T68" fmla="*/ 2604 w 2804"/>
              <a:gd name="T69" fmla="*/ 2458 h 3030"/>
              <a:gd name="T70" fmla="*/ 2232 w 2804"/>
              <a:gd name="T71" fmla="*/ 2830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04" h="3030">
                <a:moveTo>
                  <a:pt x="2232" y="1886"/>
                </a:moveTo>
                <a:cubicBezTo>
                  <a:pt x="2056" y="1886"/>
                  <a:pt x="1897" y="1967"/>
                  <a:pt x="1793" y="2093"/>
                </a:cubicBezTo>
                <a:lnTo>
                  <a:pt x="1110" y="1706"/>
                </a:lnTo>
                <a:cubicBezTo>
                  <a:pt x="1131" y="1646"/>
                  <a:pt x="1143" y="1582"/>
                  <a:pt x="1143" y="1515"/>
                </a:cubicBezTo>
                <a:cubicBezTo>
                  <a:pt x="1143" y="1448"/>
                  <a:pt x="1131" y="1384"/>
                  <a:pt x="1110" y="1324"/>
                </a:cubicBezTo>
                <a:lnTo>
                  <a:pt x="1793" y="936"/>
                </a:lnTo>
                <a:cubicBezTo>
                  <a:pt x="1897" y="1063"/>
                  <a:pt x="2056" y="1143"/>
                  <a:pt x="2232" y="1143"/>
                </a:cubicBezTo>
                <a:cubicBezTo>
                  <a:pt x="2547" y="1143"/>
                  <a:pt x="2804" y="887"/>
                  <a:pt x="2804" y="572"/>
                </a:cubicBezTo>
                <a:cubicBezTo>
                  <a:pt x="2804" y="256"/>
                  <a:pt x="2547" y="0"/>
                  <a:pt x="2232" y="0"/>
                </a:cubicBezTo>
                <a:cubicBezTo>
                  <a:pt x="1917" y="0"/>
                  <a:pt x="1661" y="256"/>
                  <a:pt x="1661" y="572"/>
                </a:cubicBezTo>
                <a:cubicBezTo>
                  <a:pt x="1661" y="638"/>
                  <a:pt x="1672" y="703"/>
                  <a:pt x="1694" y="762"/>
                </a:cubicBezTo>
                <a:lnTo>
                  <a:pt x="1011" y="1150"/>
                </a:lnTo>
                <a:cubicBezTo>
                  <a:pt x="906" y="1024"/>
                  <a:pt x="748" y="943"/>
                  <a:pt x="571" y="943"/>
                </a:cubicBezTo>
                <a:cubicBezTo>
                  <a:pt x="256" y="943"/>
                  <a:pt x="0" y="1200"/>
                  <a:pt x="0" y="1515"/>
                </a:cubicBezTo>
                <a:cubicBezTo>
                  <a:pt x="0" y="1830"/>
                  <a:pt x="256" y="2086"/>
                  <a:pt x="571" y="2086"/>
                </a:cubicBezTo>
                <a:cubicBezTo>
                  <a:pt x="748" y="2086"/>
                  <a:pt x="906" y="2006"/>
                  <a:pt x="1011" y="1879"/>
                </a:cubicBezTo>
                <a:lnTo>
                  <a:pt x="1694" y="2267"/>
                </a:lnTo>
                <a:cubicBezTo>
                  <a:pt x="1672" y="2327"/>
                  <a:pt x="1661" y="2391"/>
                  <a:pt x="1661" y="2458"/>
                </a:cubicBezTo>
                <a:cubicBezTo>
                  <a:pt x="1661" y="2773"/>
                  <a:pt x="1917" y="3030"/>
                  <a:pt x="2232" y="3030"/>
                </a:cubicBezTo>
                <a:cubicBezTo>
                  <a:pt x="2547" y="3030"/>
                  <a:pt x="2804" y="2773"/>
                  <a:pt x="2804" y="2458"/>
                </a:cubicBezTo>
                <a:cubicBezTo>
                  <a:pt x="2804" y="2143"/>
                  <a:pt x="2547" y="1886"/>
                  <a:pt x="2232" y="1886"/>
                </a:cubicBezTo>
                <a:close/>
                <a:moveTo>
                  <a:pt x="2232" y="200"/>
                </a:moveTo>
                <a:cubicBezTo>
                  <a:pt x="2437" y="200"/>
                  <a:pt x="2604" y="367"/>
                  <a:pt x="2604" y="572"/>
                </a:cubicBezTo>
                <a:cubicBezTo>
                  <a:pt x="2604" y="777"/>
                  <a:pt x="2437" y="943"/>
                  <a:pt x="2232" y="943"/>
                </a:cubicBezTo>
                <a:cubicBezTo>
                  <a:pt x="2027" y="943"/>
                  <a:pt x="1861" y="777"/>
                  <a:pt x="1861" y="572"/>
                </a:cubicBezTo>
                <a:cubicBezTo>
                  <a:pt x="1861" y="367"/>
                  <a:pt x="2027" y="200"/>
                  <a:pt x="2232" y="200"/>
                </a:cubicBezTo>
                <a:close/>
                <a:moveTo>
                  <a:pt x="571" y="1886"/>
                </a:moveTo>
                <a:cubicBezTo>
                  <a:pt x="366" y="1886"/>
                  <a:pt x="200" y="1720"/>
                  <a:pt x="200" y="1515"/>
                </a:cubicBezTo>
                <a:cubicBezTo>
                  <a:pt x="200" y="1310"/>
                  <a:pt x="366" y="1143"/>
                  <a:pt x="571" y="1143"/>
                </a:cubicBezTo>
                <a:cubicBezTo>
                  <a:pt x="776" y="1143"/>
                  <a:pt x="943" y="1310"/>
                  <a:pt x="943" y="1515"/>
                </a:cubicBezTo>
                <a:cubicBezTo>
                  <a:pt x="943" y="1720"/>
                  <a:pt x="776" y="1886"/>
                  <a:pt x="571" y="1886"/>
                </a:cubicBezTo>
                <a:close/>
                <a:moveTo>
                  <a:pt x="2232" y="2830"/>
                </a:moveTo>
                <a:cubicBezTo>
                  <a:pt x="2027" y="2830"/>
                  <a:pt x="1861" y="2663"/>
                  <a:pt x="1861" y="2458"/>
                </a:cubicBezTo>
                <a:cubicBezTo>
                  <a:pt x="1861" y="2253"/>
                  <a:pt x="2027" y="2086"/>
                  <a:pt x="2232" y="2086"/>
                </a:cubicBezTo>
                <a:cubicBezTo>
                  <a:pt x="2437" y="2086"/>
                  <a:pt x="2604" y="2253"/>
                  <a:pt x="2604" y="2458"/>
                </a:cubicBezTo>
                <a:cubicBezTo>
                  <a:pt x="2604" y="2663"/>
                  <a:pt x="2437" y="2830"/>
                  <a:pt x="2232" y="2830"/>
                </a:cubicBezTo>
                <a:close/>
              </a:path>
            </a:pathLst>
          </a:cu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2" name="组合 1">
            <a:extLst>
              <a:ext uri="{FF2B5EF4-FFF2-40B4-BE49-F238E27FC236}">
                <a16:creationId xmlns="" xmlns:a16="http://schemas.microsoft.com/office/drawing/2014/main" id="{39F3C43A-B40A-4754-A774-B555CAE8325C}"/>
              </a:ext>
            </a:extLst>
          </p:cNvPr>
          <p:cNvGrpSpPr/>
          <p:nvPr/>
        </p:nvGrpSpPr>
        <p:grpSpPr>
          <a:xfrm>
            <a:off x="4480049" y="369110"/>
            <a:ext cx="3064110" cy="1244651"/>
            <a:chOff x="1079510" y="572671"/>
            <a:chExt cx="3064110" cy="1244651"/>
          </a:xfrm>
        </p:grpSpPr>
        <p:grpSp>
          <p:nvGrpSpPr>
            <p:cNvPr id="34" name="组合 33">
              <a:extLst>
                <a:ext uri="{FF2B5EF4-FFF2-40B4-BE49-F238E27FC236}">
                  <a16:creationId xmlns="" xmlns:a16="http://schemas.microsoft.com/office/drawing/2014/main" id="{6DFD8CC7-383C-4FFD-BC53-2ECFC961A491}"/>
                </a:ext>
              </a:extLst>
            </p:cNvPr>
            <p:cNvGrpSpPr/>
            <p:nvPr/>
          </p:nvGrpSpPr>
          <p:grpSpPr>
            <a:xfrm>
              <a:off x="1079510" y="572671"/>
              <a:ext cx="3064110" cy="1244651"/>
              <a:chOff x="957680" y="2734576"/>
              <a:chExt cx="3064110" cy="1244651"/>
            </a:xfrm>
          </p:grpSpPr>
          <p:sp>
            <p:nvSpPr>
              <p:cNvPr id="35" name="矩形 34">
                <a:extLst>
                  <a:ext uri="{FF2B5EF4-FFF2-40B4-BE49-F238E27FC236}">
                    <a16:creationId xmlns="" xmlns:a16="http://schemas.microsoft.com/office/drawing/2014/main" id="{960D22CC-A0A0-4D4D-8C03-F3C9E17E5A5E}"/>
                  </a:ext>
                </a:extLst>
              </p:cNvPr>
              <p:cNvSpPr/>
              <p:nvPr/>
            </p:nvSpPr>
            <p:spPr>
              <a:xfrm>
                <a:off x="1349890" y="2734576"/>
                <a:ext cx="2492990" cy="646331"/>
              </a:xfrm>
              <a:prstGeom prst="rect">
                <a:avLst/>
              </a:prstGeom>
            </p:spPr>
            <p:txBody>
              <a:bodyPr wrap="none">
                <a:spAutoFit/>
              </a:bodyPr>
              <a:lstStyle/>
              <a:p>
                <a:pPr lvl="0" algn="ctr">
                  <a:defRPr/>
                </a:pPr>
                <a:r>
                  <a:rPr lang="zh-CN" altLang="en-US" sz="3600" b="1" i="1" dirty="0">
                    <a:solidFill>
                      <a:srgbClr val="82D3E2"/>
                    </a:solidFill>
                    <a:latin typeface="微软雅黑" panose="020B0503020204020204" pitchFamily="34" charset="-122"/>
                    <a:ea typeface="微软雅黑" panose="020B0503020204020204" pitchFamily="34" charset="-122"/>
                  </a:rPr>
                  <a:t>病毒式增长</a:t>
                </a:r>
                <a:endParaRPr kumimoji="0" lang="zh-CN" altLang="en-US" sz="3600" b="1" i="1" u="none" strike="noStrike" kern="1200" cap="none" spc="0" normalizeH="0" baseline="0" noProof="0" dirty="0">
                  <a:ln>
                    <a:noFill/>
                  </a:ln>
                  <a:solidFill>
                    <a:srgbClr val="82D3E2"/>
                  </a:solidFill>
                  <a:uLnTx/>
                  <a:uFillTx/>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 xmlns:a16="http://schemas.microsoft.com/office/drawing/2014/main" id="{1C32C3A0-6758-4F13-9126-333A2DA12DF2}"/>
                  </a:ext>
                </a:extLst>
              </p:cNvPr>
              <p:cNvSpPr/>
              <p:nvPr/>
            </p:nvSpPr>
            <p:spPr>
              <a:xfrm>
                <a:off x="957680" y="3194397"/>
                <a:ext cx="3064110" cy="784830"/>
              </a:xfrm>
              <a:prstGeom prst="rect">
                <a:avLst/>
              </a:prstGeom>
            </p:spPr>
            <p:txBody>
              <a:bodyPr wrap="square">
                <a:spAutoFit/>
              </a:bodyPr>
              <a:lstStyle/>
              <a:p>
                <a:pPr lvl="0" algn="ctr">
                  <a:defRPr/>
                </a:pPr>
                <a:r>
                  <a:rPr lang="zh-CN" altLang="en-US" sz="4400" b="1" i="1" dirty="0">
                    <a:solidFill>
                      <a:srgbClr val="82D3E2"/>
                    </a:solidFill>
                    <a:latin typeface="微软雅黑" panose="020B0503020204020204" pitchFamily="34" charset="-122"/>
                    <a:ea typeface="微软雅黑" panose="020B0503020204020204" pitchFamily="34" charset="-122"/>
                  </a:rPr>
                  <a:t>核心六要素</a:t>
                </a:r>
                <a:endParaRPr kumimoji="0" lang="zh-CN" altLang="en-US" sz="4400" b="1" i="1" u="none" strike="noStrike" kern="1200" cap="none" spc="0" normalizeH="0" baseline="0" noProof="0" dirty="0">
                  <a:ln>
                    <a:noFill/>
                  </a:ln>
                  <a:solidFill>
                    <a:srgbClr val="82D3E2"/>
                  </a:solidFill>
                  <a:uLnTx/>
                  <a:uFillTx/>
                  <a:latin typeface="微软雅黑" panose="020B0503020204020204" pitchFamily="34" charset="-122"/>
                  <a:ea typeface="微软雅黑" panose="020B0503020204020204" pitchFamily="34" charset="-122"/>
                </a:endParaRPr>
              </a:p>
            </p:txBody>
          </p:sp>
        </p:grpSp>
        <p:sp>
          <p:nvSpPr>
            <p:cNvPr id="37" name="等腰三角形 36">
              <a:extLst>
                <a:ext uri="{FF2B5EF4-FFF2-40B4-BE49-F238E27FC236}">
                  <a16:creationId xmlns="" xmlns:a16="http://schemas.microsoft.com/office/drawing/2014/main" id="{EB5DB108-BC17-45E4-844C-015E7E1BD00F}"/>
                </a:ext>
              </a:extLst>
            </p:cNvPr>
            <p:cNvSpPr/>
            <p:nvPr/>
          </p:nvSpPr>
          <p:spPr>
            <a:xfrm rot="3558915">
              <a:off x="3871008" y="645112"/>
              <a:ext cx="114116" cy="98376"/>
            </a:xfrm>
            <a:prstGeom prst="triangle">
              <a:avLst/>
            </a:prstGeom>
            <a:solidFill>
              <a:srgbClr val="82D3E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5400" i="1">
                <a:solidFill>
                  <a:srgbClr val="82D3E2"/>
                </a:solidFill>
                <a:latin typeface="文悦新青年体 (非商业使用) W8" pitchFamily="50" charset="-122"/>
                <a:ea typeface="文悦新青年体 (非商业使用) W8" pitchFamily="50" charset="-122"/>
              </a:endParaRPr>
            </a:p>
          </p:txBody>
        </p:sp>
      </p:grpSp>
    </p:spTree>
    <p:extLst>
      <p:ext uri="{BB962C8B-B14F-4D97-AF65-F5344CB8AC3E}">
        <p14:creationId xmlns:p14="http://schemas.microsoft.com/office/powerpoint/2010/main" val="41563029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天空, 户外&#10;&#10;描述已自动生成">
            <a:extLst>
              <a:ext uri="{FF2B5EF4-FFF2-40B4-BE49-F238E27FC236}">
                <a16:creationId xmlns="" xmlns:a16="http://schemas.microsoft.com/office/drawing/2014/main" id="{BFE8CDD1-4DDC-41D5-92D1-D4CE12348BC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806"/>
            <a:ext cx="12192000" cy="6856389"/>
          </a:xfrm>
          <a:prstGeom prst="rect">
            <a:avLst/>
          </a:prstGeom>
        </p:spPr>
      </p:pic>
      <p:sp>
        <p:nvSpPr>
          <p:cNvPr id="93" name="矩形 92">
            <a:extLst>
              <a:ext uri="{FF2B5EF4-FFF2-40B4-BE49-F238E27FC236}">
                <a16:creationId xmlns="" xmlns:a16="http://schemas.microsoft.com/office/drawing/2014/main" id="{481CB4DB-2A80-45AE-B086-EE3A404A5EDB}"/>
              </a:ext>
            </a:extLst>
          </p:cNvPr>
          <p:cNvSpPr/>
          <p:nvPr/>
        </p:nvSpPr>
        <p:spPr>
          <a:xfrm>
            <a:off x="0" y="0"/>
            <a:ext cx="12192000" cy="6858000"/>
          </a:xfrm>
          <a:prstGeom prst="rect">
            <a:avLst/>
          </a:prstGeom>
          <a:gradFill>
            <a:gsLst>
              <a:gs pos="55500">
                <a:srgbClr val="7BC7FA">
                  <a:alpha val="34000"/>
                </a:srgbClr>
              </a:gs>
              <a:gs pos="100000">
                <a:srgbClr val="129AF6">
                  <a:alpha val="38000"/>
                </a:srgbClr>
              </a:gs>
              <a:gs pos="0">
                <a:schemeClr val="bg1">
                  <a:alpha val="0"/>
                </a:schemeClr>
              </a:gs>
            </a:gsLst>
            <a:lin ang="108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sp>
        <p:nvSpPr>
          <p:cNvPr id="6" name="PA-文本框 5">
            <a:extLst>
              <a:ext uri="{FF2B5EF4-FFF2-40B4-BE49-F238E27FC236}">
                <a16:creationId xmlns="" xmlns:a16="http://schemas.microsoft.com/office/drawing/2014/main" id="{DEBA9772-9C09-48AC-B852-FEA560F1E72C}"/>
              </a:ext>
            </a:extLst>
          </p:cNvPr>
          <p:cNvSpPr txBox="1"/>
          <p:nvPr>
            <p:custDataLst>
              <p:tags r:id="rId2"/>
            </p:custDataLst>
          </p:nvPr>
        </p:nvSpPr>
        <p:spPr>
          <a:xfrm>
            <a:off x="9494403" y="502920"/>
            <a:ext cx="1415772" cy="4125936"/>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0" b="1" i="1" u="none" strike="noStrike" kern="1200" cap="none" spc="0" normalizeH="0" baseline="0" noProof="0" dirty="0">
                <a:ln>
                  <a:noFill/>
                </a:ln>
                <a:gradFill>
                  <a:gsLst>
                    <a:gs pos="100000">
                      <a:srgbClr val="FFFFFF">
                        <a:alpha val="0"/>
                      </a:srgbClr>
                    </a:gs>
                    <a:gs pos="54000">
                      <a:srgbClr val="FFFFFF"/>
                    </a:gs>
                    <a:gs pos="0">
                      <a:srgbClr val="FFFFFF"/>
                    </a:gs>
                  </a:gsLst>
                  <a:lin ang="5400000" scaled="1"/>
                </a:gradFill>
                <a:effectLst/>
                <a:uLnTx/>
                <a:uFillTx/>
                <a:latin typeface="微软雅黑"/>
                <a:ea typeface="微软雅黑"/>
              </a:rPr>
              <a:t>SHANG</a:t>
            </a:r>
            <a:endParaRPr kumimoji="0" lang="zh-CN" altLang="en-US" sz="8000" b="1" i="1" u="none" strike="noStrike" kern="1200" cap="none" spc="0" normalizeH="0" baseline="0" noProof="0" dirty="0">
              <a:ln>
                <a:noFill/>
              </a:ln>
              <a:gradFill>
                <a:gsLst>
                  <a:gs pos="100000">
                    <a:srgbClr val="FFFFFF">
                      <a:alpha val="0"/>
                    </a:srgbClr>
                  </a:gs>
                  <a:gs pos="54000">
                    <a:srgbClr val="FFFFFF"/>
                  </a:gs>
                  <a:gs pos="0">
                    <a:srgbClr val="FFFFFF"/>
                  </a:gs>
                </a:gsLst>
                <a:lin ang="5400000" scaled="1"/>
              </a:gradFill>
              <a:effectLst/>
              <a:uLnTx/>
              <a:uFillTx/>
              <a:latin typeface="微软雅黑"/>
              <a:ea typeface="微软雅黑"/>
            </a:endParaRPr>
          </a:p>
        </p:txBody>
      </p:sp>
      <p:sp>
        <p:nvSpPr>
          <p:cNvPr id="22" name="PA-文本框 21">
            <a:extLst>
              <a:ext uri="{FF2B5EF4-FFF2-40B4-BE49-F238E27FC236}">
                <a16:creationId xmlns="" xmlns:a16="http://schemas.microsoft.com/office/drawing/2014/main" id="{FED507DB-6050-47DF-A712-CAE9BCF4B656}"/>
              </a:ext>
            </a:extLst>
          </p:cNvPr>
          <p:cNvSpPr txBox="1"/>
          <p:nvPr>
            <p:custDataLst>
              <p:tags r:id="rId3"/>
            </p:custDataLst>
          </p:nvPr>
        </p:nvSpPr>
        <p:spPr>
          <a:xfrm>
            <a:off x="8585663" y="2809174"/>
            <a:ext cx="1415772" cy="2356617"/>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0" b="1" i="1" u="none" strike="noStrike" kern="1200" cap="none" spc="0" normalizeH="0" baseline="0" noProof="0" dirty="0">
                <a:ln>
                  <a:noFill/>
                </a:ln>
                <a:gradFill>
                  <a:gsLst>
                    <a:gs pos="0">
                      <a:srgbClr val="FFFFFF">
                        <a:alpha val="0"/>
                      </a:srgbClr>
                    </a:gs>
                    <a:gs pos="73000">
                      <a:srgbClr val="FFFFFF"/>
                    </a:gs>
                    <a:gs pos="100000">
                      <a:srgbClr val="FFFFFF"/>
                    </a:gs>
                  </a:gsLst>
                  <a:lin ang="5400000" scaled="1"/>
                </a:gradFill>
                <a:effectLst/>
                <a:uLnTx/>
                <a:uFillTx/>
                <a:latin typeface="微软雅黑"/>
                <a:ea typeface="微软雅黑"/>
              </a:rPr>
              <a:t>HAI</a:t>
            </a:r>
            <a:endParaRPr kumimoji="0" lang="zh-CN" altLang="en-US" sz="8000" b="1" i="1" u="none" strike="noStrike" kern="1200" cap="none" spc="0" normalizeH="0" baseline="0" noProof="0" dirty="0">
              <a:ln>
                <a:noFill/>
              </a:ln>
              <a:gradFill>
                <a:gsLst>
                  <a:gs pos="0">
                    <a:srgbClr val="FFFFFF">
                      <a:alpha val="0"/>
                    </a:srgbClr>
                  </a:gs>
                  <a:gs pos="73000">
                    <a:srgbClr val="FFFFFF"/>
                  </a:gs>
                  <a:gs pos="100000">
                    <a:srgbClr val="FFFFFF"/>
                  </a:gs>
                </a:gsLst>
                <a:lin ang="5400000" scaled="1"/>
              </a:gradFill>
              <a:effectLst/>
              <a:uLnTx/>
              <a:uFillTx/>
              <a:latin typeface="微软雅黑"/>
              <a:ea typeface="微软雅黑"/>
            </a:endParaRPr>
          </a:p>
        </p:txBody>
      </p:sp>
      <p:pic>
        <p:nvPicPr>
          <p:cNvPr id="14" name="图片 13" descr="图片包含 餐桌, 室内&#10;&#10;描述已自动生成">
            <a:extLst>
              <a:ext uri="{FF2B5EF4-FFF2-40B4-BE49-F238E27FC236}">
                <a16:creationId xmlns="" xmlns:a16="http://schemas.microsoft.com/office/drawing/2014/main" id="{276DB453-322B-408F-A1B0-1355924CDCA6}"/>
              </a:ext>
            </a:extLst>
          </p:cNvPr>
          <p:cNvPicPr>
            <a:picLocks/>
          </p:cNvPicPr>
          <p:nvPr/>
        </p:nvPicPr>
        <p:blipFill>
          <a:blip r:embed="rId10">
            <a:extLst>
              <a:ext uri="{28A0092B-C50C-407E-A947-70E740481C1C}">
                <a14:useLocalDpi xmlns:a14="http://schemas.microsoft.com/office/drawing/2010/main" val="0"/>
              </a:ext>
            </a:extLst>
          </a:blip>
          <a:stretch>
            <a:fillRect/>
          </a:stretch>
        </p:blipFill>
        <p:spPr>
          <a:xfrm>
            <a:off x="4037732" y="865834"/>
            <a:ext cx="8292576" cy="6126600"/>
          </a:xfrm>
          <a:prstGeom prst="rect">
            <a:avLst/>
          </a:prstGeom>
        </p:spPr>
      </p:pic>
      <p:grpSp>
        <p:nvGrpSpPr>
          <p:cNvPr id="78" name="组合 77">
            <a:extLst>
              <a:ext uri="{FF2B5EF4-FFF2-40B4-BE49-F238E27FC236}">
                <a16:creationId xmlns="" xmlns:a16="http://schemas.microsoft.com/office/drawing/2014/main" id="{96154CAD-E69C-4CAA-A1D1-9BB4C7568578}"/>
              </a:ext>
            </a:extLst>
          </p:cNvPr>
          <p:cNvGrpSpPr/>
          <p:nvPr/>
        </p:nvGrpSpPr>
        <p:grpSpPr>
          <a:xfrm>
            <a:off x="587981" y="606840"/>
            <a:ext cx="1440713" cy="401759"/>
            <a:chOff x="2503611" y="2699362"/>
            <a:chExt cx="6906577" cy="1925978"/>
          </a:xfrm>
          <a:solidFill>
            <a:schemeClr val="bg1"/>
          </a:solidFill>
        </p:grpSpPr>
        <p:sp>
          <p:nvSpPr>
            <p:cNvPr id="79" name="文本框 78">
              <a:extLst>
                <a:ext uri="{FF2B5EF4-FFF2-40B4-BE49-F238E27FC236}">
                  <a16:creationId xmlns="" xmlns:a16="http://schemas.microsoft.com/office/drawing/2014/main" id="{DDC84DA9-C76D-47D2-B912-52A05E0C6DE6}"/>
                </a:ext>
              </a:extLst>
            </p:cNvPr>
            <p:cNvSpPr txBox="1"/>
            <p:nvPr/>
          </p:nvSpPr>
          <p:spPr>
            <a:xfrm>
              <a:off x="7455927" y="3350382"/>
              <a:ext cx="1945312" cy="218970"/>
            </a:xfrm>
            <a:custGeom>
              <a:avLst/>
              <a:gdLst/>
              <a:ahLst/>
              <a:cxnLst/>
              <a:rect l="l" t="t" r="r" b="b"/>
              <a:pathLst>
                <a:path w="1945312" h="218970">
                  <a:moveTo>
                    <a:pt x="1257418" y="69237"/>
                  </a:moveTo>
                  <a:cubicBezTo>
                    <a:pt x="1246668" y="69461"/>
                    <a:pt x="1237349" y="73243"/>
                    <a:pt x="1229461" y="80585"/>
                  </a:cubicBezTo>
                  <a:cubicBezTo>
                    <a:pt x="1221572" y="87927"/>
                    <a:pt x="1216495" y="97484"/>
                    <a:pt x="1214229" y="109256"/>
                  </a:cubicBezTo>
                  <a:cubicBezTo>
                    <a:pt x="1212364" y="120909"/>
                    <a:pt x="1214090" y="130362"/>
                    <a:pt x="1219405" y="137613"/>
                  </a:cubicBezTo>
                  <a:cubicBezTo>
                    <a:pt x="1224720" y="144864"/>
                    <a:pt x="1232714" y="148599"/>
                    <a:pt x="1243385" y="148818"/>
                  </a:cubicBezTo>
                  <a:cubicBezTo>
                    <a:pt x="1254144" y="148599"/>
                    <a:pt x="1263493" y="144864"/>
                    <a:pt x="1271432" y="137613"/>
                  </a:cubicBezTo>
                  <a:cubicBezTo>
                    <a:pt x="1279371" y="130362"/>
                    <a:pt x="1284468" y="120909"/>
                    <a:pt x="1286723" y="109256"/>
                  </a:cubicBezTo>
                  <a:cubicBezTo>
                    <a:pt x="1288599" y="97484"/>
                    <a:pt x="1286854" y="87927"/>
                    <a:pt x="1281488" y="80585"/>
                  </a:cubicBezTo>
                  <a:cubicBezTo>
                    <a:pt x="1276122" y="73243"/>
                    <a:pt x="1268099" y="69461"/>
                    <a:pt x="1257418" y="69237"/>
                  </a:cubicBezTo>
                  <a:close/>
                  <a:moveTo>
                    <a:pt x="1015711" y="69237"/>
                  </a:moveTo>
                  <a:cubicBezTo>
                    <a:pt x="1008102" y="69346"/>
                    <a:pt x="1001460" y="71185"/>
                    <a:pt x="995785" y="74754"/>
                  </a:cubicBezTo>
                  <a:cubicBezTo>
                    <a:pt x="990110" y="78322"/>
                    <a:pt x="985089" y="82962"/>
                    <a:pt x="980723" y="88674"/>
                  </a:cubicBezTo>
                  <a:lnTo>
                    <a:pt x="973545" y="129380"/>
                  </a:lnTo>
                  <a:cubicBezTo>
                    <a:pt x="975897" y="135092"/>
                    <a:pt x="979281" y="139733"/>
                    <a:pt x="983698" y="143301"/>
                  </a:cubicBezTo>
                  <a:cubicBezTo>
                    <a:pt x="988114" y="146870"/>
                    <a:pt x="994108" y="148709"/>
                    <a:pt x="1001678" y="148818"/>
                  </a:cubicBezTo>
                  <a:cubicBezTo>
                    <a:pt x="1011952" y="148647"/>
                    <a:pt x="1020869" y="144988"/>
                    <a:pt x="1028428" y="137841"/>
                  </a:cubicBezTo>
                  <a:cubicBezTo>
                    <a:pt x="1035987" y="130695"/>
                    <a:pt x="1040920" y="121090"/>
                    <a:pt x="1043228" y="109027"/>
                  </a:cubicBezTo>
                  <a:cubicBezTo>
                    <a:pt x="1045174" y="96964"/>
                    <a:pt x="1043628" y="87360"/>
                    <a:pt x="1038589" y="80213"/>
                  </a:cubicBezTo>
                  <a:cubicBezTo>
                    <a:pt x="1033551" y="73067"/>
                    <a:pt x="1025924" y="69408"/>
                    <a:pt x="1015711" y="69237"/>
                  </a:cubicBezTo>
                  <a:close/>
                  <a:moveTo>
                    <a:pt x="66793" y="69237"/>
                  </a:moveTo>
                  <a:cubicBezTo>
                    <a:pt x="56044" y="69461"/>
                    <a:pt x="46724" y="73243"/>
                    <a:pt x="38836" y="80585"/>
                  </a:cubicBezTo>
                  <a:cubicBezTo>
                    <a:pt x="30948" y="87927"/>
                    <a:pt x="25870" y="97484"/>
                    <a:pt x="23604" y="109256"/>
                  </a:cubicBezTo>
                  <a:cubicBezTo>
                    <a:pt x="21739" y="120909"/>
                    <a:pt x="23465" y="130362"/>
                    <a:pt x="28780" y="137613"/>
                  </a:cubicBezTo>
                  <a:cubicBezTo>
                    <a:pt x="34096" y="144864"/>
                    <a:pt x="42089" y="148599"/>
                    <a:pt x="52761" y="148818"/>
                  </a:cubicBezTo>
                  <a:cubicBezTo>
                    <a:pt x="63519" y="148599"/>
                    <a:pt x="72868" y="144864"/>
                    <a:pt x="80807" y="137613"/>
                  </a:cubicBezTo>
                  <a:cubicBezTo>
                    <a:pt x="88747" y="130362"/>
                    <a:pt x="93844" y="120909"/>
                    <a:pt x="96098" y="109256"/>
                  </a:cubicBezTo>
                  <a:cubicBezTo>
                    <a:pt x="97974" y="97484"/>
                    <a:pt x="96229" y="87927"/>
                    <a:pt x="90863" y="80585"/>
                  </a:cubicBezTo>
                  <a:cubicBezTo>
                    <a:pt x="85497" y="73243"/>
                    <a:pt x="77474" y="69461"/>
                    <a:pt x="66793" y="69237"/>
                  </a:cubicBezTo>
                  <a:close/>
                  <a:moveTo>
                    <a:pt x="577379" y="68551"/>
                  </a:moveTo>
                  <a:cubicBezTo>
                    <a:pt x="567981" y="68665"/>
                    <a:pt x="559950" y="71411"/>
                    <a:pt x="553284" y="76788"/>
                  </a:cubicBezTo>
                  <a:cubicBezTo>
                    <a:pt x="546619" y="82166"/>
                    <a:pt x="542125" y="89488"/>
                    <a:pt x="539805" y="98755"/>
                  </a:cubicBezTo>
                  <a:lnTo>
                    <a:pt x="601785" y="98755"/>
                  </a:lnTo>
                  <a:cubicBezTo>
                    <a:pt x="603020" y="89588"/>
                    <a:pt x="601580" y="82294"/>
                    <a:pt x="597466" y="76874"/>
                  </a:cubicBezTo>
                  <a:cubicBezTo>
                    <a:pt x="593352" y="71454"/>
                    <a:pt x="586657" y="68680"/>
                    <a:pt x="577379" y="68551"/>
                  </a:cubicBezTo>
                  <a:close/>
                  <a:moveTo>
                    <a:pt x="244695" y="51663"/>
                  </a:moveTo>
                  <a:lnTo>
                    <a:pt x="269841" y="51663"/>
                  </a:lnTo>
                  <a:lnTo>
                    <a:pt x="286003" y="118170"/>
                  </a:lnTo>
                  <a:lnTo>
                    <a:pt x="329277" y="51663"/>
                  </a:lnTo>
                  <a:lnTo>
                    <a:pt x="330191" y="51663"/>
                  </a:lnTo>
                  <a:lnTo>
                    <a:pt x="350011" y="118170"/>
                  </a:lnTo>
                  <a:lnTo>
                    <a:pt x="389627" y="51663"/>
                  </a:lnTo>
                  <a:lnTo>
                    <a:pt x="414545" y="51663"/>
                  </a:lnTo>
                  <a:lnTo>
                    <a:pt x="342934" y="168678"/>
                  </a:lnTo>
                  <a:lnTo>
                    <a:pt x="342019" y="168678"/>
                  </a:lnTo>
                  <a:lnTo>
                    <a:pt x="321110" y="100572"/>
                  </a:lnTo>
                  <a:lnTo>
                    <a:pt x="275954" y="168678"/>
                  </a:lnTo>
                  <a:lnTo>
                    <a:pt x="275039" y="168678"/>
                  </a:lnTo>
                  <a:close/>
                  <a:moveTo>
                    <a:pt x="1460180" y="51635"/>
                  </a:moveTo>
                  <a:lnTo>
                    <a:pt x="1482555" y="51635"/>
                  </a:lnTo>
                  <a:lnTo>
                    <a:pt x="1462319" y="166392"/>
                  </a:lnTo>
                  <a:lnTo>
                    <a:pt x="1439945" y="166392"/>
                  </a:lnTo>
                  <a:close/>
                  <a:moveTo>
                    <a:pt x="1689625" y="49377"/>
                  </a:moveTo>
                  <a:cubicBezTo>
                    <a:pt x="1703500" y="49581"/>
                    <a:pt x="1713401" y="54082"/>
                    <a:pt x="1719325" y="62880"/>
                  </a:cubicBezTo>
                  <a:cubicBezTo>
                    <a:pt x="1725251" y="71678"/>
                    <a:pt x="1726935" y="83550"/>
                    <a:pt x="1724380" y="98498"/>
                  </a:cubicBezTo>
                  <a:lnTo>
                    <a:pt x="1712408" y="166392"/>
                  </a:lnTo>
                  <a:lnTo>
                    <a:pt x="1690033" y="166392"/>
                  </a:lnTo>
                  <a:lnTo>
                    <a:pt x="1701763" y="99869"/>
                  </a:lnTo>
                  <a:cubicBezTo>
                    <a:pt x="1703228" y="91049"/>
                    <a:pt x="1702079" y="84001"/>
                    <a:pt x="1698316" y="78724"/>
                  </a:cubicBezTo>
                  <a:cubicBezTo>
                    <a:pt x="1694553" y="73447"/>
                    <a:pt x="1688578" y="70742"/>
                    <a:pt x="1680392" y="70608"/>
                  </a:cubicBezTo>
                  <a:cubicBezTo>
                    <a:pt x="1673669" y="70742"/>
                    <a:pt x="1667597" y="72532"/>
                    <a:pt x="1662177" y="75981"/>
                  </a:cubicBezTo>
                  <a:cubicBezTo>
                    <a:pt x="1656756" y="79429"/>
                    <a:pt x="1651842" y="83734"/>
                    <a:pt x="1647434" y="88896"/>
                  </a:cubicBezTo>
                  <a:lnTo>
                    <a:pt x="1633769" y="166392"/>
                  </a:lnTo>
                  <a:lnTo>
                    <a:pt x="1611395" y="166392"/>
                  </a:lnTo>
                  <a:lnTo>
                    <a:pt x="1631626" y="51660"/>
                  </a:lnTo>
                  <a:lnTo>
                    <a:pt x="1651945" y="51660"/>
                  </a:lnTo>
                  <a:lnTo>
                    <a:pt x="1650403" y="65586"/>
                  </a:lnTo>
                  <a:cubicBezTo>
                    <a:pt x="1654489" y="61215"/>
                    <a:pt x="1659839" y="57458"/>
                    <a:pt x="1666455" y="54314"/>
                  </a:cubicBezTo>
                  <a:cubicBezTo>
                    <a:pt x="1673070" y="51170"/>
                    <a:pt x="1680793" y="49525"/>
                    <a:pt x="1689625" y="49377"/>
                  </a:cubicBezTo>
                  <a:close/>
                  <a:moveTo>
                    <a:pt x="1260920" y="49377"/>
                  </a:moveTo>
                  <a:cubicBezTo>
                    <a:pt x="1278225" y="49714"/>
                    <a:pt x="1291313" y="55377"/>
                    <a:pt x="1300185" y="66367"/>
                  </a:cubicBezTo>
                  <a:cubicBezTo>
                    <a:pt x="1309056" y="77357"/>
                    <a:pt x="1312103" y="91654"/>
                    <a:pt x="1309326" y="109256"/>
                  </a:cubicBezTo>
                  <a:cubicBezTo>
                    <a:pt x="1307183" y="120860"/>
                    <a:pt x="1302804" y="131111"/>
                    <a:pt x="1296189" y="140009"/>
                  </a:cubicBezTo>
                  <a:cubicBezTo>
                    <a:pt x="1289573" y="148906"/>
                    <a:pt x="1281403" y="155885"/>
                    <a:pt x="1271679" y="160946"/>
                  </a:cubicBezTo>
                  <a:cubicBezTo>
                    <a:pt x="1261954" y="166006"/>
                    <a:pt x="1251355" y="168584"/>
                    <a:pt x="1239884" y="168678"/>
                  </a:cubicBezTo>
                  <a:cubicBezTo>
                    <a:pt x="1222585" y="168360"/>
                    <a:pt x="1209521" y="162773"/>
                    <a:pt x="1200693" y="151916"/>
                  </a:cubicBezTo>
                  <a:cubicBezTo>
                    <a:pt x="1191865" y="141059"/>
                    <a:pt x="1188843" y="126839"/>
                    <a:pt x="1191626" y="109256"/>
                  </a:cubicBezTo>
                  <a:cubicBezTo>
                    <a:pt x="1195047" y="91654"/>
                    <a:pt x="1203098" y="77357"/>
                    <a:pt x="1215778" y="66367"/>
                  </a:cubicBezTo>
                  <a:cubicBezTo>
                    <a:pt x="1228458" y="55377"/>
                    <a:pt x="1243506" y="49714"/>
                    <a:pt x="1260920" y="49377"/>
                  </a:cubicBezTo>
                  <a:close/>
                  <a:moveTo>
                    <a:pt x="1023329" y="49377"/>
                  </a:moveTo>
                  <a:cubicBezTo>
                    <a:pt x="1039288" y="49704"/>
                    <a:pt x="1051077" y="55330"/>
                    <a:pt x="1058698" y="66253"/>
                  </a:cubicBezTo>
                  <a:cubicBezTo>
                    <a:pt x="1066319" y="77176"/>
                    <a:pt x="1068697" y="91434"/>
                    <a:pt x="1065831" y="109027"/>
                  </a:cubicBezTo>
                  <a:cubicBezTo>
                    <a:pt x="1062492" y="126620"/>
                    <a:pt x="1055086" y="140878"/>
                    <a:pt x="1043613" y="151802"/>
                  </a:cubicBezTo>
                  <a:cubicBezTo>
                    <a:pt x="1032140" y="162725"/>
                    <a:pt x="1018367" y="168351"/>
                    <a:pt x="1002293" y="168678"/>
                  </a:cubicBezTo>
                  <a:cubicBezTo>
                    <a:pt x="993750" y="168568"/>
                    <a:pt x="986771" y="167132"/>
                    <a:pt x="981355" y="164369"/>
                  </a:cubicBezTo>
                  <a:cubicBezTo>
                    <a:pt x="975939" y="161606"/>
                    <a:pt x="971885" y="158173"/>
                    <a:pt x="969192" y="154068"/>
                  </a:cubicBezTo>
                  <a:lnTo>
                    <a:pt x="957748" y="218970"/>
                  </a:lnTo>
                  <a:lnTo>
                    <a:pt x="935374" y="218970"/>
                  </a:lnTo>
                  <a:lnTo>
                    <a:pt x="964876" y="51660"/>
                  </a:lnTo>
                  <a:lnTo>
                    <a:pt x="985195" y="51660"/>
                  </a:lnTo>
                  <a:lnTo>
                    <a:pt x="983653" y="65584"/>
                  </a:lnTo>
                  <a:cubicBezTo>
                    <a:pt x="987747" y="61114"/>
                    <a:pt x="993121" y="57329"/>
                    <a:pt x="999776" y="54228"/>
                  </a:cubicBezTo>
                  <a:cubicBezTo>
                    <a:pt x="1006431" y="51127"/>
                    <a:pt x="1014282" y="49510"/>
                    <a:pt x="1023329" y="49377"/>
                  </a:cubicBezTo>
                  <a:close/>
                  <a:moveTo>
                    <a:pt x="830300" y="49377"/>
                  </a:moveTo>
                  <a:lnTo>
                    <a:pt x="826354" y="71751"/>
                  </a:lnTo>
                  <a:lnTo>
                    <a:pt x="824297" y="71751"/>
                  </a:lnTo>
                  <a:cubicBezTo>
                    <a:pt x="817269" y="71851"/>
                    <a:pt x="810970" y="73652"/>
                    <a:pt x="805400" y="77152"/>
                  </a:cubicBezTo>
                  <a:cubicBezTo>
                    <a:pt x="799829" y="80653"/>
                    <a:pt x="794637" y="85253"/>
                    <a:pt x="789821" y="90954"/>
                  </a:cubicBezTo>
                  <a:lnTo>
                    <a:pt x="776519" y="166392"/>
                  </a:lnTo>
                  <a:lnTo>
                    <a:pt x="754145" y="166392"/>
                  </a:lnTo>
                  <a:lnTo>
                    <a:pt x="774376" y="51660"/>
                  </a:lnTo>
                  <a:lnTo>
                    <a:pt x="794695" y="51660"/>
                  </a:lnTo>
                  <a:lnTo>
                    <a:pt x="793099" y="67185"/>
                  </a:lnTo>
                  <a:cubicBezTo>
                    <a:pt x="796796" y="62448"/>
                    <a:pt x="801797" y="58338"/>
                    <a:pt x="808102" y="54857"/>
                  </a:cubicBezTo>
                  <a:cubicBezTo>
                    <a:pt x="814407" y="51375"/>
                    <a:pt x="821807" y="49548"/>
                    <a:pt x="830300" y="49377"/>
                  </a:cubicBezTo>
                  <a:close/>
                  <a:moveTo>
                    <a:pt x="580759" y="49377"/>
                  </a:moveTo>
                  <a:cubicBezTo>
                    <a:pt x="592175" y="49505"/>
                    <a:pt x="601265" y="52193"/>
                    <a:pt x="608031" y="57441"/>
                  </a:cubicBezTo>
                  <a:cubicBezTo>
                    <a:pt x="614796" y="62688"/>
                    <a:pt x="619341" y="69727"/>
                    <a:pt x="621664" y="78556"/>
                  </a:cubicBezTo>
                  <a:cubicBezTo>
                    <a:pt x="623987" y="87386"/>
                    <a:pt x="624192" y="97238"/>
                    <a:pt x="622280" y="108113"/>
                  </a:cubicBezTo>
                  <a:lnTo>
                    <a:pt x="620710" y="117014"/>
                  </a:lnTo>
                  <a:lnTo>
                    <a:pt x="536586" y="117014"/>
                  </a:lnTo>
                  <a:cubicBezTo>
                    <a:pt x="535114" y="127577"/>
                    <a:pt x="536859" y="135623"/>
                    <a:pt x="541821" y="141153"/>
                  </a:cubicBezTo>
                  <a:cubicBezTo>
                    <a:pt x="546782" y="146682"/>
                    <a:pt x="554715" y="149466"/>
                    <a:pt x="565620" y="149504"/>
                  </a:cubicBezTo>
                  <a:cubicBezTo>
                    <a:pt x="573182" y="149394"/>
                    <a:pt x="579791" y="147955"/>
                    <a:pt x="585449" y="145185"/>
                  </a:cubicBezTo>
                  <a:cubicBezTo>
                    <a:pt x="591106" y="142416"/>
                    <a:pt x="595723" y="138974"/>
                    <a:pt x="599299" y="134861"/>
                  </a:cubicBezTo>
                  <a:lnTo>
                    <a:pt x="612524" y="147902"/>
                  </a:lnTo>
                  <a:cubicBezTo>
                    <a:pt x="605896" y="154662"/>
                    <a:pt x="598450" y="159808"/>
                    <a:pt x="590186" y="163342"/>
                  </a:cubicBezTo>
                  <a:cubicBezTo>
                    <a:pt x="581922" y="166875"/>
                    <a:pt x="572606" y="168654"/>
                    <a:pt x="562239" y="168678"/>
                  </a:cubicBezTo>
                  <a:cubicBezTo>
                    <a:pt x="544396" y="168360"/>
                    <a:pt x="531389" y="162772"/>
                    <a:pt x="523219" y="151915"/>
                  </a:cubicBezTo>
                  <a:cubicBezTo>
                    <a:pt x="515048" y="141057"/>
                    <a:pt x="512426" y="126837"/>
                    <a:pt x="515351" y="109254"/>
                  </a:cubicBezTo>
                  <a:cubicBezTo>
                    <a:pt x="518725" y="91654"/>
                    <a:pt x="526356" y="77359"/>
                    <a:pt x="538246" y="66369"/>
                  </a:cubicBezTo>
                  <a:cubicBezTo>
                    <a:pt x="550135" y="55378"/>
                    <a:pt x="564306" y="49714"/>
                    <a:pt x="580759" y="49377"/>
                  </a:cubicBezTo>
                  <a:close/>
                  <a:moveTo>
                    <a:pt x="70295" y="49377"/>
                  </a:moveTo>
                  <a:cubicBezTo>
                    <a:pt x="87601" y="49714"/>
                    <a:pt x="100689" y="55377"/>
                    <a:pt x="109560" y="66367"/>
                  </a:cubicBezTo>
                  <a:cubicBezTo>
                    <a:pt x="118431" y="77357"/>
                    <a:pt x="121478" y="91654"/>
                    <a:pt x="118701" y="109256"/>
                  </a:cubicBezTo>
                  <a:cubicBezTo>
                    <a:pt x="116558" y="120860"/>
                    <a:pt x="112179" y="131111"/>
                    <a:pt x="105564" y="140009"/>
                  </a:cubicBezTo>
                  <a:cubicBezTo>
                    <a:pt x="98949" y="148906"/>
                    <a:pt x="90779" y="155885"/>
                    <a:pt x="81054" y="160946"/>
                  </a:cubicBezTo>
                  <a:cubicBezTo>
                    <a:pt x="71329" y="166006"/>
                    <a:pt x="60731" y="168584"/>
                    <a:pt x="49259" y="168678"/>
                  </a:cubicBezTo>
                  <a:cubicBezTo>
                    <a:pt x="31960" y="168360"/>
                    <a:pt x="18896" y="162773"/>
                    <a:pt x="10068" y="151916"/>
                  </a:cubicBezTo>
                  <a:cubicBezTo>
                    <a:pt x="1241" y="141059"/>
                    <a:pt x="-1782" y="126839"/>
                    <a:pt x="1001" y="109256"/>
                  </a:cubicBezTo>
                  <a:cubicBezTo>
                    <a:pt x="4422" y="91654"/>
                    <a:pt x="12473" y="77357"/>
                    <a:pt x="25153" y="66367"/>
                  </a:cubicBezTo>
                  <a:cubicBezTo>
                    <a:pt x="37833" y="55377"/>
                    <a:pt x="52881" y="49714"/>
                    <a:pt x="70295" y="49377"/>
                  </a:cubicBezTo>
                  <a:close/>
                  <a:moveTo>
                    <a:pt x="1893672" y="12801"/>
                  </a:moveTo>
                  <a:lnTo>
                    <a:pt x="1916046" y="12801"/>
                  </a:lnTo>
                  <a:lnTo>
                    <a:pt x="1909193" y="51663"/>
                  </a:lnTo>
                  <a:lnTo>
                    <a:pt x="1945312" y="51663"/>
                  </a:lnTo>
                  <a:lnTo>
                    <a:pt x="1941931" y="70837"/>
                  </a:lnTo>
                  <a:lnTo>
                    <a:pt x="1905812" y="70837"/>
                  </a:lnTo>
                  <a:lnTo>
                    <a:pt x="1895772" y="127779"/>
                  </a:lnTo>
                  <a:cubicBezTo>
                    <a:pt x="1894688" y="134440"/>
                    <a:pt x="1895610" y="139528"/>
                    <a:pt x="1898538" y="143044"/>
                  </a:cubicBezTo>
                  <a:cubicBezTo>
                    <a:pt x="1901466" y="146560"/>
                    <a:pt x="1905887" y="148332"/>
                    <a:pt x="1911802" y="148361"/>
                  </a:cubicBezTo>
                  <a:cubicBezTo>
                    <a:pt x="1915678" y="148337"/>
                    <a:pt x="1919026" y="147985"/>
                    <a:pt x="1921847" y="147303"/>
                  </a:cubicBezTo>
                  <a:cubicBezTo>
                    <a:pt x="1924667" y="146622"/>
                    <a:pt x="1927021" y="145755"/>
                    <a:pt x="1928907" y="144702"/>
                  </a:cubicBezTo>
                  <a:lnTo>
                    <a:pt x="1932207" y="162286"/>
                  </a:lnTo>
                  <a:cubicBezTo>
                    <a:pt x="1929167" y="164050"/>
                    <a:pt x="1925503" y="165544"/>
                    <a:pt x="1921215" y="166766"/>
                  </a:cubicBezTo>
                  <a:cubicBezTo>
                    <a:pt x="1916928" y="167988"/>
                    <a:pt x="1911986" y="168626"/>
                    <a:pt x="1906391" y="168678"/>
                  </a:cubicBezTo>
                  <a:cubicBezTo>
                    <a:pt x="1894025" y="168641"/>
                    <a:pt x="1884878" y="165177"/>
                    <a:pt x="1878951" y="158287"/>
                  </a:cubicBezTo>
                  <a:cubicBezTo>
                    <a:pt x="1873024" y="151396"/>
                    <a:pt x="1871160" y="141304"/>
                    <a:pt x="1873357" y="128008"/>
                  </a:cubicBezTo>
                  <a:lnTo>
                    <a:pt x="1883438" y="70837"/>
                  </a:lnTo>
                  <a:lnTo>
                    <a:pt x="1861035" y="70837"/>
                  </a:lnTo>
                  <a:lnTo>
                    <a:pt x="1864416" y="51663"/>
                  </a:lnTo>
                  <a:lnTo>
                    <a:pt x="1886819" y="51663"/>
                  </a:lnTo>
                  <a:close/>
                  <a:moveTo>
                    <a:pt x="1480701" y="0"/>
                  </a:moveTo>
                  <a:cubicBezTo>
                    <a:pt x="1484890" y="95"/>
                    <a:pt x="1488105" y="1503"/>
                    <a:pt x="1490347" y="4225"/>
                  </a:cubicBezTo>
                  <a:cubicBezTo>
                    <a:pt x="1492589" y="6946"/>
                    <a:pt x="1493386" y="10410"/>
                    <a:pt x="1492740" y="14616"/>
                  </a:cubicBezTo>
                  <a:cubicBezTo>
                    <a:pt x="1491885" y="18922"/>
                    <a:pt x="1489861" y="22414"/>
                    <a:pt x="1486667" y="25093"/>
                  </a:cubicBezTo>
                  <a:cubicBezTo>
                    <a:pt x="1483473" y="27771"/>
                    <a:pt x="1479767" y="29151"/>
                    <a:pt x="1475546" y="29232"/>
                  </a:cubicBezTo>
                  <a:cubicBezTo>
                    <a:pt x="1471255" y="29151"/>
                    <a:pt x="1468006" y="27771"/>
                    <a:pt x="1465799" y="25093"/>
                  </a:cubicBezTo>
                  <a:cubicBezTo>
                    <a:pt x="1463593" y="22414"/>
                    <a:pt x="1462829" y="18922"/>
                    <a:pt x="1463507" y="14616"/>
                  </a:cubicBezTo>
                  <a:cubicBezTo>
                    <a:pt x="1464330" y="10410"/>
                    <a:pt x="1466321" y="6946"/>
                    <a:pt x="1469479" y="4225"/>
                  </a:cubicBezTo>
                  <a:cubicBezTo>
                    <a:pt x="1472637" y="1503"/>
                    <a:pt x="1476378" y="95"/>
                    <a:pt x="148070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1" u="none" strike="noStrike" kern="1200" cap="none" spc="0" normalizeH="0" baseline="0" noProof="0" dirty="0">
                <a:ln>
                  <a:noFill/>
                </a:ln>
                <a:solidFill>
                  <a:srgbClr val="000000"/>
                </a:solidFill>
                <a:effectLst/>
                <a:uLnTx/>
                <a:uFillTx/>
                <a:latin typeface="Radikal" pitchFamily="50" charset="0"/>
                <a:ea typeface="微软雅黑 Light"/>
              </a:endParaRPr>
            </a:p>
          </p:txBody>
        </p:sp>
        <p:grpSp>
          <p:nvGrpSpPr>
            <p:cNvPr id="80" name="组合 79">
              <a:extLst>
                <a:ext uri="{FF2B5EF4-FFF2-40B4-BE49-F238E27FC236}">
                  <a16:creationId xmlns="" xmlns:a16="http://schemas.microsoft.com/office/drawing/2014/main" id="{2B4AEE5F-FF98-46BA-A41B-0578660B2263}"/>
                </a:ext>
              </a:extLst>
            </p:cNvPr>
            <p:cNvGrpSpPr/>
            <p:nvPr/>
          </p:nvGrpSpPr>
          <p:grpSpPr>
            <a:xfrm>
              <a:off x="2503611" y="2699362"/>
              <a:ext cx="6906577" cy="1925978"/>
              <a:chOff x="2772760" y="2502276"/>
              <a:chExt cx="6646480" cy="1853447"/>
            </a:xfrm>
            <a:grpFill/>
          </p:grpSpPr>
          <p:sp>
            <p:nvSpPr>
              <p:cNvPr id="81" name="任意多边形: 形状 80">
                <a:extLst>
                  <a:ext uri="{FF2B5EF4-FFF2-40B4-BE49-F238E27FC236}">
                    <a16:creationId xmlns="" xmlns:a16="http://schemas.microsoft.com/office/drawing/2014/main" id="{F2BBC1B0-45CD-4A0B-B09D-D7065B75C277}"/>
                  </a:ext>
                </a:extLst>
              </p:cNvPr>
              <p:cNvSpPr/>
              <p:nvPr/>
            </p:nvSpPr>
            <p:spPr>
              <a:xfrm>
                <a:off x="5348757" y="2502276"/>
                <a:ext cx="2206287" cy="1826925"/>
              </a:xfrm>
              <a:custGeom>
                <a:avLst/>
                <a:gdLst>
                  <a:gd name="connsiteX0" fmla="*/ 1229818 w 4045693"/>
                  <a:gd name="connsiteY0" fmla="*/ 912081 h 3350053"/>
                  <a:gd name="connsiteX1" fmla="*/ 2095462 w 4045693"/>
                  <a:gd name="connsiteY1" fmla="*/ 912081 h 3350053"/>
                  <a:gd name="connsiteX2" fmla="*/ 1689306 w 4045693"/>
                  <a:gd name="connsiteY2" fmla="*/ 2049757 h 3350053"/>
                  <a:gd name="connsiteX3" fmla="*/ 1727077 w 4045693"/>
                  <a:gd name="connsiteY3" fmla="*/ 2045913 h 3350053"/>
                  <a:gd name="connsiteX4" fmla="*/ 2613714 w 4045693"/>
                  <a:gd name="connsiteY4" fmla="*/ 1654890 h 3350053"/>
                  <a:gd name="connsiteX5" fmla="*/ 2892824 w 4045693"/>
                  <a:gd name="connsiteY5" fmla="*/ 1375902 h 3350053"/>
                  <a:gd name="connsiteX6" fmla="*/ 3020602 w 4045693"/>
                  <a:gd name="connsiteY6" fmla="*/ 951318 h 3350053"/>
                  <a:gd name="connsiteX7" fmla="*/ 3004187 w 4045693"/>
                  <a:gd name="connsiteY7" fmla="*/ 843189 h 3350053"/>
                  <a:gd name="connsiteX8" fmla="*/ 2773833 w 4045693"/>
                  <a:gd name="connsiteY8" fmla="*/ 633826 h 3350053"/>
                  <a:gd name="connsiteX9" fmla="*/ 2537865 w 4045693"/>
                  <a:gd name="connsiteY9" fmla="*/ 607953 h 3350053"/>
                  <a:gd name="connsiteX10" fmla="*/ 78717 w 4045693"/>
                  <a:gd name="connsiteY10" fmla="*/ 605878 h 3350053"/>
                  <a:gd name="connsiteX11" fmla="*/ 0 w 4045693"/>
                  <a:gd name="connsiteY11" fmla="*/ 605878 h 3350053"/>
                  <a:gd name="connsiteX12" fmla="*/ 17513 w 4045693"/>
                  <a:gd name="connsiteY12" fmla="*/ 564323 h 3350053"/>
                  <a:gd name="connsiteX13" fmla="*/ 340924 w 4045693"/>
                  <a:gd name="connsiteY13" fmla="*/ 39847 h 3350053"/>
                  <a:gd name="connsiteX14" fmla="*/ 414882 w 4045693"/>
                  <a:gd name="connsiteY14" fmla="*/ 0 h 3350053"/>
                  <a:gd name="connsiteX15" fmla="*/ 2849621 w 4045693"/>
                  <a:gd name="connsiteY15" fmla="*/ 1404 h 3350053"/>
                  <a:gd name="connsiteX16" fmla="*/ 3459831 w 4045693"/>
                  <a:gd name="connsiteY16" fmla="*/ 69137 h 3350053"/>
                  <a:gd name="connsiteX17" fmla="*/ 3749803 w 4045693"/>
                  <a:gd name="connsiteY17" fmla="*/ 193376 h 3350053"/>
                  <a:gd name="connsiteX18" fmla="*/ 4045572 w 4045693"/>
                  <a:gd name="connsiteY18" fmla="*/ 720781 h 3350053"/>
                  <a:gd name="connsiteX19" fmla="*/ 3848596 w 4045693"/>
                  <a:gd name="connsiteY19" fmla="*/ 1397138 h 3350053"/>
                  <a:gd name="connsiteX20" fmla="*/ 3436216 w 4045693"/>
                  <a:gd name="connsiteY20" fmla="*/ 1791822 h 3350053"/>
                  <a:gd name="connsiteX21" fmla="*/ 2559161 w 4045693"/>
                  <a:gd name="connsiteY21" fmla="*/ 2239960 h 3350053"/>
                  <a:gd name="connsiteX22" fmla="*/ 1610894 w 4045693"/>
                  <a:gd name="connsiteY22" fmla="*/ 2510649 h 3350053"/>
                  <a:gd name="connsiteX23" fmla="*/ 1563176 w 4045693"/>
                  <a:gd name="connsiteY23" fmla="*/ 2520473 h 3350053"/>
                  <a:gd name="connsiteX24" fmla="*/ 1507585 w 4045693"/>
                  <a:gd name="connsiteY24" fmla="*/ 2574233 h 3350053"/>
                  <a:gd name="connsiteX25" fmla="*/ 1338252 w 4045693"/>
                  <a:gd name="connsiteY25" fmla="*/ 3057397 h 3350053"/>
                  <a:gd name="connsiteX26" fmla="*/ 1234028 w 4045693"/>
                  <a:gd name="connsiteY26" fmla="*/ 3354021 h 3350053"/>
                  <a:gd name="connsiteX27" fmla="*/ 361428 w 4045693"/>
                  <a:gd name="connsiteY27" fmla="*/ 3354021 h 3350053"/>
                  <a:gd name="connsiteX28" fmla="*/ 1229818 w 4045693"/>
                  <a:gd name="connsiteY28" fmla="*/ 912081 h 335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45693" h="3350053">
                    <a:moveTo>
                      <a:pt x="1229818" y="912081"/>
                    </a:moveTo>
                    <a:lnTo>
                      <a:pt x="2095462" y="912081"/>
                    </a:lnTo>
                    <a:cubicBezTo>
                      <a:pt x="1959751" y="1292242"/>
                      <a:pt x="1825749" y="1667644"/>
                      <a:pt x="1689306" y="2049757"/>
                    </a:cubicBezTo>
                    <a:cubicBezTo>
                      <a:pt x="1701962" y="2049231"/>
                      <a:pt x="1714575" y="2047947"/>
                      <a:pt x="1727077" y="2045913"/>
                    </a:cubicBezTo>
                    <a:cubicBezTo>
                      <a:pt x="2045669" y="1967806"/>
                      <a:pt x="2346015" y="1847961"/>
                      <a:pt x="2613714" y="1654890"/>
                    </a:cubicBezTo>
                    <a:cubicBezTo>
                      <a:pt x="2721538" y="1577089"/>
                      <a:pt x="2817646" y="1486777"/>
                      <a:pt x="2892824" y="1375902"/>
                    </a:cubicBezTo>
                    <a:cubicBezTo>
                      <a:pt x="2979718" y="1247758"/>
                      <a:pt x="3025788" y="1106861"/>
                      <a:pt x="3020602" y="951318"/>
                    </a:cubicBezTo>
                    <a:cubicBezTo>
                      <a:pt x="3019329" y="914761"/>
                      <a:pt x="3013821" y="878476"/>
                      <a:pt x="3004187" y="843189"/>
                    </a:cubicBezTo>
                    <a:cubicBezTo>
                      <a:pt x="2972090" y="725296"/>
                      <a:pt x="2890505" y="656647"/>
                      <a:pt x="2773833" y="633826"/>
                    </a:cubicBezTo>
                    <a:cubicBezTo>
                      <a:pt x="2696173" y="617754"/>
                      <a:pt x="2617162" y="609091"/>
                      <a:pt x="2537865" y="607953"/>
                    </a:cubicBezTo>
                    <a:cubicBezTo>
                      <a:pt x="1718189" y="605837"/>
                      <a:pt x="898474" y="605146"/>
                      <a:pt x="78717" y="605878"/>
                    </a:cubicBezTo>
                    <a:lnTo>
                      <a:pt x="0" y="605878"/>
                    </a:lnTo>
                    <a:cubicBezTo>
                      <a:pt x="7140" y="588609"/>
                      <a:pt x="10679" y="575367"/>
                      <a:pt x="17513" y="564323"/>
                    </a:cubicBezTo>
                    <a:cubicBezTo>
                      <a:pt x="125154" y="389436"/>
                      <a:pt x="233894" y="215282"/>
                      <a:pt x="340924" y="39847"/>
                    </a:cubicBezTo>
                    <a:cubicBezTo>
                      <a:pt x="359231" y="9825"/>
                      <a:pt x="380527" y="-61"/>
                      <a:pt x="414882" y="0"/>
                    </a:cubicBezTo>
                    <a:cubicBezTo>
                      <a:pt x="1226462" y="855"/>
                      <a:pt x="2038041" y="0"/>
                      <a:pt x="2849621" y="1404"/>
                    </a:cubicBezTo>
                    <a:cubicBezTo>
                      <a:pt x="3055140" y="1831"/>
                      <a:pt x="3259987" y="15622"/>
                      <a:pt x="3459831" y="69137"/>
                    </a:cubicBezTo>
                    <a:cubicBezTo>
                      <a:pt x="3562591" y="96536"/>
                      <a:pt x="3660590" y="134613"/>
                      <a:pt x="3749803" y="193376"/>
                    </a:cubicBezTo>
                    <a:cubicBezTo>
                      <a:pt x="3938968" y="318225"/>
                      <a:pt x="4028913" y="499457"/>
                      <a:pt x="4045572" y="720781"/>
                    </a:cubicBezTo>
                    <a:cubicBezTo>
                      <a:pt x="4064367" y="970540"/>
                      <a:pt x="3993765" y="1194975"/>
                      <a:pt x="3848596" y="1397138"/>
                    </a:cubicBezTo>
                    <a:cubicBezTo>
                      <a:pt x="3735707" y="1554328"/>
                      <a:pt x="3593589" y="1681251"/>
                      <a:pt x="3436216" y="1791822"/>
                    </a:cubicBezTo>
                    <a:cubicBezTo>
                      <a:pt x="3164978" y="1982390"/>
                      <a:pt x="2867745" y="2122677"/>
                      <a:pt x="2559161" y="2239960"/>
                    </a:cubicBezTo>
                    <a:cubicBezTo>
                      <a:pt x="2250578" y="2357242"/>
                      <a:pt x="1933573" y="2443587"/>
                      <a:pt x="1610894" y="2510649"/>
                    </a:cubicBezTo>
                    <a:cubicBezTo>
                      <a:pt x="1594968" y="2514005"/>
                      <a:pt x="1579163" y="2520229"/>
                      <a:pt x="1563176" y="2520473"/>
                    </a:cubicBezTo>
                    <a:cubicBezTo>
                      <a:pt x="1526563" y="2521084"/>
                      <a:pt x="1517410" y="2545980"/>
                      <a:pt x="1507585" y="2574233"/>
                    </a:cubicBezTo>
                    <a:cubicBezTo>
                      <a:pt x="1451690" y="2735512"/>
                      <a:pt x="1394819" y="2896424"/>
                      <a:pt x="1338252" y="3057397"/>
                    </a:cubicBezTo>
                    <a:cubicBezTo>
                      <a:pt x="1303958" y="3155031"/>
                      <a:pt x="1269664" y="3252664"/>
                      <a:pt x="1234028" y="3354021"/>
                    </a:cubicBezTo>
                    <a:lnTo>
                      <a:pt x="361428" y="3354021"/>
                    </a:lnTo>
                    <a:cubicBezTo>
                      <a:pt x="651807" y="2537071"/>
                      <a:pt x="941270" y="1723092"/>
                      <a:pt x="1229818" y="912081"/>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82" name="任意多边形: 形状 81">
                <a:extLst>
                  <a:ext uri="{FF2B5EF4-FFF2-40B4-BE49-F238E27FC236}">
                    <a16:creationId xmlns="" xmlns:a16="http://schemas.microsoft.com/office/drawing/2014/main" id="{1C32D997-CF26-4643-8F2F-B4C0F2986697}"/>
                  </a:ext>
                </a:extLst>
              </p:cNvPr>
              <p:cNvSpPr/>
              <p:nvPr/>
            </p:nvSpPr>
            <p:spPr>
              <a:xfrm>
                <a:off x="4710698" y="3007559"/>
                <a:ext cx="1168034" cy="1327765"/>
              </a:xfrm>
              <a:custGeom>
                <a:avLst/>
                <a:gdLst>
                  <a:gd name="connsiteX0" fmla="*/ 974140 w 2141837"/>
                  <a:gd name="connsiteY0" fmla="*/ 2436630 h 2434738"/>
                  <a:gd name="connsiteX1" fmla="*/ 539243 w 2141837"/>
                  <a:gd name="connsiteY1" fmla="*/ 2436630 h 2434738"/>
                  <a:gd name="connsiteX2" fmla="*/ 636876 w 2141837"/>
                  <a:gd name="connsiteY2" fmla="*/ 2133478 h 2434738"/>
                  <a:gd name="connsiteX3" fmla="*/ 0 w 2141837"/>
                  <a:gd name="connsiteY3" fmla="*/ 2133478 h 2434738"/>
                  <a:gd name="connsiteX4" fmla="*/ 67123 w 2141837"/>
                  <a:gd name="connsiteY4" fmla="*/ 1917036 h 2434738"/>
                  <a:gd name="connsiteX5" fmla="*/ 709187 w 2141837"/>
                  <a:gd name="connsiteY5" fmla="*/ 1917036 h 2434738"/>
                  <a:gd name="connsiteX6" fmla="*/ 763129 w 2141837"/>
                  <a:gd name="connsiteY6" fmla="*/ 1754415 h 2434738"/>
                  <a:gd name="connsiteX7" fmla="*/ 722367 w 2141837"/>
                  <a:gd name="connsiteY7" fmla="*/ 1782790 h 2434738"/>
                  <a:gd name="connsiteX8" fmla="*/ 563712 w 2141837"/>
                  <a:gd name="connsiteY8" fmla="*/ 1839662 h 2434738"/>
                  <a:gd name="connsiteX9" fmla="*/ 234199 w 2141837"/>
                  <a:gd name="connsiteY9" fmla="*/ 1838502 h 2434738"/>
                  <a:gd name="connsiteX10" fmla="*/ 174948 w 2141837"/>
                  <a:gd name="connsiteY10" fmla="*/ 1838502 h 2434738"/>
                  <a:gd name="connsiteX11" fmla="*/ 169150 w 2141837"/>
                  <a:gd name="connsiteY11" fmla="*/ 1826725 h 2434738"/>
                  <a:gd name="connsiteX12" fmla="*/ 491464 w 2141837"/>
                  <a:gd name="connsiteY12" fmla="*/ 1566104 h 2434738"/>
                  <a:gd name="connsiteX13" fmla="*/ 209974 w 2141837"/>
                  <a:gd name="connsiteY13" fmla="*/ 1557317 h 2434738"/>
                  <a:gd name="connsiteX14" fmla="*/ 656342 w 2141837"/>
                  <a:gd name="connsiteY14" fmla="*/ 127717 h 2434738"/>
                  <a:gd name="connsiteX15" fmla="*/ 768926 w 2141837"/>
                  <a:gd name="connsiteY15" fmla="*/ 127717 h 2434738"/>
                  <a:gd name="connsiteX16" fmla="*/ 994704 w 2141837"/>
                  <a:gd name="connsiteY16" fmla="*/ 128693 h 2434738"/>
                  <a:gd name="connsiteX17" fmla="*/ 1089714 w 2141837"/>
                  <a:gd name="connsiteY17" fmla="*/ 79327 h 2434738"/>
                  <a:gd name="connsiteX18" fmla="*/ 1148294 w 2141837"/>
                  <a:gd name="connsiteY18" fmla="*/ 0 h 2434738"/>
                  <a:gd name="connsiteX19" fmla="*/ 1658368 w 2141837"/>
                  <a:gd name="connsiteY19" fmla="*/ 0 h 2434738"/>
                  <a:gd name="connsiteX20" fmla="*/ 1575929 w 2141837"/>
                  <a:gd name="connsiteY20" fmla="*/ 126741 h 2434738"/>
                  <a:gd name="connsiteX21" fmla="*/ 2146537 w 2141837"/>
                  <a:gd name="connsiteY21" fmla="*/ 126741 h 2434738"/>
                  <a:gd name="connsiteX22" fmla="*/ 1635791 w 2141837"/>
                  <a:gd name="connsiteY22" fmla="*/ 1561589 h 2434738"/>
                  <a:gd name="connsiteX23" fmla="*/ 1567935 w 2141837"/>
                  <a:gd name="connsiteY23" fmla="*/ 1561589 h 2434738"/>
                  <a:gd name="connsiteX24" fmla="*/ 1043154 w 2141837"/>
                  <a:gd name="connsiteY24" fmla="*/ 1560857 h 2434738"/>
                  <a:gd name="connsiteX25" fmla="*/ 949792 w 2141837"/>
                  <a:gd name="connsiteY25" fmla="*/ 1594845 h 2434738"/>
                  <a:gd name="connsiteX26" fmla="*/ 792846 w 2141837"/>
                  <a:gd name="connsiteY26" fmla="*/ 1725552 h 2434738"/>
                  <a:gd name="connsiteX27" fmla="*/ 796935 w 2141837"/>
                  <a:gd name="connsiteY27" fmla="*/ 1738672 h 2434738"/>
                  <a:gd name="connsiteX28" fmla="*/ 1214074 w 2141837"/>
                  <a:gd name="connsiteY28" fmla="*/ 1738672 h 2434738"/>
                  <a:gd name="connsiteX29" fmla="*/ 1155250 w 2141837"/>
                  <a:gd name="connsiteY29" fmla="*/ 1917647 h 2434738"/>
                  <a:gd name="connsiteX30" fmla="*/ 1528577 w 2141837"/>
                  <a:gd name="connsiteY30" fmla="*/ 1917647 h 2434738"/>
                  <a:gd name="connsiteX31" fmla="*/ 1453155 w 2141837"/>
                  <a:gd name="connsiteY31" fmla="*/ 2131708 h 2434738"/>
                  <a:gd name="connsiteX32" fmla="*/ 1080927 w 2141837"/>
                  <a:gd name="connsiteY32" fmla="*/ 2131708 h 2434738"/>
                  <a:gd name="connsiteX33" fmla="*/ 1644150 w 2141837"/>
                  <a:gd name="connsiteY33" fmla="*/ 366248 h 2434738"/>
                  <a:gd name="connsiteX34" fmla="*/ 1506060 w 2141837"/>
                  <a:gd name="connsiteY34" fmla="*/ 366248 h 2434738"/>
                  <a:gd name="connsiteX35" fmla="*/ 1382614 w 2141837"/>
                  <a:gd name="connsiteY35" fmla="*/ 736035 h 2434738"/>
                  <a:gd name="connsiteX36" fmla="*/ 1516861 w 2141837"/>
                  <a:gd name="connsiteY36" fmla="*/ 736035 h 2434738"/>
                  <a:gd name="connsiteX37" fmla="*/ 1301152 w 2141837"/>
                  <a:gd name="connsiteY37" fmla="*/ 969746 h 2434738"/>
                  <a:gd name="connsiteX38" fmla="*/ 1177889 w 2141837"/>
                  <a:gd name="connsiteY38" fmla="*/ 1333736 h 2434738"/>
                  <a:gd name="connsiteX39" fmla="*/ 1311403 w 2141837"/>
                  <a:gd name="connsiteY39" fmla="*/ 1333736 h 2434738"/>
                  <a:gd name="connsiteX40" fmla="*/ 1436374 w 2141837"/>
                  <a:gd name="connsiteY40" fmla="*/ 969746 h 2434738"/>
                  <a:gd name="connsiteX41" fmla="*/ 999097 w 2141837"/>
                  <a:gd name="connsiteY41" fmla="*/ 366309 h 2434738"/>
                  <a:gd name="connsiteX42" fmla="*/ 879923 w 2141837"/>
                  <a:gd name="connsiteY42" fmla="*/ 734266 h 2434738"/>
                  <a:gd name="connsiteX43" fmla="*/ 1005566 w 2141837"/>
                  <a:gd name="connsiteY43" fmla="*/ 734266 h 2434738"/>
                  <a:gd name="connsiteX44" fmla="*/ 1125777 w 2141837"/>
                  <a:gd name="connsiteY44" fmla="*/ 366309 h 2434738"/>
                  <a:gd name="connsiteX45" fmla="*/ 808956 w 2141837"/>
                  <a:gd name="connsiteY45" fmla="*/ 1333919 h 2434738"/>
                  <a:gd name="connsiteX46" fmla="*/ 927276 w 2141837"/>
                  <a:gd name="connsiteY46" fmla="*/ 971211 h 2434738"/>
                  <a:gd name="connsiteX47" fmla="*/ 802610 w 2141837"/>
                  <a:gd name="connsiteY47" fmla="*/ 971211 h 2434738"/>
                  <a:gd name="connsiteX48" fmla="*/ 685815 w 2141837"/>
                  <a:gd name="connsiteY48" fmla="*/ 1334225 h 243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141837" h="2434738">
                    <a:moveTo>
                      <a:pt x="974140" y="2436630"/>
                    </a:moveTo>
                    <a:lnTo>
                      <a:pt x="539243" y="2436630"/>
                    </a:lnTo>
                    <a:lnTo>
                      <a:pt x="636876" y="2133478"/>
                    </a:lnTo>
                    <a:lnTo>
                      <a:pt x="0" y="2133478"/>
                    </a:lnTo>
                    <a:cubicBezTo>
                      <a:pt x="23615" y="2057324"/>
                      <a:pt x="44972" y="1988614"/>
                      <a:pt x="67123" y="1917036"/>
                    </a:cubicBezTo>
                    <a:lnTo>
                      <a:pt x="709187" y="1917036"/>
                    </a:lnTo>
                    <a:cubicBezTo>
                      <a:pt x="726395" y="1865168"/>
                      <a:pt x="742626" y="1816291"/>
                      <a:pt x="763129" y="1754415"/>
                    </a:cubicBezTo>
                    <a:cubicBezTo>
                      <a:pt x="741405" y="1769304"/>
                      <a:pt x="729872" y="1774308"/>
                      <a:pt x="722367" y="1782790"/>
                    </a:cubicBezTo>
                    <a:cubicBezTo>
                      <a:pt x="679652" y="1831302"/>
                      <a:pt x="626320" y="1841981"/>
                      <a:pt x="563712" y="1839662"/>
                    </a:cubicBezTo>
                    <a:cubicBezTo>
                      <a:pt x="453874" y="1835634"/>
                      <a:pt x="344037" y="1838502"/>
                      <a:pt x="234199" y="1838502"/>
                    </a:cubicBezTo>
                    <a:lnTo>
                      <a:pt x="174948" y="1838502"/>
                    </a:lnTo>
                    <a:cubicBezTo>
                      <a:pt x="172995" y="1834597"/>
                      <a:pt x="171103" y="1830631"/>
                      <a:pt x="169150" y="1826725"/>
                    </a:cubicBezTo>
                    <a:cubicBezTo>
                      <a:pt x="270750" y="1739465"/>
                      <a:pt x="378941" y="1659894"/>
                      <a:pt x="491464" y="1566104"/>
                    </a:cubicBezTo>
                    <a:cubicBezTo>
                      <a:pt x="392976" y="1555304"/>
                      <a:pt x="304739" y="1567508"/>
                      <a:pt x="209974" y="1557317"/>
                    </a:cubicBezTo>
                    <a:cubicBezTo>
                      <a:pt x="358987" y="1080194"/>
                      <a:pt x="506963" y="606244"/>
                      <a:pt x="656342" y="127717"/>
                    </a:cubicBezTo>
                    <a:lnTo>
                      <a:pt x="768926" y="127717"/>
                    </a:lnTo>
                    <a:cubicBezTo>
                      <a:pt x="844165" y="127717"/>
                      <a:pt x="919526" y="125154"/>
                      <a:pt x="994704" y="128693"/>
                    </a:cubicBezTo>
                    <a:cubicBezTo>
                      <a:pt x="1038700" y="130768"/>
                      <a:pt x="1067319" y="115818"/>
                      <a:pt x="1089714" y="79327"/>
                    </a:cubicBezTo>
                    <a:cubicBezTo>
                      <a:pt x="1106677" y="51807"/>
                      <a:pt x="1128096" y="26971"/>
                      <a:pt x="1148294" y="0"/>
                    </a:cubicBezTo>
                    <a:lnTo>
                      <a:pt x="1658368" y="0"/>
                    </a:lnTo>
                    <a:lnTo>
                      <a:pt x="1575929" y="126741"/>
                    </a:lnTo>
                    <a:lnTo>
                      <a:pt x="2146537" y="126741"/>
                    </a:lnTo>
                    <a:cubicBezTo>
                      <a:pt x="1974518" y="610088"/>
                      <a:pt x="1805978" y="1083550"/>
                      <a:pt x="1635791" y="1561589"/>
                    </a:cubicBezTo>
                    <a:lnTo>
                      <a:pt x="1567935" y="1561589"/>
                    </a:lnTo>
                    <a:cubicBezTo>
                      <a:pt x="1393110" y="1561589"/>
                      <a:pt x="1218224" y="1562504"/>
                      <a:pt x="1043154" y="1560857"/>
                    </a:cubicBezTo>
                    <a:cubicBezTo>
                      <a:pt x="1008729" y="1559170"/>
                      <a:pt x="975076" y="1571421"/>
                      <a:pt x="949792" y="1594845"/>
                    </a:cubicBezTo>
                    <a:cubicBezTo>
                      <a:pt x="899023" y="1640123"/>
                      <a:pt x="845324" y="1682166"/>
                      <a:pt x="792846" y="1725552"/>
                    </a:cubicBezTo>
                    <a:lnTo>
                      <a:pt x="796935" y="1738672"/>
                    </a:lnTo>
                    <a:lnTo>
                      <a:pt x="1214074" y="1738672"/>
                    </a:lnTo>
                    <a:cubicBezTo>
                      <a:pt x="1193388" y="1801524"/>
                      <a:pt x="1175875" y="1854917"/>
                      <a:pt x="1155250" y="1917647"/>
                    </a:cubicBezTo>
                    <a:lnTo>
                      <a:pt x="1528577" y="1917647"/>
                    </a:lnTo>
                    <a:lnTo>
                      <a:pt x="1453155" y="2131708"/>
                    </a:lnTo>
                    <a:lnTo>
                      <a:pt x="1080927" y="2131708"/>
                    </a:lnTo>
                    <a:close/>
                    <a:moveTo>
                      <a:pt x="1644150" y="366248"/>
                    </a:moveTo>
                    <a:lnTo>
                      <a:pt x="1506060" y="366248"/>
                    </a:lnTo>
                    <a:cubicBezTo>
                      <a:pt x="1464932" y="488656"/>
                      <a:pt x="1421485" y="609234"/>
                      <a:pt x="1382614" y="736035"/>
                    </a:cubicBezTo>
                    <a:lnTo>
                      <a:pt x="1516861" y="736035"/>
                    </a:lnTo>
                    <a:close/>
                    <a:moveTo>
                      <a:pt x="1301152" y="969746"/>
                    </a:moveTo>
                    <a:lnTo>
                      <a:pt x="1177889" y="1333736"/>
                    </a:lnTo>
                    <a:lnTo>
                      <a:pt x="1311403" y="1333736"/>
                    </a:lnTo>
                    <a:cubicBezTo>
                      <a:pt x="1352470" y="1214135"/>
                      <a:pt x="1393476" y="1094595"/>
                      <a:pt x="1436374" y="969746"/>
                    </a:cubicBezTo>
                    <a:close/>
                    <a:moveTo>
                      <a:pt x="999097" y="366309"/>
                    </a:moveTo>
                    <a:cubicBezTo>
                      <a:pt x="959800" y="487802"/>
                      <a:pt x="920807" y="608135"/>
                      <a:pt x="879923" y="734266"/>
                    </a:cubicBezTo>
                    <a:lnTo>
                      <a:pt x="1005566" y="734266"/>
                    </a:lnTo>
                    <a:cubicBezTo>
                      <a:pt x="1044985" y="613505"/>
                      <a:pt x="1084893" y="491768"/>
                      <a:pt x="1125777" y="366309"/>
                    </a:cubicBezTo>
                    <a:close/>
                    <a:moveTo>
                      <a:pt x="808956" y="1333919"/>
                    </a:moveTo>
                    <a:lnTo>
                      <a:pt x="927276" y="971211"/>
                    </a:lnTo>
                    <a:lnTo>
                      <a:pt x="802610" y="971211"/>
                    </a:lnTo>
                    <a:cubicBezTo>
                      <a:pt x="763556" y="1092459"/>
                      <a:pt x="725479" y="1210962"/>
                      <a:pt x="685815" y="1334225"/>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83" name="任意多边形: 形状 82">
                <a:extLst>
                  <a:ext uri="{FF2B5EF4-FFF2-40B4-BE49-F238E27FC236}">
                    <a16:creationId xmlns="" xmlns:a16="http://schemas.microsoft.com/office/drawing/2014/main" id="{14A9C2A0-8096-46E4-83DB-11C50405C22A}"/>
                  </a:ext>
                </a:extLst>
              </p:cNvPr>
              <p:cNvSpPr/>
              <p:nvPr/>
            </p:nvSpPr>
            <p:spPr>
              <a:xfrm>
                <a:off x="2772760" y="3048024"/>
                <a:ext cx="1713782" cy="1287832"/>
              </a:xfrm>
              <a:custGeom>
                <a:avLst/>
                <a:gdLst>
                  <a:gd name="connsiteX0" fmla="*/ 529785 w 3142582"/>
                  <a:gd name="connsiteY0" fmla="*/ 1189910 h 2361513"/>
                  <a:gd name="connsiteX1" fmla="*/ 610210 w 3142582"/>
                  <a:gd name="connsiteY1" fmla="*/ 962973 h 2361513"/>
                  <a:gd name="connsiteX2" fmla="*/ 1398602 w 3142582"/>
                  <a:gd name="connsiteY2" fmla="*/ 962973 h 2361513"/>
                  <a:gd name="connsiteX3" fmla="*/ 1660992 w 3142582"/>
                  <a:gd name="connsiteY3" fmla="*/ 221506 h 2361513"/>
                  <a:gd name="connsiteX4" fmla="*/ 774967 w 3142582"/>
                  <a:gd name="connsiteY4" fmla="*/ 221506 h 2361513"/>
                  <a:gd name="connsiteX5" fmla="*/ 852220 w 3142582"/>
                  <a:gd name="connsiteY5" fmla="*/ 0 h 2361513"/>
                  <a:gd name="connsiteX6" fmla="*/ 3147586 w 3142582"/>
                  <a:gd name="connsiteY6" fmla="*/ 0 h 2361513"/>
                  <a:gd name="connsiteX7" fmla="*/ 3068259 w 3142582"/>
                  <a:gd name="connsiteY7" fmla="*/ 223032 h 2361513"/>
                  <a:gd name="connsiteX8" fmla="*/ 2171982 w 3142582"/>
                  <a:gd name="connsiteY8" fmla="*/ 223032 h 2361513"/>
                  <a:gd name="connsiteX9" fmla="*/ 1909958 w 3142582"/>
                  <a:gd name="connsiteY9" fmla="*/ 960898 h 2361513"/>
                  <a:gd name="connsiteX10" fmla="*/ 2698350 w 3142582"/>
                  <a:gd name="connsiteY10" fmla="*/ 960898 h 2361513"/>
                  <a:gd name="connsiteX11" fmla="*/ 2623355 w 3142582"/>
                  <a:gd name="connsiteY11" fmla="*/ 1189117 h 2361513"/>
                  <a:gd name="connsiteX12" fmla="*/ 1829044 w 3142582"/>
                  <a:gd name="connsiteY12" fmla="*/ 1189117 h 2361513"/>
                  <a:gd name="connsiteX13" fmla="*/ 1493429 w 3142582"/>
                  <a:gd name="connsiteY13" fmla="*/ 2134515 h 2361513"/>
                  <a:gd name="connsiteX14" fmla="*/ 1677651 w 3142582"/>
                  <a:gd name="connsiteY14" fmla="*/ 2141472 h 2361513"/>
                  <a:gd name="connsiteX15" fmla="*/ 1854612 w 3142582"/>
                  <a:gd name="connsiteY15" fmla="*/ 2141838 h 2361513"/>
                  <a:gd name="connsiteX16" fmla="*/ 2404228 w 3142582"/>
                  <a:gd name="connsiteY16" fmla="*/ 2141838 h 2361513"/>
                  <a:gd name="connsiteX17" fmla="*/ 2326243 w 3142582"/>
                  <a:gd name="connsiteY17" fmla="*/ 2362185 h 2361513"/>
                  <a:gd name="connsiteX18" fmla="*/ 0 w 3142582"/>
                  <a:gd name="connsiteY18" fmla="*/ 2362185 h 2361513"/>
                  <a:gd name="connsiteX19" fmla="*/ 76825 w 3142582"/>
                  <a:gd name="connsiteY19" fmla="*/ 2143302 h 2361513"/>
                  <a:gd name="connsiteX20" fmla="*/ 980425 w 3142582"/>
                  <a:gd name="connsiteY20" fmla="*/ 2143302 h 2361513"/>
                  <a:gd name="connsiteX21" fmla="*/ 1317444 w 3142582"/>
                  <a:gd name="connsiteY21" fmla="*/ 1191740 h 2361513"/>
                  <a:gd name="connsiteX22" fmla="*/ 923919 w 3142582"/>
                  <a:gd name="connsiteY22" fmla="*/ 1190398 h 2361513"/>
                  <a:gd name="connsiteX23" fmla="*/ 529785 w 3142582"/>
                  <a:gd name="connsiteY23" fmla="*/ 1189910 h 236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42582" h="2361513">
                    <a:moveTo>
                      <a:pt x="529785" y="1189910"/>
                    </a:moveTo>
                    <a:lnTo>
                      <a:pt x="610210" y="962973"/>
                    </a:lnTo>
                    <a:lnTo>
                      <a:pt x="1398602" y="962973"/>
                    </a:lnTo>
                    <a:cubicBezTo>
                      <a:pt x="1485923" y="716021"/>
                      <a:pt x="1571719" y="473462"/>
                      <a:pt x="1660992" y="221506"/>
                    </a:cubicBezTo>
                    <a:lnTo>
                      <a:pt x="774967" y="221506"/>
                    </a:lnTo>
                    <a:lnTo>
                      <a:pt x="852220" y="0"/>
                    </a:lnTo>
                    <a:lnTo>
                      <a:pt x="3147586" y="0"/>
                    </a:lnTo>
                    <a:cubicBezTo>
                      <a:pt x="3120798" y="75300"/>
                      <a:pt x="3095169" y="147122"/>
                      <a:pt x="3068259" y="223032"/>
                    </a:cubicBezTo>
                    <a:lnTo>
                      <a:pt x="2171982" y="223032"/>
                    </a:lnTo>
                    <a:cubicBezTo>
                      <a:pt x="2084661" y="468947"/>
                      <a:pt x="1998622" y="711200"/>
                      <a:pt x="1909958" y="960898"/>
                    </a:cubicBezTo>
                    <a:lnTo>
                      <a:pt x="2698350" y="960898"/>
                    </a:lnTo>
                    <a:cubicBezTo>
                      <a:pt x="2680348" y="1042849"/>
                      <a:pt x="2647031" y="1111498"/>
                      <a:pt x="2623355" y="1189117"/>
                    </a:cubicBezTo>
                    <a:lnTo>
                      <a:pt x="1829044" y="1189117"/>
                    </a:lnTo>
                    <a:cubicBezTo>
                      <a:pt x="1716582" y="1506060"/>
                      <a:pt x="1606073" y="1817633"/>
                      <a:pt x="1493429" y="2134515"/>
                    </a:cubicBezTo>
                    <a:cubicBezTo>
                      <a:pt x="1558050" y="2148916"/>
                      <a:pt x="1618217" y="2139763"/>
                      <a:pt x="1677651" y="2141472"/>
                    </a:cubicBezTo>
                    <a:cubicBezTo>
                      <a:pt x="1737086" y="2143180"/>
                      <a:pt x="1795605" y="2141838"/>
                      <a:pt x="1854612" y="2141838"/>
                    </a:cubicBezTo>
                    <a:lnTo>
                      <a:pt x="2404228" y="2141838"/>
                    </a:lnTo>
                    <a:cubicBezTo>
                      <a:pt x="2376403" y="2220555"/>
                      <a:pt x="2351506" y="2290851"/>
                      <a:pt x="2326243" y="2362185"/>
                    </a:cubicBezTo>
                    <a:lnTo>
                      <a:pt x="0" y="2362185"/>
                    </a:lnTo>
                    <a:lnTo>
                      <a:pt x="76825" y="2143302"/>
                    </a:lnTo>
                    <a:lnTo>
                      <a:pt x="980425" y="2143302"/>
                    </a:lnTo>
                    <a:cubicBezTo>
                      <a:pt x="1092215" y="1827763"/>
                      <a:pt x="1203091" y="1514786"/>
                      <a:pt x="1317444" y="1191740"/>
                    </a:cubicBezTo>
                    <a:cubicBezTo>
                      <a:pt x="1181550" y="1188934"/>
                      <a:pt x="1052735" y="1190703"/>
                      <a:pt x="923919" y="1190398"/>
                    </a:cubicBezTo>
                    <a:cubicBezTo>
                      <a:pt x="796019" y="1189910"/>
                      <a:pt x="668119" y="1189910"/>
                      <a:pt x="529785" y="1189910"/>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84" name="任意多边形: 形状 83">
                <a:extLst>
                  <a:ext uri="{FF2B5EF4-FFF2-40B4-BE49-F238E27FC236}">
                    <a16:creationId xmlns="" xmlns:a16="http://schemas.microsoft.com/office/drawing/2014/main" id="{4378BEB4-5570-4DDE-B675-27F689DA1888}"/>
                  </a:ext>
                </a:extLst>
              </p:cNvPr>
              <p:cNvSpPr/>
              <p:nvPr/>
            </p:nvSpPr>
            <p:spPr>
              <a:xfrm>
                <a:off x="4125150" y="3008091"/>
                <a:ext cx="898488" cy="1324437"/>
              </a:xfrm>
              <a:custGeom>
                <a:avLst/>
                <a:gdLst>
                  <a:gd name="connsiteX0" fmla="*/ 889198 w 1647567"/>
                  <a:gd name="connsiteY0" fmla="*/ 1014230 h 2428636"/>
                  <a:gd name="connsiteX1" fmla="*/ 804257 w 1647567"/>
                  <a:gd name="connsiteY1" fmla="*/ 1302860 h 2428636"/>
                  <a:gd name="connsiteX2" fmla="*/ 1285103 w 1647567"/>
                  <a:gd name="connsiteY2" fmla="*/ 1302860 h 2428636"/>
                  <a:gd name="connsiteX3" fmla="*/ 935635 w 1647567"/>
                  <a:gd name="connsiteY3" fmla="*/ 2434373 h 2428636"/>
                  <a:gd name="connsiteX4" fmla="*/ 579700 w 1647567"/>
                  <a:gd name="connsiteY4" fmla="*/ 2434373 h 2428636"/>
                  <a:gd name="connsiteX5" fmla="*/ 848619 w 1647567"/>
                  <a:gd name="connsiteY5" fmla="*/ 1531261 h 2428636"/>
                  <a:gd name="connsiteX6" fmla="*/ 742870 w 1647567"/>
                  <a:gd name="connsiteY6" fmla="*/ 1531261 h 2428636"/>
                  <a:gd name="connsiteX7" fmla="*/ 585070 w 1647567"/>
                  <a:gd name="connsiteY7" fmla="*/ 1991116 h 2428636"/>
                  <a:gd name="connsiteX8" fmla="*/ 394074 w 1647567"/>
                  <a:gd name="connsiteY8" fmla="*/ 2434373 h 2428636"/>
                  <a:gd name="connsiteX9" fmla="*/ 0 w 1647567"/>
                  <a:gd name="connsiteY9" fmla="*/ 2434373 h 2428636"/>
                  <a:gd name="connsiteX10" fmla="*/ 25812 w 1647567"/>
                  <a:gd name="connsiteY10" fmla="*/ 2368409 h 2428636"/>
                  <a:gd name="connsiteX11" fmla="*/ 150783 w 1647567"/>
                  <a:gd name="connsiteY11" fmla="*/ 2077155 h 2428636"/>
                  <a:gd name="connsiteX12" fmla="*/ 371801 w 1647567"/>
                  <a:gd name="connsiteY12" fmla="*/ 1394086 h 2428636"/>
                  <a:gd name="connsiteX13" fmla="*/ 724259 w 1647567"/>
                  <a:gd name="connsiteY13" fmla="*/ 151332 h 2428636"/>
                  <a:gd name="connsiteX14" fmla="*/ 742565 w 1647567"/>
                  <a:gd name="connsiteY14" fmla="*/ 93606 h 2428636"/>
                  <a:gd name="connsiteX15" fmla="*/ 1160010 w 1647567"/>
                  <a:gd name="connsiteY15" fmla="*/ 93606 h 2428636"/>
                  <a:gd name="connsiteX16" fmla="*/ 958640 w 1647567"/>
                  <a:gd name="connsiteY16" fmla="*/ 780154 h 2428636"/>
                  <a:gd name="connsiteX17" fmla="*/ 1035527 w 1647567"/>
                  <a:gd name="connsiteY17" fmla="*/ 780154 h 2428636"/>
                  <a:gd name="connsiteX18" fmla="*/ 1268505 w 1647567"/>
                  <a:gd name="connsiteY18" fmla="*/ 0 h 2428636"/>
                  <a:gd name="connsiteX19" fmla="*/ 1648117 w 1647567"/>
                  <a:gd name="connsiteY19" fmla="*/ 0 h 2428636"/>
                  <a:gd name="connsiteX20" fmla="*/ 1531506 w 1647567"/>
                  <a:gd name="connsiteY20" fmla="*/ 388094 h 2428636"/>
                  <a:gd name="connsiteX21" fmla="*/ 1412149 w 1647567"/>
                  <a:gd name="connsiteY21" fmla="*/ 776187 h 2428636"/>
                  <a:gd name="connsiteX22" fmla="*/ 1475366 w 1647567"/>
                  <a:gd name="connsiteY22" fmla="*/ 792114 h 2428636"/>
                  <a:gd name="connsiteX23" fmla="*/ 1407267 w 1647567"/>
                  <a:gd name="connsiteY23" fmla="*/ 1013986 h 242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7567" h="2428636">
                    <a:moveTo>
                      <a:pt x="889198" y="1014230"/>
                    </a:moveTo>
                    <a:cubicBezTo>
                      <a:pt x="860031" y="1113389"/>
                      <a:pt x="833303" y="1204311"/>
                      <a:pt x="804257" y="1302860"/>
                    </a:cubicBezTo>
                    <a:lnTo>
                      <a:pt x="1285103" y="1302860"/>
                    </a:lnTo>
                    <a:cubicBezTo>
                      <a:pt x="1169163" y="1685706"/>
                      <a:pt x="1051514" y="2058422"/>
                      <a:pt x="935635" y="2434373"/>
                    </a:cubicBezTo>
                    <a:lnTo>
                      <a:pt x="579700" y="2434373"/>
                    </a:lnTo>
                    <a:cubicBezTo>
                      <a:pt x="669218" y="2133722"/>
                      <a:pt x="758064" y="1835390"/>
                      <a:pt x="848619" y="1531261"/>
                    </a:cubicBezTo>
                    <a:lnTo>
                      <a:pt x="742870" y="1531261"/>
                    </a:lnTo>
                    <a:cubicBezTo>
                      <a:pt x="690697" y="1684851"/>
                      <a:pt x="643345" y="1840089"/>
                      <a:pt x="585070" y="1991116"/>
                    </a:cubicBezTo>
                    <a:cubicBezTo>
                      <a:pt x="527344" y="2140678"/>
                      <a:pt x="458512" y="2285969"/>
                      <a:pt x="394074" y="2434373"/>
                    </a:cubicBezTo>
                    <a:lnTo>
                      <a:pt x="0" y="2434373"/>
                    </a:lnTo>
                    <a:cubicBezTo>
                      <a:pt x="9763" y="2409232"/>
                      <a:pt x="17269" y="2388607"/>
                      <a:pt x="25812" y="2368409"/>
                    </a:cubicBezTo>
                    <a:cubicBezTo>
                      <a:pt x="67123" y="2271141"/>
                      <a:pt x="105627" y="2172592"/>
                      <a:pt x="150783" y="2077155"/>
                    </a:cubicBezTo>
                    <a:cubicBezTo>
                      <a:pt x="254092" y="1858822"/>
                      <a:pt x="305776" y="1624135"/>
                      <a:pt x="371801" y="1394086"/>
                    </a:cubicBezTo>
                    <a:cubicBezTo>
                      <a:pt x="490609" y="980181"/>
                      <a:pt x="606854" y="565604"/>
                      <a:pt x="724259" y="151332"/>
                    </a:cubicBezTo>
                    <a:cubicBezTo>
                      <a:pt x="729689" y="132172"/>
                      <a:pt x="736463" y="113316"/>
                      <a:pt x="742565" y="93606"/>
                    </a:cubicBezTo>
                    <a:lnTo>
                      <a:pt x="1160010" y="93606"/>
                    </a:lnTo>
                    <a:cubicBezTo>
                      <a:pt x="1092337" y="324205"/>
                      <a:pt x="1026191" y="549311"/>
                      <a:pt x="958640" y="780154"/>
                    </a:cubicBezTo>
                    <a:lnTo>
                      <a:pt x="1035527" y="780154"/>
                    </a:lnTo>
                    <a:cubicBezTo>
                      <a:pt x="1112413" y="522889"/>
                      <a:pt x="1190073" y="262838"/>
                      <a:pt x="1268505" y="0"/>
                    </a:cubicBezTo>
                    <a:lnTo>
                      <a:pt x="1648117" y="0"/>
                    </a:lnTo>
                    <a:cubicBezTo>
                      <a:pt x="1615166" y="132233"/>
                      <a:pt x="1570132" y="259278"/>
                      <a:pt x="1531506" y="388094"/>
                    </a:cubicBezTo>
                    <a:cubicBezTo>
                      <a:pt x="1492879" y="516909"/>
                      <a:pt x="1452911" y="643955"/>
                      <a:pt x="1412149" y="776187"/>
                    </a:cubicBezTo>
                    <a:lnTo>
                      <a:pt x="1475366" y="792114"/>
                    </a:lnTo>
                    <a:cubicBezTo>
                      <a:pt x="1452606" y="866193"/>
                      <a:pt x="1430760" y="937344"/>
                      <a:pt x="1407267" y="1013986"/>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88" name="任意多边形: 形状 87">
                <a:extLst>
                  <a:ext uri="{FF2B5EF4-FFF2-40B4-BE49-F238E27FC236}">
                    <a16:creationId xmlns="" xmlns:a16="http://schemas.microsoft.com/office/drawing/2014/main" id="{696DC74F-8180-4C34-B6C2-98FF0D302281}"/>
                  </a:ext>
                </a:extLst>
              </p:cNvPr>
              <p:cNvSpPr/>
              <p:nvPr/>
            </p:nvSpPr>
            <p:spPr>
              <a:xfrm>
                <a:off x="8108213" y="3388018"/>
                <a:ext cx="865211" cy="965042"/>
              </a:xfrm>
              <a:custGeom>
                <a:avLst/>
                <a:gdLst>
                  <a:gd name="connsiteX0" fmla="*/ 636999 w 1586546"/>
                  <a:gd name="connsiteY0" fmla="*/ 711871 h 1769609"/>
                  <a:gd name="connsiteX1" fmla="*/ 398223 w 1586546"/>
                  <a:gd name="connsiteY1" fmla="*/ 760017 h 1769609"/>
                  <a:gd name="connsiteX2" fmla="*/ 447711 w 1586546"/>
                  <a:gd name="connsiteY2" fmla="*/ 603742 h 1769609"/>
                  <a:gd name="connsiteX3" fmla="*/ 488535 w 1586546"/>
                  <a:gd name="connsiteY3" fmla="*/ 582629 h 1769609"/>
                  <a:gd name="connsiteX4" fmla="*/ 662200 w 1586546"/>
                  <a:gd name="connsiteY4" fmla="*/ 545162 h 1769609"/>
                  <a:gd name="connsiteX5" fmla="*/ 734754 w 1586546"/>
                  <a:gd name="connsiteY5" fmla="*/ 0 h 1769609"/>
                  <a:gd name="connsiteX6" fmla="*/ 1085260 w 1586546"/>
                  <a:gd name="connsiteY6" fmla="*/ 0 h 1769609"/>
                  <a:gd name="connsiteX7" fmla="*/ 1028875 w 1586546"/>
                  <a:gd name="connsiteY7" fmla="*/ 469862 h 1769609"/>
                  <a:gd name="connsiteX8" fmla="*/ 1587462 w 1586546"/>
                  <a:gd name="connsiteY8" fmla="*/ 347454 h 1769609"/>
                  <a:gd name="connsiteX9" fmla="*/ 1533459 w 1586546"/>
                  <a:gd name="connsiteY9" fmla="*/ 505376 h 1769609"/>
                  <a:gd name="connsiteX10" fmla="*/ 1475001 w 1586546"/>
                  <a:gd name="connsiteY10" fmla="*/ 530090 h 1769609"/>
                  <a:gd name="connsiteX11" fmla="*/ 1047854 w 1586546"/>
                  <a:gd name="connsiteY11" fmla="*/ 629554 h 1769609"/>
                  <a:gd name="connsiteX12" fmla="*/ 1014048 w 1586546"/>
                  <a:gd name="connsiteY12" fmla="*/ 638524 h 1769609"/>
                  <a:gd name="connsiteX13" fmla="*/ 986405 w 1586546"/>
                  <a:gd name="connsiteY13" fmla="*/ 944422 h 1769609"/>
                  <a:gd name="connsiteX14" fmla="*/ 1144389 w 1586546"/>
                  <a:gd name="connsiteY14" fmla="*/ 810969 h 1769609"/>
                  <a:gd name="connsiteX15" fmla="*/ 1345758 w 1586546"/>
                  <a:gd name="connsiteY15" fmla="*/ 737378 h 1769609"/>
                  <a:gd name="connsiteX16" fmla="*/ 1484154 w 1586546"/>
                  <a:gd name="connsiteY16" fmla="*/ 738354 h 1769609"/>
                  <a:gd name="connsiteX17" fmla="*/ 1441439 w 1586546"/>
                  <a:gd name="connsiteY17" fmla="*/ 789490 h 1769609"/>
                  <a:gd name="connsiteX18" fmla="*/ 1066099 w 1586546"/>
                  <a:gd name="connsiteY18" fmla="*/ 1110705 h 1769609"/>
                  <a:gd name="connsiteX19" fmla="*/ 1029486 w 1586546"/>
                  <a:gd name="connsiteY19" fmla="*/ 1209559 h 1769609"/>
                  <a:gd name="connsiteX20" fmla="*/ 1099477 w 1586546"/>
                  <a:gd name="connsiteY20" fmla="*/ 1599300 h 1769609"/>
                  <a:gd name="connsiteX21" fmla="*/ 1110034 w 1586546"/>
                  <a:gd name="connsiteY21" fmla="*/ 1646896 h 1769609"/>
                  <a:gd name="connsiteX22" fmla="*/ 1177523 w 1586546"/>
                  <a:gd name="connsiteY22" fmla="*/ 1657148 h 1769609"/>
                  <a:gd name="connsiteX23" fmla="*/ 1136944 w 1586546"/>
                  <a:gd name="connsiteY23" fmla="*/ 1774979 h 1769609"/>
                  <a:gd name="connsiteX24" fmla="*/ 739697 w 1586546"/>
                  <a:gd name="connsiteY24" fmla="*/ 1774979 h 1769609"/>
                  <a:gd name="connsiteX25" fmla="*/ 670438 w 1586546"/>
                  <a:gd name="connsiteY25" fmla="*/ 1435153 h 1769609"/>
                  <a:gd name="connsiteX26" fmla="*/ 618388 w 1586546"/>
                  <a:gd name="connsiteY26" fmla="*/ 1476159 h 1769609"/>
                  <a:gd name="connsiteX27" fmla="*/ 308095 w 1586546"/>
                  <a:gd name="connsiteY27" fmla="*/ 1742089 h 1769609"/>
                  <a:gd name="connsiteX28" fmla="*/ 220286 w 1586546"/>
                  <a:gd name="connsiteY28" fmla="*/ 1774613 h 1769609"/>
                  <a:gd name="connsiteX29" fmla="*/ 0 w 1586546"/>
                  <a:gd name="connsiteY29" fmla="*/ 1762714 h 1769609"/>
                  <a:gd name="connsiteX30" fmla="*/ 43203 w 1586546"/>
                  <a:gd name="connsiteY30" fmla="*/ 1724271 h 1769609"/>
                  <a:gd name="connsiteX31" fmla="*/ 578968 w 1586546"/>
                  <a:gd name="connsiteY31" fmla="*/ 1281136 h 1769609"/>
                  <a:gd name="connsiteX32" fmla="*/ 616862 w 1586546"/>
                  <a:gd name="connsiteY32" fmla="*/ 1188750 h 1769609"/>
                  <a:gd name="connsiteX33" fmla="*/ 629615 w 1586546"/>
                  <a:gd name="connsiteY33" fmla="*/ 795165 h 1769609"/>
                  <a:gd name="connsiteX34" fmla="*/ 636999 w 1586546"/>
                  <a:gd name="connsiteY34" fmla="*/ 711871 h 176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86546" h="1769609">
                    <a:moveTo>
                      <a:pt x="636999" y="711871"/>
                    </a:moveTo>
                    <a:lnTo>
                      <a:pt x="398223" y="760017"/>
                    </a:lnTo>
                    <a:cubicBezTo>
                      <a:pt x="403532" y="701315"/>
                      <a:pt x="428734" y="652986"/>
                      <a:pt x="447711" y="603742"/>
                    </a:cubicBezTo>
                    <a:cubicBezTo>
                      <a:pt x="451922" y="592880"/>
                      <a:pt x="473645" y="586168"/>
                      <a:pt x="488535" y="582629"/>
                    </a:cubicBezTo>
                    <a:cubicBezTo>
                      <a:pt x="543454" y="569509"/>
                      <a:pt x="599470" y="558220"/>
                      <a:pt x="662200" y="545162"/>
                    </a:cubicBezTo>
                    <a:cubicBezTo>
                      <a:pt x="686182" y="364784"/>
                      <a:pt x="710224" y="184344"/>
                      <a:pt x="734754" y="0"/>
                    </a:cubicBezTo>
                    <a:lnTo>
                      <a:pt x="1085260" y="0"/>
                    </a:lnTo>
                    <a:cubicBezTo>
                      <a:pt x="1066587" y="155421"/>
                      <a:pt x="1048280" y="308095"/>
                      <a:pt x="1028875" y="469862"/>
                    </a:cubicBezTo>
                    <a:cubicBezTo>
                      <a:pt x="1216271" y="434775"/>
                      <a:pt x="1396588" y="384432"/>
                      <a:pt x="1587462" y="347454"/>
                    </a:cubicBezTo>
                    <a:cubicBezTo>
                      <a:pt x="1576541" y="402255"/>
                      <a:pt x="1558380" y="455362"/>
                      <a:pt x="1533459" y="505376"/>
                    </a:cubicBezTo>
                    <a:cubicBezTo>
                      <a:pt x="1526624" y="519777"/>
                      <a:pt x="1495869" y="525086"/>
                      <a:pt x="1475001" y="530090"/>
                    </a:cubicBezTo>
                    <a:cubicBezTo>
                      <a:pt x="1332760" y="563895"/>
                      <a:pt x="1190215" y="596480"/>
                      <a:pt x="1047854" y="629554"/>
                    </a:cubicBezTo>
                    <a:cubicBezTo>
                      <a:pt x="1038151" y="631811"/>
                      <a:pt x="1028571" y="634619"/>
                      <a:pt x="1014048" y="638524"/>
                    </a:cubicBezTo>
                    <a:cubicBezTo>
                      <a:pt x="1000623" y="735791"/>
                      <a:pt x="978838" y="831899"/>
                      <a:pt x="986405" y="944422"/>
                    </a:cubicBezTo>
                    <a:cubicBezTo>
                      <a:pt x="1046023" y="894568"/>
                      <a:pt x="1098745" y="856369"/>
                      <a:pt x="1144389" y="810969"/>
                    </a:cubicBezTo>
                    <a:cubicBezTo>
                      <a:pt x="1201382" y="754220"/>
                      <a:pt x="1264234" y="726821"/>
                      <a:pt x="1345758" y="737378"/>
                    </a:cubicBezTo>
                    <a:cubicBezTo>
                      <a:pt x="1389632" y="743053"/>
                      <a:pt x="1434848" y="738354"/>
                      <a:pt x="1484154" y="738354"/>
                    </a:cubicBezTo>
                    <a:cubicBezTo>
                      <a:pt x="1477441" y="765753"/>
                      <a:pt x="1456756" y="776126"/>
                      <a:pt x="1441439" y="789490"/>
                    </a:cubicBezTo>
                    <a:cubicBezTo>
                      <a:pt x="1316895" y="897192"/>
                      <a:pt x="1192717" y="1005443"/>
                      <a:pt x="1066099" y="1110705"/>
                    </a:cubicBezTo>
                    <a:cubicBezTo>
                      <a:pt x="1032232" y="1138896"/>
                      <a:pt x="1020882" y="1165623"/>
                      <a:pt x="1029486" y="1209559"/>
                    </a:cubicBezTo>
                    <a:cubicBezTo>
                      <a:pt x="1055237" y="1338984"/>
                      <a:pt x="1076350" y="1469325"/>
                      <a:pt x="1099477" y="1599300"/>
                    </a:cubicBezTo>
                    <a:cubicBezTo>
                      <a:pt x="1102223" y="1614921"/>
                      <a:pt x="1106311" y="1630359"/>
                      <a:pt x="1110034" y="1646896"/>
                    </a:cubicBezTo>
                    <a:lnTo>
                      <a:pt x="1177523" y="1657148"/>
                    </a:lnTo>
                    <a:lnTo>
                      <a:pt x="1136944" y="1774979"/>
                    </a:lnTo>
                    <a:lnTo>
                      <a:pt x="739697" y="1774979"/>
                    </a:lnTo>
                    <a:cubicBezTo>
                      <a:pt x="716997" y="1663738"/>
                      <a:pt x="694481" y="1553107"/>
                      <a:pt x="670438" y="1435153"/>
                    </a:cubicBezTo>
                    <a:cubicBezTo>
                      <a:pt x="649447" y="1451629"/>
                      <a:pt x="633460" y="1463345"/>
                      <a:pt x="618388" y="1476159"/>
                    </a:cubicBezTo>
                    <a:cubicBezTo>
                      <a:pt x="514652" y="1564518"/>
                      <a:pt x="410916" y="1652510"/>
                      <a:pt x="308095" y="1742089"/>
                    </a:cubicBezTo>
                    <a:cubicBezTo>
                      <a:pt x="284455" y="1764402"/>
                      <a:pt x="252758" y="1776142"/>
                      <a:pt x="220286" y="1774613"/>
                    </a:cubicBezTo>
                    <a:cubicBezTo>
                      <a:pt x="148159" y="1772539"/>
                      <a:pt x="75911" y="1774003"/>
                      <a:pt x="0" y="1762714"/>
                    </a:cubicBezTo>
                    <a:cubicBezTo>
                      <a:pt x="14341" y="1749900"/>
                      <a:pt x="28375" y="1736597"/>
                      <a:pt x="43203" y="1724271"/>
                    </a:cubicBezTo>
                    <a:cubicBezTo>
                      <a:pt x="221568" y="1576295"/>
                      <a:pt x="399688" y="1427953"/>
                      <a:pt x="578968" y="1281136"/>
                    </a:cubicBezTo>
                    <a:cubicBezTo>
                      <a:pt x="610028" y="1255751"/>
                      <a:pt x="625710" y="1231953"/>
                      <a:pt x="616862" y="1188750"/>
                    </a:cubicBezTo>
                    <a:cubicBezTo>
                      <a:pt x="589829" y="1057067"/>
                      <a:pt x="613567" y="926055"/>
                      <a:pt x="629615" y="795165"/>
                    </a:cubicBezTo>
                    <a:cubicBezTo>
                      <a:pt x="632605" y="769841"/>
                      <a:pt x="634070" y="744090"/>
                      <a:pt x="636999" y="711871"/>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89" name="任意多边形: 形状 88">
                <a:extLst>
                  <a:ext uri="{FF2B5EF4-FFF2-40B4-BE49-F238E27FC236}">
                    <a16:creationId xmlns="" xmlns:a16="http://schemas.microsoft.com/office/drawing/2014/main" id="{0A5DA34B-94D0-4218-A790-A37F2A751E1D}"/>
                  </a:ext>
                </a:extLst>
              </p:cNvPr>
              <p:cNvSpPr/>
              <p:nvPr/>
            </p:nvSpPr>
            <p:spPr>
              <a:xfrm>
                <a:off x="7567556" y="3380697"/>
                <a:ext cx="738757" cy="975026"/>
              </a:xfrm>
              <a:custGeom>
                <a:avLst/>
                <a:gdLst>
                  <a:gd name="connsiteX0" fmla="*/ 840320 w 1354666"/>
                  <a:gd name="connsiteY0" fmla="*/ 773441 h 1787915"/>
                  <a:gd name="connsiteX1" fmla="*/ 486398 w 1354666"/>
                  <a:gd name="connsiteY1" fmla="*/ 1788404 h 1787915"/>
                  <a:gd name="connsiteX2" fmla="*/ 106421 w 1354666"/>
                  <a:gd name="connsiteY2" fmla="*/ 1788404 h 1787915"/>
                  <a:gd name="connsiteX3" fmla="*/ 451556 w 1354666"/>
                  <a:gd name="connsiteY3" fmla="*/ 777103 h 1787915"/>
                  <a:gd name="connsiteX4" fmla="*/ 0 w 1354666"/>
                  <a:gd name="connsiteY4" fmla="*/ 777103 h 1787915"/>
                  <a:gd name="connsiteX5" fmla="*/ 53821 w 1354666"/>
                  <a:gd name="connsiteY5" fmla="*/ 607769 h 1787915"/>
                  <a:gd name="connsiteX6" fmla="*/ 509160 w 1354666"/>
                  <a:gd name="connsiteY6" fmla="*/ 607769 h 1787915"/>
                  <a:gd name="connsiteX7" fmla="*/ 718218 w 1354666"/>
                  <a:gd name="connsiteY7" fmla="*/ 0 h 1787915"/>
                  <a:gd name="connsiteX8" fmla="*/ 1106067 w 1354666"/>
                  <a:gd name="connsiteY8" fmla="*/ 0 h 1787915"/>
                  <a:gd name="connsiteX9" fmla="*/ 901159 w 1354666"/>
                  <a:gd name="connsiteY9" fmla="*/ 603498 h 1787915"/>
                  <a:gd name="connsiteX10" fmla="*/ 1360159 w 1354666"/>
                  <a:gd name="connsiteY10" fmla="*/ 603498 h 1787915"/>
                  <a:gd name="connsiteX11" fmla="*/ 1302311 w 1354666"/>
                  <a:gd name="connsiteY11" fmla="*/ 773441 h 178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54666" h="1787915">
                    <a:moveTo>
                      <a:pt x="840320" y="773441"/>
                    </a:moveTo>
                    <a:lnTo>
                      <a:pt x="486398" y="1788404"/>
                    </a:lnTo>
                    <a:lnTo>
                      <a:pt x="106421" y="1788404"/>
                    </a:lnTo>
                    <a:lnTo>
                      <a:pt x="451556" y="777103"/>
                    </a:lnTo>
                    <a:lnTo>
                      <a:pt x="0" y="777103"/>
                    </a:lnTo>
                    <a:lnTo>
                      <a:pt x="53821" y="607769"/>
                    </a:lnTo>
                    <a:lnTo>
                      <a:pt x="509160" y="607769"/>
                    </a:lnTo>
                    <a:cubicBezTo>
                      <a:pt x="579455" y="403532"/>
                      <a:pt x="648532" y="202590"/>
                      <a:pt x="718218" y="0"/>
                    </a:cubicBezTo>
                    <a:lnTo>
                      <a:pt x="1106067" y="0"/>
                    </a:lnTo>
                    <a:cubicBezTo>
                      <a:pt x="1044192" y="202224"/>
                      <a:pt x="966695" y="396637"/>
                      <a:pt x="901159" y="603498"/>
                    </a:cubicBezTo>
                    <a:lnTo>
                      <a:pt x="1360159" y="603498"/>
                    </a:lnTo>
                    <a:lnTo>
                      <a:pt x="1302311" y="773441"/>
                    </a:ln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90" name="任意多边形: 形状 89">
                <a:extLst>
                  <a:ext uri="{FF2B5EF4-FFF2-40B4-BE49-F238E27FC236}">
                    <a16:creationId xmlns="" xmlns:a16="http://schemas.microsoft.com/office/drawing/2014/main" id="{067D7D2C-394A-42CE-A477-E306818A0218}"/>
                  </a:ext>
                </a:extLst>
              </p:cNvPr>
              <p:cNvSpPr/>
              <p:nvPr/>
            </p:nvSpPr>
            <p:spPr>
              <a:xfrm>
                <a:off x="8846870" y="3387087"/>
                <a:ext cx="572370" cy="968370"/>
              </a:xfrm>
              <a:custGeom>
                <a:avLst/>
                <a:gdLst>
                  <a:gd name="connsiteX0" fmla="*/ 430747 w 1049561"/>
                  <a:gd name="connsiteY0" fmla="*/ 1777115 h 1775711"/>
                  <a:gd name="connsiteX1" fmla="*/ 0 w 1049561"/>
                  <a:gd name="connsiteY1" fmla="*/ 1777115 h 1775711"/>
                  <a:gd name="connsiteX2" fmla="*/ 42287 w 1049561"/>
                  <a:gd name="connsiteY2" fmla="*/ 1656355 h 1775711"/>
                  <a:gd name="connsiteX3" fmla="*/ 150050 w 1049561"/>
                  <a:gd name="connsiteY3" fmla="*/ 1650924 h 1775711"/>
                  <a:gd name="connsiteX4" fmla="*/ 737011 w 1049561"/>
                  <a:gd name="connsiteY4" fmla="*/ 0 h 1775711"/>
                  <a:gd name="connsiteX5" fmla="*/ 1055053 w 1049561"/>
                  <a:gd name="connsiteY5" fmla="*/ 0 h 1775711"/>
                  <a:gd name="connsiteX6" fmla="*/ 430747 w 1049561"/>
                  <a:gd name="connsiteY6" fmla="*/ 1777115 h 177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9561" h="1775711">
                    <a:moveTo>
                      <a:pt x="430747" y="1777115"/>
                    </a:moveTo>
                    <a:lnTo>
                      <a:pt x="0" y="1777115"/>
                    </a:lnTo>
                    <a:lnTo>
                      <a:pt x="42287" y="1656355"/>
                    </a:lnTo>
                    <a:lnTo>
                      <a:pt x="150050" y="1650924"/>
                    </a:lnTo>
                    <a:lnTo>
                      <a:pt x="737011" y="0"/>
                    </a:lnTo>
                    <a:lnTo>
                      <a:pt x="1055053" y="0"/>
                    </a:lnTo>
                    <a:cubicBezTo>
                      <a:pt x="1052613" y="51319"/>
                      <a:pt x="562126" y="1447785"/>
                      <a:pt x="430747" y="1777115"/>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91" name="任意多边形: 形状 90">
                <a:extLst>
                  <a:ext uri="{FF2B5EF4-FFF2-40B4-BE49-F238E27FC236}">
                    <a16:creationId xmlns="" xmlns:a16="http://schemas.microsoft.com/office/drawing/2014/main" id="{59F2C9EA-A695-40AF-BBB7-7E1E2173349E}"/>
                  </a:ext>
                </a:extLst>
              </p:cNvPr>
              <p:cNvSpPr/>
              <p:nvPr/>
            </p:nvSpPr>
            <p:spPr>
              <a:xfrm>
                <a:off x="7135417" y="3646483"/>
                <a:ext cx="442589" cy="705479"/>
              </a:xfrm>
              <a:custGeom>
                <a:avLst/>
                <a:gdLst>
                  <a:gd name="connsiteX0" fmla="*/ 0 w 811579"/>
                  <a:gd name="connsiteY0" fmla="*/ 1293890 h 1293645"/>
                  <a:gd name="connsiteX1" fmla="*/ 183795 w 811579"/>
                  <a:gd name="connsiteY1" fmla="*/ 732496 h 1293645"/>
                  <a:gd name="connsiteX2" fmla="*/ 366004 w 811579"/>
                  <a:gd name="connsiteY2" fmla="*/ 173239 h 1293645"/>
                  <a:gd name="connsiteX3" fmla="*/ 309376 w 811579"/>
                  <a:gd name="connsiteY3" fmla="*/ 161035 h 1293645"/>
                  <a:gd name="connsiteX4" fmla="*/ 361305 w 811579"/>
                  <a:gd name="connsiteY4" fmla="*/ 0 h 1293645"/>
                  <a:gd name="connsiteX5" fmla="*/ 811580 w 811579"/>
                  <a:gd name="connsiteY5" fmla="*/ 0 h 1293645"/>
                  <a:gd name="connsiteX6" fmla="*/ 435873 w 811579"/>
                  <a:gd name="connsiteY6" fmla="*/ 1128889 h 1293645"/>
                  <a:gd name="connsiteX7" fmla="*/ 522523 w 811579"/>
                  <a:gd name="connsiteY7" fmla="*/ 1138469 h 1293645"/>
                  <a:gd name="connsiteX8" fmla="*/ 471387 w 811579"/>
                  <a:gd name="connsiteY8" fmla="*/ 1294012 h 129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1579" h="1293645">
                    <a:moveTo>
                      <a:pt x="0" y="1293890"/>
                    </a:moveTo>
                    <a:cubicBezTo>
                      <a:pt x="62791" y="1102223"/>
                      <a:pt x="123384" y="917451"/>
                      <a:pt x="183795" y="732496"/>
                    </a:cubicBezTo>
                    <a:cubicBezTo>
                      <a:pt x="244206" y="547542"/>
                      <a:pt x="304556" y="362038"/>
                      <a:pt x="366004" y="173239"/>
                    </a:cubicBezTo>
                    <a:lnTo>
                      <a:pt x="309376" y="161035"/>
                    </a:lnTo>
                    <a:cubicBezTo>
                      <a:pt x="326889" y="106726"/>
                      <a:pt x="343610" y="54980"/>
                      <a:pt x="361305" y="0"/>
                    </a:cubicBezTo>
                    <a:lnTo>
                      <a:pt x="811580" y="0"/>
                    </a:lnTo>
                    <a:cubicBezTo>
                      <a:pt x="686120" y="376988"/>
                      <a:pt x="561942" y="750009"/>
                      <a:pt x="435873" y="1128889"/>
                    </a:cubicBezTo>
                    <a:lnTo>
                      <a:pt x="522523" y="1138469"/>
                    </a:lnTo>
                    <a:cubicBezTo>
                      <a:pt x="505132" y="1191374"/>
                      <a:pt x="488900" y="1240862"/>
                      <a:pt x="471387" y="1294012"/>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92" name="任意多边形: 形状 91">
                <a:extLst>
                  <a:ext uri="{FF2B5EF4-FFF2-40B4-BE49-F238E27FC236}">
                    <a16:creationId xmlns="" xmlns:a16="http://schemas.microsoft.com/office/drawing/2014/main" id="{36866EB8-E763-4008-84AB-F27D267776B8}"/>
                  </a:ext>
                </a:extLst>
              </p:cNvPr>
              <p:cNvSpPr/>
              <p:nvPr/>
            </p:nvSpPr>
            <p:spPr>
              <a:xfrm>
                <a:off x="8802012" y="3467118"/>
                <a:ext cx="386017" cy="722118"/>
              </a:xfrm>
              <a:custGeom>
                <a:avLst/>
                <a:gdLst>
                  <a:gd name="connsiteX0" fmla="*/ 465774 w 707843"/>
                  <a:gd name="connsiteY0" fmla="*/ 0 h 1324156"/>
                  <a:gd name="connsiteX1" fmla="*/ 710590 w 707843"/>
                  <a:gd name="connsiteY1" fmla="*/ 0 h 1324156"/>
                  <a:gd name="connsiteX2" fmla="*/ 239996 w 707843"/>
                  <a:gd name="connsiteY2" fmla="*/ 1328061 h 1324156"/>
                  <a:gd name="connsiteX3" fmla="*/ 0 w 707843"/>
                  <a:gd name="connsiteY3" fmla="*/ 1328061 h 1324156"/>
                  <a:gd name="connsiteX4" fmla="*/ 465774 w 707843"/>
                  <a:gd name="connsiteY4" fmla="*/ 0 h 1324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843" h="1324156">
                    <a:moveTo>
                      <a:pt x="465774" y="0"/>
                    </a:moveTo>
                    <a:lnTo>
                      <a:pt x="710590" y="0"/>
                    </a:lnTo>
                    <a:cubicBezTo>
                      <a:pt x="554926" y="445758"/>
                      <a:pt x="396576" y="885964"/>
                      <a:pt x="239996" y="1328061"/>
                    </a:cubicBezTo>
                    <a:lnTo>
                      <a:pt x="0" y="1328061"/>
                    </a:lnTo>
                    <a:cubicBezTo>
                      <a:pt x="2075" y="1283394"/>
                      <a:pt x="428246" y="68710"/>
                      <a:pt x="465774" y="0"/>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94" name="任意多边形: 形状 93">
                <a:extLst>
                  <a:ext uri="{FF2B5EF4-FFF2-40B4-BE49-F238E27FC236}">
                    <a16:creationId xmlns="" xmlns:a16="http://schemas.microsoft.com/office/drawing/2014/main" id="{B5AFD321-A1FF-495E-A765-520C36F2710A}"/>
                  </a:ext>
                </a:extLst>
              </p:cNvPr>
              <p:cNvSpPr/>
              <p:nvPr/>
            </p:nvSpPr>
            <p:spPr>
              <a:xfrm>
                <a:off x="7382202" y="3404092"/>
                <a:ext cx="276202" cy="196336"/>
              </a:xfrm>
              <a:custGeom>
                <a:avLst/>
                <a:gdLst>
                  <a:gd name="connsiteX0" fmla="*/ 116428 w 506474"/>
                  <a:gd name="connsiteY0" fmla="*/ 0 h 360023"/>
                  <a:gd name="connsiteX1" fmla="*/ 507390 w 506474"/>
                  <a:gd name="connsiteY1" fmla="*/ 0 h 360023"/>
                  <a:gd name="connsiteX2" fmla="*/ 388216 w 506474"/>
                  <a:gd name="connsiteY2" fmla="*/ 364173 h 360023"/>
                  <a:gd name="connsiteX3" fmla="*/ 0 w 506474"/>
                  <a:gd name="connsiteY3" fmla="*/ 364173 h 360023"/>
                  <a:gd name="connsiteX4" fmla="*/ 116428 w 506474"/>
                  <a:gd name="connsiteY4" fmla="*/ 0 h 360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474" h="360023">
                    <a:moveTo>
                      <a:pt x="116428" y="0"/>
                    </a:moveTo>
                    <a:lnTo>
                      <a:pt x="507390" y="0"/>
                    </a:lnTo>
                    <a:cubicBezTo>
                      <a:pt x="472791" y="126008"/>
                      <a:pt x="429771" y="244084"/>
                      <a:pt x="388216" y="364173"/>
                    </a:cubicBezTo>
                    <a:lnTo>
                      <a:pt x="0" y="364173"/>
                    </a:lnTo>
                    <a:cubicBezTo>
                      <a:pt x="33744" y="240301"/>
                      <a:pt x="76764" y="123323"/>
                      <a:pt x="116428" y="0"/>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sp>
            <p:nvSpPr>
              <p:cNvPr id="95" name="任意多边形: 形状 94">
                <a:extLst>
                  <a:ext uri="{FF2B5EF4-FFF2-40B4-BE49-F238E27FC236}">
                    <a16:creationId xmlns="" xmlns:a16="http://schemas.microsoft.com/office/drawing/2014/main" id="{8A2CE34E-63E7-42E2-80A8-1655F8A10735}"/>
                  </a:ext>
                </a:extLst>
              </p:cNvPr>
              <p:cNvSpPr/>
              <p:nvPr/>
            </p:nvSpPr>
            <p:spPr>
              <a:xfrm>
                <a:off x="8743011" y="3387852"/>
                <a:ext cx="196336" cy="169714"/>
              </a:xfrm>
              <a:custGeom>
                <a:avLst/>
                <a:gdLst>
                  <a:gd name="connsiteX0" fmla="*/ 0 w 360024"/>
                  <a:gd name="connsiteY0" fmla="*/ 313099 h 311207"/>
                  <a:gd name="connsiteX1" fmla="*/ 11777 w 360024"/>
                  <a:gd name="connsiteY1" fmla="*/ 0 h 311207"/>
                  <a:gd name="connsiteX2" fmla="*/ 361733 w 360024"/>
                  <a:gd name="connsiteY2" fmla="*/ 0 h 311207"/>
                  <a:gd name="connsiteX3" fmla="*/ 361733 w 360024"/>
                  <a:gd name="connsiteY3" fmla="*/ 312794 h 311207"/>
                  <a:gd name="connsiteX4" fmla="*/ 184772 w 360024"/>
                  <a:gd name="connsiteY4" fmla="*/ 312794 h 311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24" h="311207">
                    <a:moveTo>
                      <a:pt x="0" y="313099"/>
                    </a:moveTo>
                    <a:cubicBezTo>
                      <a:pt x="4089" y="204543"/>
                      <a:pt x="7872" y="104102"/>
                      <a:pt x="11777" y="0"/>
                    </a:cubicBezTo>
                    <a:lnTo>
                      <a:pt x="361733" y="0"/>
                    </a:lnTo>
                    <a:lnTo>
                      <a:pt x="361733" y="312794"/>
                    </a:lnTo>
                    <a:cubicBezTo>
                      <a:pt x="300712" y="312794"/>
                      <a:pt x="242864" y="312794"/>
                      <a:pt x="184772" y="312794"/>
                    </a:cubicBezTo>
                    <a:close/>
                  </a:path>
                </a:pathLst>
              </a:custGeom>
              <a:grpFill/>
              <a:ln w="610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华文细黑"/>
                  <a:ea typeface="微软雅黑 Light"/>
                </a:endParaRPr>
              </a:p>
            </p:txBody>
          </p:sp>
        </p:grpSp>
      </p:grpSp>
      <p:grpSp>
        <p:nvGrpSpPr>
          <p:cNvPr id="97" name="组合 96">
            <a:extLst>
              <a:ext uri="{FF2B5EF4-FFF2-40B4-BE49-F238E27FC236}">
                <a16:creationId xmlns="" xmlns:a16="http://schemas.microsoft.com/office/drawing/2014/main" id="{830C2F82-1066-4F72-BFD3-27774C94899C}"/>
              </a:ext>
            </a:extLst>
          </p:cNvPr>
          <p:cNvGrpSpPr/>
          <p:nvPr/>
        </p:nvGrpSpPr>
        <p:grpSpPr>
          <a:xfrm>
            <a:off x="489253" y="6022760"/>
            <a:ext cx="1314219" cy="353321"/>
            <a:chOff x="6542997" y="6520812"/>
            <a:chExt cx="1314219" cy="353321"/>
          </a:xfrm>
        </p:grpSpPr>
        <p:sp>
          <p:nvSpPr>
            <p:cNvPr id="98" name="文本框 97">
              <a:extLst>
                <a:ext uri="{FF2B5EF4-FFF2-40B4-BE49-F238E27FC236}">
                  <a16:creationId xmlns="" xmlns:a16="http://schemas.microsoft.com/office/drawing/2014/main" id="{4CD6ACC1-A274-440F-B9E1-BEDE55270A84}"/>
                </a:ext>
              </a:extLst>
            </p:cNvPr>
            <p:cNvSpPr txBox="1"/>
            <p:nvPr/>
          </p:nvSpPr>
          <p:spPr>
            <a:xfrm>
              <a:off x="6542997" y="6520812"/>
              <a:ext cx="1314219" cy="26098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05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源于</a:t>
              </a:r>
              <a:r>
                <a:rPr kumimoji="0" lang="en-US" altLang="zh-CN" sz="105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PPT</a:t>
              </a:r>
              <a:r>
                <a:rPr kumimoji="0" lang="zh-CN" altLang="en-US" sz="105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不止</a:t>
              </a:r>
              <a:r>
                <a:rPr kumimoji="0" lang="en-US" altLang="zh-CN" sz="105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PPT</a:t>
              </a:r>
              <a:endParaRPr kumimoji="0" lang="zh-CN" altLang="en-US" sz="105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9" name="文本框 98">
              <a:extLst>
                <a:ext uri="{FF2B5EF4-FFF2-40B4-BE49-F238E27FC236}">
                  <a16:creationId xmlns="" xmlns:a16="http://schemas.microsoft.com/office/drawing/2014/main" id="{6E55F410-5EBF-48CB-974C-C0953C45BB7E}"/>
                </a:ext>
              </a:extLst>
            </p:cNvPr>
            <p:cNvSpPr txBox="1"/>
            <p:nvPr/>
          </p:nvSpPr>
          <p:spPr>
            <a:xfrm>
              <a:off x="6544069" y="6689467"/>
              <a:ext cx="1312074" cy="18466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FROM PPT MORE THAN PPT</a:t>
              </a:r>
              <a:endParaRPr kumimoji="0" lang="zh-CN" altLang="en-US" sz="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2" name="组合 51">
            <a:extLst>
              <a:ext uri="{FF2B5EF4-FFF2-40B4-BE49-F238E27FC236}">
                <a16:creationId xmlns="" xmlns:a16="http://schemas.microsoft.com/office/drawing/2014/main" id="{61BC4D9B-D630-4C3A-B4AD-8EEEFDE4115F}"/>
              </a:ext>
            </a:extLst>
          </p:cNvPr>
          <p:cNvGrpSpPr/>
          <p:nvPr/>
        </p:nvGrpSpPr>
        <p:grpSpPr>
          <a:xfrm>
            <a:off x="587981" y="2299073"/>
            <a:ext cx="7179194" cy="2421714"/>
            <a:chOff x="587981" y="2191667"/>
            <a:chExt cx="7179194" cy="2421714"/>
          </a:xfrm>
        </p:grpSpPr>
        <p:cxnSp>
          <p:nvCxnSpPr>
            <p:cNvPr id="10" name="PA-直接连接符 9">
              <a:extLst>
                <a:ext uri="{FF2B5EF4-FFF2-40B4-BE49-F238E27FC236}">
                  <a16:creationId xmlns="" xmlns:a16="http://schemas.microsoft.com/office/drawing/2014/main" id="{1BD43BAC-1B6D-44A1-B14A-BF20DFCD35FA}"/>
                </a:ext>
              </a:extLst>
            </p:cNvPr>
            <p:cNvCxnSpPr>
              <a:cxnSpLocks/>
            </p:cNvCxnSpPr>
            <p:nvPr>
              <p:custDataLst>
                <p:tags r:id="rId4"/>
              </p:custDataLst>
            </p:nvPr>
          </p:nvCxnSpPr>
          <p:spPr>
            <a:xfrm>
              <a:off x="591044" y="4408848"/>
              <a:ext cx="78285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 xmlns:a16="http://schemas.microsoft.com/office/drawing/2014/main" id="{8ED7F5B9-81E7-4CCF-B398-BC1685A11743}"/>
                </a:ext>
              </a:extLst>
            </p:cNvPr>
            <p:cNvGrpSpPr/>
            <p:nvPr/>
          </p:nvGrpSpPr>
          <p:grpSpPr>
            <a:xfrm>
              <a:off x="587981" y="2191667"/>
              <a:ext cx="7179194" cy="1845817"/>
              <a:chOff x="587981" y="2191667"/>
              <a:chExt cx="7179194" cy="1845817"/>
            </a:xfrm>
          </p:grpSpPr>
          <p:sp>
            <p:nvSpPr>
              <p:cNvPr id="50" name="矩形 49">
                <a:extLst>
                  <a:ext uri="{FF2B5EF4-FFF2-40B4-BE49-F238E27FC236}">
                    <a16:creationId xmlns="" xmlns:a16="http://schemas.microsoft.com/office/drawing/2014/main" id="{53FDB9BB-CFA4-4FFA-84E0-43BE0B4ED21A}"/>
                  </a:ext>
                </a:extLst>
              </p:cNvPr>
              <p:cNvSpPr/>
              <p:nvPr/>
            </p:nvSpPr>
            <p:spPr>
              <a:xfrm>
                <a:off x="587981" y="3729707"/>
                <a:ext cx="7179194" cy="300741"/>
              </a:xfrm>
              <a:prstGeom prst="rect">
                <a:avLst/>
              </a:prstGeom>
              <a:solidFill>
                <a:schemeClr val="bg1"/>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华文细黑"/>
                  <a:ea typeface="微软雅黑 Light"/>
                </a:endParaRPr>
              </a:p>
            </p:txBody>
          </p:sp>
          <p:grpSp>
            <p:nvGrpSpPr>
              <p:cNvPr id="87" name="组合 86">
                <a:extLst>
                  <a:ext uri="{FF2B5EF4-FFF2-40B4-BE49-F238E27FC236}">
                    <a16:creationId xmlns="" xmlns:a16="http://schemas.microsoft.com/office/drawing/2014/main" id="{AC4922BF-0BAF-49E5-852E-57B0EF6293F9}"/>
                  </a:ext>
                </a:extLst>
              </p:cNvPr>
              <p:cNvGrpSpPr/>
              <p:nvPr/>
            </p:nvGrpSpPr>
            <p:grpSpPr>
              <a:xfrm>
                <a:off x="587981" y="2191667"/>
                <a:ext cx="7179194" cy="1414710"/>
                <a:chOff x="547642" y="2989350"/>
                <a:chExt cx="5691299" cy="1414710"/>
              </a:xfrm>
            </p:grpSpPr>
            <p:sp>
              <p:nvSpPr>
                <p:cNvPr id="4" name="矩形 3">
                  <a:extLst>
                    <a:ext uri="{FF2B5EF4-FFF2-40B4-BE49-F238E27FC236}">
                      <a16:creationId xmlns="" xmlns:a16="http://schemas.microsoft.com/office/drawing/2014/main" id="{D951339F-1872-42B3-9894-4F676DF40C46}"/>
                    </a:ext>
                  </a:extLst>
                </p:cNvPr>
                <p:cNvSpPr/>
                <p:nvPr/>
              </p:nvSpPr>
              <p:spPr>
                <a:xfrm>
                  <a:off x="547642" y="2989350"/>
                  <a:ext cx="5691299" cy="1414710"/>
                </a:xfrm>
                <a:prstGeom prst="rect">
                  <a:avLst/>
                </a:prstGeom>
                <a:solidFill>
                  <a:srgbClr val="015EA3">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endParaRPr>
                </a:p>
              </p:txBody>
            </p:sp>
            <p:cxnSp>
              <p:nvCxnSpPr>
                <p:cNvPr id="8" name="直接连接符 7">
                  <a:extLst>
                    <a:ext uri="{FF2B5EF4-FFF2-40B4-BE49-F238E27FC236}">
                      <a16:creationId xmlns="" xmlns:a16="http://schemas.microsoft.com/office/drawing/2014/main" id="{6BE2902D-9622-440A-A6EF-68956A3BC68D}"/>
                    </a:ext>
                  </a:extLst>
                </p:cNvPr>
                <p:cNvCxnSpPr>
                  <a:cxnSpLocks/>
                </p:cNvCxnSpPr>
                <p:nvPr/>
              </p:nvCxnSpPr>
              <p:spPr>
                <a:xfrm>
                  <a:off x="547642" y="2989350"/>
                  <a:ext cx="569129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0AC966C7-2D5F-40EF-A554-59BCB2C6BF29}"/>
                    </a:ext>
                  </a:extLst>
                </p:cNvPr>
                <p:cNvCxnSpPr>
                  <a:cxnSpLocks/>
                </p:cNvCxnSpPr>
                <p:nvPr/>
              </p:nvCxnSpPr>
              <p:spPr>
                <a:xfrm>
                  <a:off x="547642" y="4404060"/>
                  <a:ext cx="569129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PA-矩形 4">
                <a:extLst>
                  <a:ext uri="{FF2B5EF4-FFF2-40B4-BE49-F238E27FC236}">
                    <a16:creationId xmlns="" xmlns:a16="http://schemas.microsoft.com/office/drawing/2014/main" id="{501167C6-888E-40F3-A6E1-E9406B446266}"/>
                  </a:ext>
                </a:extLst>
              </p:cNvPr>
              <p:cNvSpPr/>
              <p:nvPr>
                <p:custDataLst>
                  <p:tags r:id="rId5"/>
                </p:custDataLst>
              </p:nvPr>
            </p:nvSpPr>
            <p:spPr>
              <a:xfrm>
                <a:off x="688464" y="2333058"/>
                <a:ext cx="7078711" cy="11079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gradFill>
                      <a:gsLst>
                        <a:gs pos="100000">
                          <a:srgbClr val="BFE4FD"/>
                        </a:gs>
                        <a:gs pos="0">
                          <a:srgbClr val="FFFFFF"/>
                        </a:gs>
                      </a:gsLst>
                      <a:lin ang="5400000" scaled="1"/>
                    </a:gradFill>
                    <a:effectLst>
                      <a:outerShdw blurRad="50800" dist="38100" dir="2700000" algn="tl" rotWithShape="0">
                        <a:srgbClr val="26C2C2">
                          <a:alpha val="40000"/>
                        </a:srgbClr>
                      </a:outerShdw>
                    </a:effectLst>
                    <a:uLnTx/>
                    <a:uFillTx/>
                    <a:latin typeface="微软雅黑" panose="020B0503020204020204" pitchFamily="34" charset="-122"/>
                    <a:ea typeface="微软雅黑" panose="020B0503020204020204" pitchFamily="34" charset="-122"/>
                  </a:rPr>
                  <a:t>垃圾分类宣讲</a:t>
                </a:r>
                <a:r>
                  <a:rPr kumimoji="0" lang="en-US" altLang="zh-CN" sz="6600" b="1" i="0" u="none" strike="noStrike" kern="1200" cap="none" spc="0" normalizeH="0" baseline="0" noProof="0" dirty="0">
                    <a:ln>
                      <a:noFill/>
                    </a:ln>
                    <a:gradFill>
                      <a:gsLst>
                        <a:gs pos="100000">
                          <a:srgbClr val="BFE4FD"/>
                        </a:gs>
                        <a:gs pos="0">
                          <a:srgbClr val="FFFFFF"/>
                        </a:gs>
                      </a:gsLst>
                      <a:lin ang="5400000" scaled="1"/>
                    </a:gradFill>
                    <a:effectLst>
                      <a:outerShdw blurRad="50800" dist="38100" dir="2700000" algn="tl" rotWithShape="0">
                        <a:srgbClr val="26C2C2">
                          <a:alpha val="40000"/>
                        </a:srgbClr>
                      </a:outerShdw>
                    </a:effectLst>
                    <a:uLnTx/>
                    <a:uFillTx/>
                    <a:latin typeface="微软雅黑" panose="020B0503020204020204" pitchFamily="34" charset="-122"/>
                    <a:ea typeface="微软雅黑" panose="020B0503020204020204" pitchFamily="34" charset="-122"/>
                  </a:rPr>
                  <a:t>PPT</a:t>
                </a:r>
                <a:endParaRPr kumimoji="0" lang="zh-CN" altLang="en-US" sz="6600" b="1" i="0" u="none" strike="noStrike" kern="1200" cap="none" spc="0" normalizeH="0" baseline="0" noProof="0" dirty="0">
                  <a:ln>
                    <a:noFill/>
                  </a:ln>
                  <a:gradFill>
                    <a:gsLst>
                      <a:gs pos="100000">
                        <a:srgbClr val="BFE4FD"/>
                      </a:gs>
                      <a:gs pos="0">
                        <a:srgbClr val="FFFFFF"/>
                      </a:gs>
                    </a:gsLst>
                    <a:lin ang="5400000" scaled="1"/>
                  </a:gradFill>
                  <a:effectLst>
                    <a:outerShdw blurRad="50800" dist="38100" dir="2700000" algn="tl" rotWithShape="0">
                      <a:srgbClr val="26C2C2">
                        <a:alpha val="40000"/>
                      </a:srgbClr>
                    </a:outerShdw>
                  </a:effectLst>
                  <a:uLnTx/>
                  <a:uFillTx/>
                  <a:latin typeface="微软雅黑" panose="020B0503020204020204" pitchFamily="34" charset="-122"/>
                  <a:ea typeface="微软雅黑" panose="020B0503020204020204" pitchFamily="34" charset="-122"/>
                </a:endParaRPr>
              </a:p>
            </p:txBody>
          </p:sp>
          <p:sp>
            <p:nvSpPr>
              <p:cNvPr id="96" name="PA-文本框 17">
                <a:extLst>
                  <a:ext uri="{FF2B5EF4-FFF2-40B4-BE49-F238E27FC236}">
                    <a16:creationId xmlns="" xmlns:a16="http://schemas.microsoft.com/office/drawing/2014/main" id="{649B7BF3-F8EB-48D3-B214-2537400A33A9}"/>
                  </a:ext>
                </a:extLst>
              </p:cNvPr>
              <p:cNvSpPr txBox="1"/>
              <p:nvPr>
                <p:custDataLst>
                  <p:tags r:id="rId6"/>
                </p:custDataLst>
              </p:nvPr>
            </p:nvSpPr>
            <p:spPr>
              <a:xfrm>
                <a:off x="666614" y="3729707"/>
                <a:ext cx="7055494" cy="307777"/>
              </a:xfrm>
              <a:prstGeom prst="rect">
                <a:avLst/>
              </a:prstGeom>
              <a:noFill/>
            </p:spPr>
            <p:txBody>
              <a:bodyPr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300" normalizeH="0" baseline="0" noProof="0" dirty="0">
                    <a:ln>
                      <a:noFill/>
                    </a:ln>
                    <a:solidFill>
                      <a:srgbClr val="1078AC"/>
                    </a:solidFill>
                    <a:effectLst/>
                    <a:uLnTx/>
                    <a:uFillTx/>
                    <a:latin typeface="微软雅黑"/>
                    <a:ea typeface="微软雅黑"/>
                  </a:rPr>
                  <a:t>7</a:t>
                </a:r>
                <a:r>
                  <a:rPr kumimoji="0" lang="zh-CN" altLang="en-US" sz="1400" b="0" i="0" u="none" strike="noStrike" kern="1200" cap="none" spc="300" normalizeH="0" baseline="0" noProof="0" dirty="0">
                    <a:ln>
                      <a:noFill/>
                    </a:ln>
                    <a:solidFill>
                      <a:srgbClr val="1078AC"/>
                    </a:solidFill>
                    <a:effectLst/>
                    <a:uLnTx/>
                    <a:uFillTx/>
                    <a:latin typeface="微软雅黑"/>
                    <a:ea typeface="微软雅黑"/>
                  </a:rPr>
                  <a:t>天死磕一页</a:t>
                </a:r>
                <a:r>
                  <a:rPr kumimoji="0" lang="en-US" altLang="zh-CN" sz="1400" b="0" i="0" u="none" strike="noStrike" kern="1200" cap="none" spc="300" normalizeH="0" baseline="0" noProof="0" dirty="0">
                    <a:ln>
                      <a:noFill/>
                    </a:ln>
                    <a:solidFill>
                      <a:srgbClr val="1078AC"/>
                    </a:solidFill>
                    <a:effectLst/>
                    <a:uLnTx/>
                    <a:uFillTx/>
                    <a:latin typeface="微软雅黑"/>
                    <a:ea typeface="微软雅黑"/>
                  </a:rPr>
                  <a:t>PPT</a:t>
                </a:r>
                <a:r>
                  <a:rPr kumimoji="0" lang="zh-CN" altLang="en-US" sz="1400" b="0" i="0" u="none" strike="noStrike" kern="1200" cap="none" spc="300" normalizeH="0" baseline="0" noProof="0" dirty="0">
                    <a:ln>
                      <a:noFill/>
                    </a:ln>
                    <a:solidFill>
                      <a:srgbClr val="1078AC"/>
                    </a:solidFill>
                    <a:effectLst/>
                    <a:uLnTx/>
                    <a:uFillTx/>
                    <a:latin typeface="微软雅黑"/>
                    <a:ea typeface="微软雅黑"/>
                  </a:rPr>
                  <a:t>，不断挑战昨天的自己</a:t>
                </a:r>
              </a:p>
            </p:txBody>
          </p:sp>
        </p:grpSp>
        <p:sp>
          <p:nvSpPr>
            <p:cNvPr id="103" name="任意多边形: 形状 102">
              <a:extLst>
                <a:ext uri="{FF2B5EF4-FFF2-40B4-BE49-F238E27FC236}">
                  <a16:creationId xmlns="" xmlns:a16="http://schemas.microsoft.com/office/drawing/2014/main" id="{CFA1B53A-F933-4273-A52C-234E704EB7DD}"/>
                </a:ext>
              </a:extLst>
            </p:cNvPr>
            <p:cNvSpPr/>
            <p:nvPr/>
          </p:nvSpPr>
          <p:spPr>
            <a:xfrm flipH="1">
              <a:off x="1281825" y="4204315"/>
              <a:ext cx="1703070" cy="409066"/>
            </a:xfrm>
            <a:custGeom>
              <a:avLst/>
              <a:gdLst>
                <a:gd name="connsiteX0" fmla="*/ 1634487 w 1847779"/>
                <a:gd name="connsiteY0" fmla="*/ 0 h 426584"/>
                <a:gd name="connsiteX1" fmla="*/ 1153599 w 1847779"/>
                <a:gd name="connsiteY1" fmla="*/ 0 h 426584"/>
                <a:gd name="connsiteX2" fmla="*/ 694180 w 1847779"/>
                <a:gd name="connsiteY2" fmla="*/ 0 h 426584"/>
                <a:gd name="connsiteX3" fmla="*/ 213292 w 1847779"/>
                <a:gd name="connsiteY3" fmla="*/ 0 h 426584"/>
                <a:gd name="connsiteX4" fmla="*/ 0 w 1847779"/>
                <a:gd name="connsiteY4" fmla="*/ 213292 h 426584"/>
                <a:gd name="connsiteX5" fmla="*/ 213292 w 1847779"/>
                <a:gd name="connsiteY5" fmla="*/ 426584 h 426584"/>
                <a:gd name="connsiteX6" fmla="*/ 694180 w 1847779"/>
                <a:gd name="connsiteY6" fmla="*/ 426584 h 426584"/>
                <a:gd name="connsiteX7" fmla="*/ 1153599 w 1847779"/>
                <a:gd name="connsiteY7" fmla="*/ 426584 h 426584"/>
                <a:gd name="connsiteX8" fmla="*/ 1634487 w 1847779"/>
                <a:gd name="connsiteY8" fmla="*/ 426584 h 426584"/>
                <a:gd name="connsiteX9" fmla="*/ 1847779 w 1847779"/>
                <a:gd name="connsiteY9" fmla="*/ 213292 h 426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7779" h="426584">
                  <a:moveTo>
                    <a:pt x="1634487" y="0"/>
                  </a:moveTo>
                  <a:lnTo>
                    <a:pt x="1153599" y="0"/>
                  </a:lnTo>
                  <a:lnTo>
                    <a:pt x="694180" y="0"/>
                  </a:lnTo>
                  <a:lnTo>
                    <a:pt x="213292" y="0"/>
                  </a:lnTo>
                  <a:lnTo>
                    <a:pt x="0" y="213292"/>
                  </a:lnTo>
                  <a:lnTo>
                    <a:pt x="213292" y="426584"/>
                  </a:lnTo>
                  <a:lnTo>
                    <a:pt x="694180" y="426584"/>
                  </a:lnTo>
                  <a:lnTo>
                    <a:pt x="1153599" y="426584"/>
                  </a:lnTo>
                  <a:lnTo>
                    <a:pt x="1634487" y="426584"/>
                  </a:lnTo>
                  <a:lnTo>
                    <a:pt x="1847779" y="213292"/>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PPT</a:t>
              </a:r>
              <a:r>
                <a:rPr kumimoji="0" lang="zh-CN" alt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设计：芃苇</a:t>
              </a:r>
            </a:p>
          </p:txBody>
        </p:sp>
      </p:grpSp>
    </p:spTree>
    <p:extLst>
      <p:ext uri="{BB962C8B-B14F-4D97-AF65-F5344CB8AC3E}">
        <p14:creationId xmlns:p14="http://schemas.microsoft.com/office/powerpoint/2010/main" val="25104016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5"/>
  <p:tag name="OOFV49UTZTO7NAF8CT2I6W==" val="Gxo9d9GqO8k="/>
  <p:tag name="ICJA5AH5LE1OU3CEJ/NSQG==" val="pvvkOAvedQg="/>
</p:tagLst>
</file>

<file path=ppt/tags/tag10.xml><?xml version="1.0" encoding="utf-8"?>
<p:tagLst xmlns:a="http://schemas.openxmlformats.org/drawingml/2006/main" xmlns:r="http://schemas.openxmlformats.org/officeDocument/2006/relationships" xmlns:p="http://schemas.openxmlformats.org/presentationml/2006/main">
  <p:tag name="PA" val="v5.2.5"/>
</p:tagLst>
</file>

<file path=ppt/tags/tag100.xml><?xml version="1.0" encoding="utf-8"?>
<p:tagLst xmlns:a="http://schemas.openxmlformats.org/drawingml/2006/main" xmlns:r="http://schemas.openxmlformats.org/officeDocument/2006/relationships" xmlns:p="http://schemas.openxmlformats.org/presentationml/2006/main">
  <p:tag name="PA" val="v5.2.5"/>
</p:tagLst>
</file>

<file path=ppt/tags/tag101.xml><?xml version="1.0" encoding="utf-8"?>
<p:tagLst xmlns:a="http://schemas.openxmlformats.org/drawingml/2006/main" xmlns:r="http://schemas.openxmlformats.org/officeDocument/2006/relationships" xmlns:p="http://schemas.openxmlformats.org/presentationml/2006/main">
  <p:tag name="PA" val="v5.2.5"/>
</p:tagLst>
</file>

<file path=ppt/tags/tag102.xml><?xml version="1.0" encoding="utf-8"?>
<p:tagLst xmlns:a="http://schemas.openxmlformats.org/drawingml/2006/main" xmlns:r="http://schemas.openxmlformats.org/officeDocument/2006/relationships" xmlns:p="http://schemas.openxmlformats.org/presentationml/2006/main">
  <p:tag name="PA" val="v5.2.5"/>
</p:tagLst>
</file>

<file path=ppt/tags/tag103.xml><?xml version="1.0" encoding="utf-8"?>
<p:tagLst xmlns:a="http://schemas.openxmlformats.org/drawingml/2006/main" xmlns:r="http://schemas.openxmlformats.org/officeDocument/2006/relationships" xmlns:p="http://schemas.openxmlformats.org/presentationml/2006/main">
  <p:tag name="PA" val="v5.2.5"/>
</p:tagLst>
</file>

<file path=ppt/tags/tag104.xml><?xml version="1.0" encoding="utf-8"?>
<p:tagLst xmlns:a="http://schemas.openxmlformats.org/drawingml/2006/main" xmlns:r="http://schemas.openxmlformats.org/officeDocument/2006/relationships" xmlns:p="http://schemas.openxmlformats.org/presentationml/2006/main">
  <p:tag name="PA" val="v5.2.5"/>
</p:tagLst>
</file>

<file path=ppt/tags/tag105.xml><?xml version="1.0" encoding="utf-8"?>
<p:tagLst xmlns:a="http://schemas.openxmlformats.org/drawingml/2006/main" xmlns:r="http://schemas.openxmlformats.org/officeDocument/2006/relationships" xmlns:p="http://schemas.openxmlformats.org/presentationml/2006/main">
  <p:tag name="PA" val="v5.2.5"/>
</p:tagLst>
</file>

<file path=ppt/tags/tag106.xml><?xml version="1.0" encoding="utf-8"?>
<p:tagLst xmlns:a="http://schemas.openxmlformats.org/drawingml/2006/main" xmlns:r="http://schemas.openxmlformats.org/officeDocument/2006/relationships" xmlns:p="http://schemas.openxmlformats.org/presentationml/2006/main">
  <p:tag name="PA" val="v5.2.5"/>
</p:tagLst>
</file>

<file path=ppt/tags/tag107.xml><?xml version="1.0" encoding="utf-8"?>
<p:tagLst xmlns:a="http://schemas.openxmlformats.org/drawingml/2006/main" xmlns:r="http://schemas.openxmlformats.org/officeDocument/2006/relationships" xmlns:p="http://schemas.openxmlformats.org/presentationml/2006/main">
  <p:tag name="PA" val="v5.2.5"/>
</p:tagLst>
</file>

<file path=ppt/tags/tag108.xml><?xml version="1.0" encoding="utf-8"?>
<p:tagLst xmlns:a="http://schemas.openxmlformats.org/drawingml/2006/main" xmlns:r="http://schemas.openxmlformats.org/officeDocument/2006/relationships" xmlns:p="http://schemas.openxmlformats.org/presentationml/2006/main">
  <p:tag name="PA" val="v5.2.5"/>
</p:tagLst>
</file>

<file path=ppt/tags/tag109.xml><?xml version="1.0" encoding="utf-8"?>
<p:tagLst xmlns:a="http://schemas.openxmlformats.org/drawingml/2006/main" xmlns:r="http://schemas.openxmlformats.org/officeDocument/2006/relationships" xmlns:p="http://schemas.openxmlformats.org/presentationml/2006/main">
  <p:tag name="PA" val="v5.2.5"/>
</p:tagLst>
</file>

<file path=ppt/tags/tag11.xml><?xml version="1.0" encoding="utf-8"?>
<p:tagLst xmlns:a="http://schemas.openxmlformats.org/drawingml/2006/main" xmlns:r="http://schemas.openxmlformats.org/officeDocument/2006/relationships" xmlns:p="http://schemas.openxmlformats.org/presentationml/2006/main">
  <p:tag name="PA" val="v5.2.5"/>
</p:tagLst>
</file>

<file path=ppt/tags/tag110.xml><?xml version="1.0" encoding="utf-8"?>
<p:tagLst xmlns:a="http://schemas.openxmlformats.org/drawingml/2006/main" xmlns:r="http://schemas.openxmlformats.org/officeDocument/2006/relationships" xmlns:p="http://schemas.openxmlformats.org/presentationml/2006/main">
  <p:tag name="PA" val="v5.2.5"/>
</p:tagLst>
</file>

<file path=ppt/tags/tag111.xml><?xml version="1.0" encoding="utf-8"?>
<p:tagLst xmlns:a="http://schemas.openxmlformats.org/drawingml/2006/main" xmlns:r="http://schemas.openxmlformats.org/officeDocument/2006/relationships" xmlns:p="http://schemas.openxmlformats.org/presentationml/2006/main">
  <p:tag name="PA" val="v5.2.5"/>
</p:tagLst>
</file>

<file path=ppt/tags/tag112.xml><?xml version="1.0" encoding="utf-8"?>
<p:tagLst xmlns:a="http://schemas.openxmlformats.org/drawingml/2006/main" xmlns:r="http://schemas.openxmlformats.org/officeDocument/2006/relationships" xmlns:p="http://schemas.openxmlformats.org/presentationml/2006/main">
  <p:tag name="PA" val="v5.2.5"/>
</p:tagLst>
</file>

<file path=ppt/tags/tag113.xml><?xml version="1.0" encoding="utf-8"?>
<p:tagLst xmlns:a="http://schemas.openxmlformats.org/drawingml/2006/main" xmlns:r="http://schemas.openxmlformats.org/officeDocument/2006/relationships" xmlns:p="http://schemas.openxmlformats.org/presentationml/2006/main">
  <p:tag name="PA" val="v5.2.5"/>
</p:tagLst>
</file>

<file path=ppt/tags/tag114.xml><?xml version="1.0" encoding="utf-8"?>
<p:tagLst xmlns:a="http://schemas.openxmlformats.org/drawingml/2006/main" xmlns:r="http://schemas.openxmlformats.org/officeDocument/2006/relationships" xmlns:p="http://schemas.openxmlformats.org/presentationml/2006/main">
  <p:tag name="PA" val="v5.2.5"/>
</p:tagLst>
</file>

<file path=ppt/tags/tag115.xml><?xml version="1.0" encoding="utf-8"?>
<p:tagLst xmlns:a="http://schemas.openxmlformats.org/drawingml/2006/main" xmlns:r="http://schemas.openxmlformats.org/officeDocument/2006/relationships" xmlns:p="http://schemas.openxmlformats.org/presentationml/2006/main">
  <p:tag name="PA" val="v5.2.5"/>
</p:tagLst>
</file>

<file path=ppt/tags/tag116.xml><?xml version="1.0" encoding="utf-8"?>
<p:tagLst xmlns:a="http://schemas.openxmlformats.org/drawingml/2006/main" xmlns:r="http://schemas.openxmlformats.org/officeDocument/2006/relationships" xmlns:p="http://schemas.openxmlformats.org/presentationml/2006/main">
  <p:tag name="PA" val="v5.2.5"/>
</p:tagLst>
</file>

<file path=ppt/tags/tag117.xml><?xml version="1.0" encoding="utf-8"?>
<p:tagLst xmlns:a="http://schemas.openxmlformats.org/drawingml/2006/main" xmlns:r="http://schemas.openxmlformats.org/officeDocument/2006/relationships" xmlns:p="http://schemas.openxmlformats.org/presentationml/2006/main">
  <p:tag name="PA" val="v5.2.5"/>
</p:tagLst>
</file>

<file path=ppt/tags/tag118.xml><?xml version="1.0" encoding="utf-8"?>
<p:tagLst xmlns:a="http://schemas.openxmlformats.org/drawingml/2006/main" xmlns:r="http://schemas.openxmlformats.org/officeDocument/2006/relationships" xmlns:p="http://schemas.openxmlformats.org/presentationml/2006/main">
  <p:tag name="PA" val="v5.2.5"/>
</p:tagLst>
</file>

<file path=ppt/tags/tag119.xml><?xml version="1.0" encoding="utf-8"?>
<p:tagLst xmlns:a="http://schemas.openxmlformats.org/drawingml/2006/main" xmlns:r="http://schemas.openxmlformats.org/officeDocument/2006/relationships" xmlns:p="http://schemas.openxmlformats.org/presentationml/2006/main">
  <p:tag name="PA" val="v5.2.5"/>
</p:tagLst>
</file>

<file path=ppt/tags/tag12.xml><?xml version="1.0" encoding="utf-8"?>
<p:tagLst xmlns:a="http://schemas.openxmlformats.org/drawingml/2006/main" xmlns:r="http://schemas.openxmlformats.org/officeDocument/2006/relationships" xmlns:p="http://schemas.openxmlformats.org/presentationml/2006/main">
  <p:tag name="PA" val="v5.2.5"/>
</p:tagLst>
</file>

<file path=ppt/tags/tag120.xml><?xml version="1.0" encoding="utf-8"?>
<p:tagLst xmlns:a="http://schemas.openxmlformats.org/drawingml/2006/main" xmlns:r="http://schemas.openxmlformats.org/officeDocument/2006/relationships" xmlns:p="http://schemas.openxmlformats.org/presentationml/2006/main">
  <p:tag name="PA" val="v5.2.5"/>
</p:tagLst>
</file>

<file path=ppt/tags/tag121.xml><?xml version="1.0" encoding="utf-8"?>
<p:tagLst xmlns:a="http://schemas.openxmlformats.org/drawingml/2006/main" xmlns:r="http://schemas.openxmlformats.org/officeDocument/2006/relationships" xmlns:p="http://schemas.openxmlformats.org/presentationml/2006/main">
  <p:tag name="PA" val="v5.2.5"/>
</p:tagLst>
</file>

<file path=ppt/tags/tag122.xml><?xml version="1.0" encoding="utf-8"?>
<p:tagLst xmlns:a="http://schemas.openxmlformats.org/drawingml/2006/main" xmlns:r="http://schemas.openxmlformats.org/officeDocument/2006/relationships" xmlns:p="http://schemas.openxmlformats.org/presentationml/2006/main">
  <p:tag name="PA" val="v5.2.5"/>
</p:tagLst>
</file>

<file path=ppt/tags/tag123.xml><?xml version="1.0" encoding="utf-8"?>
<p:tagLst xmlns:a="http://schemas.openxmlformats.org/drawingml/2006/main" xmlns:r="http://schemas.openxmlformats.org/officeDocument/2006/relationships" xmlns:p="http://schemas.openxmlformats.org/presentationml/2006/main">
  <p:tag name="PA" val="v5.2.5"/>
</p:tagLst>
</file>

<file path=ppt/tags/tag124.xml><?xml version="1.0" encoding="utf-8"?>
<p:tagLst xmlns:a="http://schemas.openxmlformats.org/drawingml/2006/main" xmlns:r="http://schemas.openxmlformats.org/officeDocument/2006/relationships" xmlns:p="http://schemas.openxmlformats.org/presentationml/2006/main">
  <p:tag name="PA" val="v5.2.5"/>
</p:tagLst>
</file>

<file path=ppt/tags/tag125.xml><?xml version="1.0" encoding="utf-8"?>
<p:tagLst xmlns:a="http://schemas.openxmlformats.org/drawingml/2006/main" xmlns:r="http://schemas.openxmlformats.org/officeDocument/2006/relationships" xmlns:p="http://schemas.openxmlformats.org/presentationml/2006/main">
  <p:tag name="PA" val="v5.2.5"/>
</p:tagLst>
</file>

<file path=ppt/tags/tag126.xml><?xml version="1.0" encoding="utf-8"?>
<p:tagLst xmlns:a="http://schemas.openxmlformats.org/drawingml/2006/main" xmlns:r="http://schemas.openxmlformats.org/officeDocument/2006/relationships" xmlns:p="http://schemas.openxmlformats.org/presentationml/2006/main">
  <p:tag name="PA" val="v5.2.5"/>
</p:tagLst>
</file>

<file path=ppt/tags/tag127.xml><?xml version="1.0" encoding="utf-8"?>
<p:tagLst xmlns:a="http://schemas.openxmlformats.org/drawingml/2006/main" xmlns:r="http://schemas.openxmlformats.org/officeDocument/2006/relationships" xmlns:p="http://schemas.openxmlformats.org/presentationml/2006/main">
  <p:tag name="PA" val="v5.2.5"/>
</p:tagLst>
</file>

<file path=ppt/tags/tag128.xml><?xml version="1.0" encoding="utf-8"?>
<p:tagLst xmlns:a="http://schemas.openxmlformats.org/drawingml/2006/main" xmlns:r="http://schemas.openxmlformats.org/officeDocument/2006/relationships" xmlns:p="http://schemas.openxmlformats.org/presentationml/2006/main">
  <p:tag name="PA" val="v5.2.5"/>
</p:tagLst>
</file>

<file path=ppt/tags/tag129.xml><?xml version="1.0" encoding="utf-8"?>
<p:tagLst xmlns:a="http://schemas.openxmlformats.org/drawingml/2006/main" xmlns:r="http://schemas.openxmlformats.org/officeDocument/2006/relationships" xmlns:p="http://schemas.openxmlformats.org/presentationml/2006/main">
  <p:tag name="PA" val="v5.2.5"/>
</p:tagLst>
</file>

<file path=ppt/tags/tag13.xml><?xml version="1.0" encoding="utf-8"?>
<p:tagLst xmlns:a="http://schemas.openxmlformats.org/drawingml/2006/main" xmlns:r="http://schemas.openxmlformats.org/officeDocument/2006/relationships" xmlns:p="http://schemas.openxmlformats.org/presentationml/2006/main">
  <p:tag name="PA" val="v5.2.5"/>
</p:tagLst>
</file>

<file path=ppt/tags/tag130.xml><?xml version="1.0" encoding="utf-8"?>
<p:tagLst xmlns:a="http://schemas.openxmlformats.org/drawingml/2006/main" xmlns:r="http://schemas.openxmlformats.org/officeDocument/2006/relationships" xmlns:p="http://schemas.openxmlformats.org/presentationml/2006/main">
  <p:tag name="PA" val="v5.2.5"/>
</p:tagLst>
</file>

<file path=ppt/tags/tag131.xml><?xml version="1.0" encoding="utf-8"?>
<p:tagLst xmlns:a="http://schemas.openxmlformats.org/drawingml/2006/main" xmlns:r="http://schemas.openxmlformats.org/officeDocument/2006/relationships" xmlns:p="http://schemas.openxmlformats.org/presentationml/2006/main">
  <p:tag name="PA" val="v5.2.5"/>
</p:tagLst>
</file>

<file path=ppt/tags/tag132.xml><?xml version="1.0" encoding="utf-8"?>
<p:tagLst xmlns:a="http://schemas.openxmlformats.org/drawingml/2006/main" xmlns:r="http://schemas.openxmlformats.org/officeDocument/2006/relationships" xmlns:p="http://schemas.openxmlformats.org/presentationml/2006/main">
  <p:tag name="PA" val="v5.2.5"/>
</p:tagLst>
</file>

<file path=ppt/tags/tag133.xml><?xml version="1.0" encoding="utf-8"?>
<p:tagLst xmlns:a="http://schemas.openxmlformats.org/drawingml/2006/main" xmlns:r="http://schemas.openxmlformats.org/officeDocument/2006/relationships" xmlns:p="http://schemas.openxmlformats.org/presentationml/2006/main">
  <p:tag name="PA" val="v5.2.5"/>
</p:tagLst>
</file>

<file path=ppt/tags/tag134.xml><?xml version="1.0" encoding="utf-8"?>
<p:tagLst xmlns:a="http://schemas.openxmlformats.org/drawingml/2006/main" xmlns:r="http://schemas.openxmlformats.org/officeDocument/2006/relationships" xmlns:p="http://schemas.openxmlformats.org/presentationml/2006/main">
  <p:tag name="PA" val="v5.2.5"/>
</p:tagLst>
</file>

<file path=ppt/tags/tag135.xml><?xml version="1.0" encoding="utf-8"?>
<p:tagLst xmlns:a="http://schemas.openxmlformats.org/drawingml/2006/main" xmlns:r="http://schemas.openxmlformats.org/officeDocument/2006/relationships" xmlns:p="http://schemas.openxmlformats.org/presentationml/2006/main">
  <p:tag name="PA" val="v5.2.5"/>
</p:tagLst>
</file>

<file path=ppt/tags/tag136.xml><?xml version="1.0" encoding="utf-8"?>
<p:tagLst xmlns:a="http://schemas.openxmlformats.org/drawingml/2006/main" xmlns:r="http://schemas.openxmlformats.org/officeDocument/2006/relationships" xmlns:p="http://schemas.openxmlformats.org/presentationml/2006/main">
  <p:tag name="PA" val="v5.2.5"/>
</p:tagLst>
</file>

<file path=ppt/tags/tag137.xml><?xml version="1.0" encoding="utf-8"?>
<p:tagLst xmlns:a="http://schemas.openxmlformats.org/drawingml/2006/main" xmlns:r="http://schemas.openxmlformats.org/officeDocument/2006/relationships" xmlns:p="http://schemas.openxmlformats.org/presentationml/2006/main">
  <p:tag name="PA" val="v5.2.5"/>
</p:tagLst>
</file>

<file path=ppt/tags/tag138.xml><?xml version="1.0" encoding="utf-8"?>
<p:tagLst xmlns:a="http://schemas.openxmlformats.org/drawingml/2006/main" xmlns:r="http://schemas.openxmlformats.org/officeDocument/2006/relationships" xmlns:p="http://schemas.openxmlformats.org/presentationml/2006/main">
  <p:tag name="PA" val="v5.2.5"/>
</p:tagLst>
</file>

<file path=ppt/tags/tag139.xml><?xml version="1.0" encoding="utf-8"?>
<p:tagLst xmlns:a="http://schemas.openxmlformats.org/drawingml/2006/main" xmlns:r="http://schemas.openxmlformats.org/officeDocument/2006/relationships" xmlns:p="http://schemas.openxmlformats.org/presentationml/2006/main">
  <p:tag name="PA" val="v5.2.5"/>
</p:tagLst>
</file>

<file path=ppt/tags/tag14.xml><?xml version="1.0" encoding="utf-8"?>
<p:tagLst xmlns:a="http://schemas.openxmlformats.org/drawingml/2006/main" xmlns:r="http://schemas.openxmlformats.org/officeDocument/2006/relationships" xmlns:p="http://schemas.openxmlformats.org/presentationml/2006/main">
  <p:tag name="PA" val="v5.2.5"/>
</p:tagLst>
</file>

<file path=ppt/tags/tag140.xml><?xml version="1.0" encoding="utf-8"?>
<p:tagLst xmlns:a="http://schemas.openxmlformats.org/drawingml/2006/main" xmlns:r="http://schemas.openxmlformats.org/officeDocument/2006/relationships" xmlns:p="http://schemas.openxmlformats.org/presentationml/2006/main">
  <p:tag name="PA" val="v5.2.5"/>
</p:tagLst>
</file>

<file path=ppt/tags/tag141.xml><?xml version="1.0" encoding="utf-8"?>
<p:tagLst xmlns:a="http://schemas.openxmlformats.org/drawingml/2006/main" xmlns:r="http://schemas.openxmlformats.org/officeDocument/2006/relationships" xmlns:p="http://schemas.openxmlformats.org/presentationml/2006/main">
  <p:tag name="PA" val="v5.2.5"/>
</p:tagLst>
</file>

<file path=ppt/tags/tag142.xml><?xml version="1.0" encoding="utf-8"?>
<p:tagLst xmlns:a="http://schemas.openxmlformats.org/drawingml/2006/main" xmlns:r="http://schemas.openxmlformats.org/officeDocument/2006/relationships" xmlns:p="http://schemas.openxmlformats.org/presentationml/2006/main">
  <p:tag name="PA" val="v5.2.5"/>
</p:tagLst>
</file>

<file path=ppt/tags/tag143.xml><?xml version="1.0" encoding="utf-8"?>
<p:tagLst xmlns:a="http://schemas.openxmlformats.org/drawingml/2006/main" xmlns:r="http://schemas.openxmlformats.org/officeDocument/2006/relationships" xmlns:p="http://schemas.openxmlformats.org/presentationml/2006/main">
  <p:tag name="PA" val="v5.2.5"/>
</p:tagLst>
</file>

<file path=ppt/tags/tag144.xml><?xml version="1.0" encoding="utf-8"?>
<p:tagLst xmlns:a="http://schemas.openxmlformats.org/drawingml/2006/main" xmlns:r="http://schemas.openxmlformats.org/officeDocument/2006/relationships" xmlns:p="http://schemas.openxmlformats.org/presentationml/2006/main">
  <p:tag name="PA" val="v5.2.5"/>
</p:tagLst>
</file>

<file path=ppt/tags/tag145.xml><?xml version="1.0" encoding="utf-8"?>
<p:tagLst xmlns:a="http://schemas.openxmlformats.org/drawingml/2006/main" xmlns:r="http://schemas.openxmlformats.org/officeDocument/2006/relationships" xmlns:p="http://schemas.openxmlformats.org/presentationml/2006/main">
  <p:tag name="PA" val="v5.2.5"/>
</p:tagLst>
</file>

<file path=ppt/tags/tag146.xml><?xml version="1.0" encoding="utf-8"?>
<p:tagLst xmlns:a="http://schemas.openxmlformats.org/drawingml/2006/main" xmlns:r="http://schemas.openxmlformats.org/officeDocument/2006/relationships" xmlns:p="http://schemas.openxmlformats.org/presentationml/2006/main">
  <p:tag name="PA" val="v5.2.5"/>
</p:tagLst>
</file>

<file path=ppt/tags/tag147.xml><?xml version="1.0" encoding="utf-8"?>
<p:tagLst xmlns:a="http://schemas.openxmlformats.org/drawingml/2006/main" xmlns:r="http://schemas.openxmlformats.org/officeDocument/2006/relationships" xmlns:p="http://schemas.openxmlformats.org/presentationml/2006/main">
  <p:tag name="PA" val="v5.2.5"/>
</p:tagLst>
</file>

<file path=ppt/tags/tag148.xml><?xml version="1.0" encoding="utf-8"?>
<p:tagLst xmlns:a="http://schemas.openxmlformats.org/drawingml/2006/main" xmlns:r="http://schemas.openxmlformats.org/officeDocument/2006/relationships" xmlns:p="http://schemas.openxmlformats.org/presentationml/2006/main">
  <p:tag name="PA" val="v5.2.5"/>
</p:tagLst>
</file>

<file path=ppt/tags/tag149.xml><?xml version="1.0" encoding="utf-8"?>
<p:tagLst xmlns:a="http://schemas.openxmlformats.org/drawingml/2006/main" xmlns:r="http://schemas.openxmlformats.org/officeDocument/2006/relationships" xmlns:p="http://schemas.openxmlformats.org/presentationml/2006/main">
  <p:tag name="PA" val="v5.2.5"/>
</p:tagLst>
</file>

<file path=ppt/tags/tag15.xml><?xml version="1.0" encoding="utf-8"?>
<p:tagLst xmlns:a="http://schemas.openxmlformats.org/drawingml/2006/main" xmlns:r="http://schemas.openxmlformats.org/officeDocument/2006/relationships" xmlns:p="http://schemas.openxmlformats.org/presentationml/2006/main">
  <p:tag name="PA" val="v5.2.5"/>
</p:tagLst>
</file>

<file path=ppt/tags/tag150.xml><?xml version="1.0" encoding="utf-8"?>
<p:tagLst xmlns:a="http://schemas.openxmlformats.org/drawingml/2006/main" xmlns:r="http://schemas.openxmlformats.org/officeDocument/2006/relationships" xmlns:p="http://schemas.openxmlformats.org/presentationml/2006/main">
  <p:tag name="PA" val="v5.2.5"/>
</p:tagLst>
</file>

<file path=ppt/tags/tag151.xml><?xml version="1.0" encoding="utf-8"?>
<p:tagLst xmlns:a="http://schemas.openxmlformats.org/drawingml/2006/main" xmlns:r="http://schemas.openxmlformats.org/officeDocument/2006/relationships" xmlns:p="http://schemas.openxmlformats.org/presentationml/2006/main">
  <p:tag name="PA" val="v5.2.5"/>
</p:tagLst>
</file>

<file path=ppt/tags/tag152.xml><?xml version="1.0" encoding="utf-8"?>
<p:tagLst xmlns:a="http://schemas.openxmlformats.org/drawingml/2006/main" xmlns:r="http://schemas.openxmlformats.org/officeDocument/2006/relationships" xmlns:p="http://schemas.openxmlformats.org/presentationml/2006/main">
  <p:tag name="PA" val="v5.2.5"/>
</p:tagLst>
</file>

<file path=ppt/tags/tag153.xml><?xml version="1.0" encoding="utf-8"?>
<p:tagLst xmlns:a="http://schemas.openxmlformats.org/drawingml/2006/main" xmlns:r="http://schemas.openxmlformats.org/officeDocument/2006/relationships" xmlns:p="http://schemas.openxmlformats.org/presentationml/2006/main">
  <p:tag name="PA" val="v5.2.5"/>
</p:tagLst>
</file>

<file path=ppt/tags/tag154.xml><?xml version="1.0" encoding="utf-8"?>
<p:tagLst xmlns:a="http://schemas.openxmlformats.org/drawingml/2006/main" xmlns:r="http://schemas.openxmlformats.org/officeDocument/2006/relationships" xmlns:p="http://schemas.openxmlformats.org/presentationml/2006/main">
  <p:tag name="PA" val="v5.2.5"/>
</p:tagLst>
</file>

<file path=ppt/tags/tag155.xml><?xml version="1.0" encoding="utf-8"?>
<p:tagLst xmlns:a="http://schemas.openxmlformats.org/drawingml/2006/main" xmlns:r="http://schemas.openxmlformats.org/officeDocument/2006/relationships" xmlns:p="http://schemas.openxmlformats.org/presentationml/2006/main">
  <p:tag name="PA" val="v5.2.5"/>
</p:tagLst>
</file>

<file path=ppt/tags/tag156.xml><?xml version="1.0" encoding="utf-8"?>
<p:tagLst xmlns:a="http://schemas.openxmlformats.org/drawingml/2006/main" xmlns:r="http://schemas.openxmlformats.org/officeDocument/2006/relationships" xmlns:p="http://schemas.openxmlformats.org/presentationml/2006/main">
  <p:tag name="PA" val="v5.2.5"/>
</p:tagLst>
</file>

<file path=ppt/tags/tag157.xml><?xml version="1.0" encoding="utf-8"?>
<p:tagLst xmlns:a="http://schemas.openxmlformats.org/drawingml/2006/main" xmlns:r="http://schemas.openxmlformats.org/officeDocument/2006/relationships" xmlns:p="http://schemas.openxmlformats.org/presentationml/2006/main">
  <p:tag name="PA" val="v5.2.5"/>
</p:tagLst>
</file>

<file path=ppt/tags/tag158.xml><?xml version="1.0" encoding="utf-8"?>
<p:tagLst xmlns:a="http://schemas.openxmlformats.org/drawingml/2006/main" xmlns:r="http://schemas.openxmlformats.org/officeDocument/2006/relationships" xmlns:p="http://schemas.openxmlformats.org/presentationml/2006/main">
  <p:tag name="PA" val="v5.2.5"/>
</p:tagLst>
</file>

<file path=ppt/tags/tag159.xml><?xml version="1.0" encoding="utf-8"?>
<p:tagLst xmlns:a="http://schemas.openxmlformats.org/drawingml/2006/main" xmlns:r="http://schemas.openxmlformats.org/officeDocument/2006/relationships" xmlns:p="http://schemas.openxmlformats.org/presentationml/2006/main">
  <p:tag name="PA" val="v5.2.5"/>
</p:tagLst>
</file>

<file path=ppt/tags/tag16.xml><?xml version="1.0" encoding="utf-8"?>
<p:tagLst xmlns:a="http://schemas.openxmlformats.org/drawingml/2006/main" xmlns:r="http://schemas.openxmlformats.org/officeDocument/2006/relationships" xmlns:p="http://schemas.openxmlformats.org/presentationml/2006/main">
  <p:tag name="PA" val="v5.2.5"/>
</p:tagLst>
</file>

<file path=ppt/tags/tag160.xml><?xml version="1.0" encoding="utf-8"?>
<p:tagLst xmlns:a="http://schemas.openxmlformats.org/drawingml/2006/main" xmlns:r="http://schemas.openxmlformats.org/officeDocument/2006/relationships" xmlns:p="http://schemas.openxmlformats.org/presentationml/2006/main">
  <p:tag name="PA" val="v5.2.5"/>
</p:tagLst>
</file>

<file path=ppt/tags/tag161.xml><?xml version="1.0" encoding="utf-8"?>
<p:tagLst xmlns:a="http://schemas.openxmlformats.org/drawingml/2006/main" xmlns:r="http://schemas.openxmlformats.org/officeDocument/2006/relationships" xmlns:p="http://schemas.openxmlformats.org/presentationml/2006/main">
  <p:tag name="PA" val="v5.2.5"/>
</p:tagLst>
</file>

<file path=ppt/tags/tag162.xml><?xml version="1.0" encoding="utf-8"?>
<p:tagLst xmlns:a="http://schemas.openxmlformats.org/drawingml/2006/main" xmlns:r="http://schemas.openxmlformats.org/officeDocument/2006/relationships" xmlns:p="http://schemas.openxmlformats.org/presentationml/2006/main">
  <p:tag name="PA" val="v5.2.5"/>
</p:tagLst>
</file>

<file path=ppt/tags/tag163.xml><?xml version="1.0" encoding="utf-8"?>
<p:tagLst xmlns:a="http://schemas.openxmlformats.org/drawingml/2006/main" xmlns:r="http://schemas.openxmlformats.org/officeDocument/2006/relationships" xmlns:p="http://schemas.openxmlformats.org/presentationml/2006/main">
  <p:tag name="PA" val="v5.2.5"/>
</p:tagLst>
</file>

<file path=ppt/tags/tag164.xml><?xml version="1.0" encoding="utf-8"?>
<p:tagLst xmlns:a="http://schemas.openxmlformats.org/drawingml/2006/main" xmlns:r="http://schemas.openxmlformats.org/officeDocument/2006/relationships" xmlns:p="http://schemas.openxmlformats.org/presentationml/2006/main">
  <p:tag name="PA" val="v5.2.5"/>
</p:tagLst>
</file>

<file path=ppt/tags/tag165.xml><?xml version="1.0" encoding="utf-8"?>
<p:tagLst xmlns:a="http://schemas.openxmlformats.org/drawingml/2006/main" xmlns:r="http://schemas.openxmlformats.org/officeDocument/2006/relationships" xmlns:p="http://schemas.openxmlformats.org/presentationml/2006/main">
  <p:tag name="PA" val="v5.2.5"/>
</p:tagLst>
</file>

<file path=ppt/tags/tag166.xml><?xml version="1.0" encoding="utf-8"?>
<p:tagLst xmlns:a="http://schemas.openxmlformats.org/drawingml/2006/main" xmlns:r="http://schemas.openxmlformats.org/officeDocument/2006/relationships" xmlns:p="http://schemas.openxmlformats.org/presentationml/2006/main">
  <p:tag name="PA" val="v5.2.5"/>
</p:tagLst>
</file>

<file path=ppt/tags/tag167.xml><?xml version="1.0" encoding="utf-8"?>
<p:tagLst xmlns:a="http://schemas.openxmlformats.org/drawingml/2006/main" xmlns:r="http://schemas.openxmlformats.org/officeDocument/2006/relationships" xmlns:p="http://schemas.openxmlformats.org/presentationml/2006/main">
  <p:tag name="PA" val="v5.2.5"/>
</p:tagLst>
</file>

<file path=ppt/tags/tag168.xml><?xml version="1.0" encoding="utf-8"?>
<p:tagLst xmlns:a="http://schemas.openxmlformats.org/drawingml/2006/main" xmlns:r="http://schemas.openxmlformats.org/officeDocument/2006/relationships" xmlns:p="http://schemas.openxmlformats.org/presentationml/2006/main">
  <p:tag name="PA" val="v5.2.5"/>
</p:tagLst>
</file>

<file path=ppt/tags/tag169.xml><?xml version="1.0" encoding="utf-8"?>
<p:tagLst xmlns:a="http://schemas.openxmlformats.org/drawingml/2006/main" xmlns:r="http://schemas.openxmlformats.org/officeDocument/2006/relationships" xmlns:p="http://schemas.openxmlformats.org/presentationml/2006/main">
  <p:tag name="PA" val="v5.2.5"/>
</p:tagLst>
</file>

<file path=ppt/tags/tag17.xml><?xml version="1.0" encoding="utf-8"?>
<p:tagLst xmlns:a="http://schemas.openxmlformats.org/drawingml/2006/main" xmlns:r="http://schemas.openxmlformats.org/officeDocument/2006/relationships" xmlns:p="http://schemas.openxmlformats.org/presentationml/2006/main">
  <p:tag name="PA" val="v5.2.5"/>
</p:tagLst>
</file>

<file path=ppt/tags/tag170.xml><?xml version="1.0" encoding="utf-8"?>
<p:tagLst xmlns:a="http://schemas.openxmlformats.org/drawingml/2006/main" xmlns:r="http://schemas.openxmlformats.org/officeDocument/2006/relationships" xmlns:p="http://schemas.openxmlformats.org/presentationml/2006/main">
  <p:tag name="PA" val="v5.2.5"/>
</p:tagLst>
</file>

<file path=ppt/tags/tag171.xml><?xml version="1.0" encoding="utf-8"?>
<p:tagLst xmlns:a="http://schemas.openxmlformats.org/drawingml/2006/main" xmlns:r="http://schemas.openxmlformats.org/officeDocument/2006/relationships" xmlns:p="http://schemas.openxmlformats.org/presentationml/2006/main">
  <p:tag name="PA" val="v5.2.5"/>
</p:tagLst>
</file>

<file path=ppt/tags/tag172.xml><?xml version="1.0" encoding="utf-8"?>
<p:tagLst xmlns:a="http://schemas.openxmlformats.org/drawingml/2006/main" xmlns:r="http://schemas.openxmlformats.org/officeDocument/2006/relationships" xmlns:p="http://schemas.openxmlformats.org/presentationml/2006/main">
  <p:tag name="PA" val="v5.2.5"/>
</p:tagLst>
</file>

<file path=ppt/tags/tag173.xml><?xml version="1.0" encoding="utf-8"?>
<p:tagLst xmlns:a="http://schemas.openxmlformats.org/drawingml/2006/main" xmlns:r="http://schemas.openxmlformats.org/officeDocument/2006/relationships" xmlns:p="http://schemas.openxmlformats.org/presentationml/2006/main">
  <p:tag name="PA" val="v5.2.5"/>
</p:tagLst>
</file>

<file path=ppt/tags/tag174.xml><?xml version="1.0" encoding="utf-8"?>
<p:tagLst xmlns:a="http://schemas.openxmlformats.org/drawingml/2006/main" xmlns:r="http://schemas.openxmlformats.org/officeDocument/2006/relationships" xmlns:p="http://schemas.openxmlformats.org/presentationml/2006/main">
  <p:tag name="PA" val="v5.2.5"/>
</p:tagLst>
</file>

<file path=ppt/tags/tag175.xml><?xml version="1.0" encoding="utf-8"?>
<p:tagLst xmlns:a="http://schemas.openxmlformats.org/drawingml/2006/main" xmlns:r="http://schemas.openxmlformats.org/officeDocument/2006/relationships" xmlns:p="http://schemas.openxmlformats.org/presentationml/2006/main">
  <p:tag name="PA" val="v5.2.5"/>
</p:tagLst>
</file>

<file path=ppt/tags/tag176.xml><?xml version="1.0" encoding="utf-8"?>
<p:tagLst xmlns:a="http://schemas.openxmlformats.org/drawingml/2006/main" xmlns:r="http://schemas.openxmlformats.org/officeDocument/2006/relationships" xmlns:p="http://schemas.openxmlformats.org/presentationml/2006/main">
  <p:tag name="PA" val="v5.2.5"/>
</p:tagLst>
</file>

<file path=ppt/tags/tag177.xml><?xml version="1.0" encoding="utf-8"?>
<p:tagLst xmlns:a="http://schemas.openxmlformats.org/drawingml/2006/main" xmlns:r="http://schemas.openxmlformats.org/officeDocument/2006/relationships" xmlns:p="http://schemas.openxmlformats.org/presentationml/2006/main">
  <p:tag name="PA" val="v5.2.5"/>
</p:tagLst>
</file>

<file path=ppt/tags/tag178.xml><?xml version="1.0" encoding="utf-8"?>
<p:tagLst xmlns:a="http://schemas.openxmlformats.org/drawingml/2006/main" xmlns:r="http://schemas.openxmlformats.org/officeDocument/2006/relationships" xmlns:p="http://schemas.openxmlformats.org/presentationml/2006/main">
  <p:tag name="PA" val="v5.2.5"/>
</p:tagLst>
</file>

<file path=ppt/tags/tag179.xml><?xml version="1.0" encoding="utf-8"?>
<p:tagLst xmlns:a="http://schemas.openxmlformats.org/drawingml/2006/main" xmlns:r="http://schemas.openxmlformats.org/officeDocument/2006/relationships" xmlns:p="http://schemas.openxmlformats.org/presentationml/2006/main">
  <p:tag name="PA" val="v5.2.5"/>
</p:tagLst>
</file>

<file path=ppt/tags/tag18.xml><?xml version="1.0" encoding="utf-8"?>
<p:tagLst xmlns:a="http://schemas.openxmlformats.org/drawingml/2006/main" xmlns:r="http://schemas.openxmlformats.org/officeDocument/2006/relationships" xmlns:p="http://schemas.openxmlformats.org/presentationml/2006/main">
  <p:tag name="PA" val="v5.2.5"/>
</p:tagLst>
</file>

<file path=ppt/tags/tag180.xml><?xml version="1.0" encoding="utf-8"?>
<p:tagLst xmlns:a="http://schemas.openxmlformats.org/drawingml/2006/main" xmlns:r="http://schemas.openxmlformats.org/officeDocument/2006/relationships" xmlns:p="http://schemas.openxmlformats.org/presentationml/2006/main">
  <p:tag name="PA" val="v5.2.5"/>
</p:tagLst>
</file>

<file path=ppt/tags/tag181.xml><?xml version="1.0" encoding="utf-8"?>
<p:tagLst xmlns:a="http://schemas.openxmlformats.org/drawingml/2006/main" xmlns:r="http://schemas.openxmlformats.org/officeDocument/2006/relationships" xmlns:p="http://schemas.openxmlformats.org/presentationml/2006/main">
  <p:tag name="PA" val="v5.2.5"/>
</p:tagLst>
</file>

<file path=ppt/tags/tag182.xml><?xml version="1.0" encoding="utf-8"?>
<p:tagLst xmlns:a="http://schemas.openxmlformats.org/drawingml/2006/main" xmlns:r="http://schemas.openxmlformats.org/officeDocument/2006/relationships" xmlns:p="http://schemas.openxmlformats.org/presentationml/2006/main">
  <p:tag name="PA" val="v5.2.5"/>
</p:tagLst>
</file>

<file path=ppt/tags/tag183.xml><?xml version="1.0" encoding="utf-8"?>
<p:tagLst xmlns:a="http://schemas.openxmlformats.org/drawingml/2006/main" xmlns:r="http://schemas.openxmlformats.org/officeDocument/2006/relationships" xmlns:p="http://schemas.openxmlformats.org/presentationml/2006/main">
  <p:tag name="PA" val="v5.2.5"/>
</p:tagLst>
</file>

<file path=ppt/tags/tag184.xml><?xml version="1.0" encoding="utf-8"?>
<p:tagLst xmlns:a="http://schemas.openxmlformats.org/drawingml/2006/main" xmlns:r="http://schemas.openxmlformats.org/officeDocument/2006/relationships" xmlns:p="http://schemas.openxmlformats.org/presentationml/2006/main">
  <p:tag name="PA" val="v5.2.5"/>
</p:tagLst>
</file>

<file path=ppt/tags/tag185.xml><?xml version="1.0" encoding="utf-8"?>
<p:tagLst xmlns:a="http://schemas.openxmlformats.org/drawingml/2006/main" xmlns:r="http://schemas.openxmlformats.org/officeDocument/2006/relationships" xmlns:p="http://schemas.openxmlformats.org/presentationml/2006/main">
  <p:tag name="PA" val="v5.2.5"/>
</p:tagLst>
</file>

<file path=ppt/tags/tag186.xml><?xml version="1.0" encoding="utf-8"?>
<p:tagLst xmlns:a="http://schemas.openxmlformats.org/drawingml/2006/main" xmlns:r="http://schemas.openxmlformats.org/officeDocument/2006/relationships" xmlns:p="http://schemas.openxmlformats.org/presentationml/2006/main">
  <p:tag name="PA" val="v5.2.5"/>
</p:tagLst>
</file>

<file path=ppt/tags/tag187.xml><?xml version="1.0" encoding="utf-8"?>
<p:tagLst xmlns:a="http://schemas.openxmlformats.org/drawingml/2006/main" xmlns:r="http://schemas.openxmlformats.org/officeDocument/2006/relationships" xmlns:p="http://schemas.openxmlformats.org/presentationml/2006/main">
  <p:tag name="PA" val="v5.2.5"/>
</p:tagLst>
</file>

<file path=ppt/tags/tag188.xml><?xml version="1.0" encoding="utf-8"?>
<p:tagLst xmlns:a="http://schemas.openxmlformats.org/drawingml/2006/main" xmlns:r="http://schemas.openxmlformats.org/officeDocument/2006/relationships" xmlns:p="http://schemas.openxmlformats.org/presentationml/2006/main">
  <p:tag name="PA" val="v5.2.5"/>
</p:tagLst>
</file>

<file path=ppt/tags/tag189.xml><?xml version="1.0" encoding="utf-8"?>
<p:tagLst xmlns:a="http://schemas.openxmlformats.org/drawingml/2006/main" xmlns:r="http://schemas.openxmlformats.org/officeDocument/2006/relationships" xmlns:p="http://schemas.openxmlformats.org/presentationml/2006/main">
  <p:tag name="PA" val="v5.2.5"/>
</p:tagLst>
</file>

<file path=ppt/tags/tag19.xml><?xml version="1.0" encoding="utf-8"?>
<p:tagLst xmlns:a="http://schemas.openxmlformats.org/drawingml/2006/main" xmlns:r="http://schemas.openxmlformats.org/officeDocument/2006/relationships" xmlns:p="http://schemas.openxmlformats.org/presentationml/2006/main">
  <p:tag name="PA" val="v5.2.5"/>
</p:tagLst>
</file>

<file path=ppt/tags/tag190.xml><?xml version="1.0" encoding="utf-8"?>
<p:tagLst xmlns:a="http://schemas.openxmlformats.org/drawingml/2006/main" xmlns:r="http://schemas.openxmlformats.org/officeDocument/2006/relationships" xmlns:p="http://schemas.openxmlformats.org/presentationml/2006/main">
  <p:tag name="PA" val="v5.2.5"/>
</p:tagLst>
</file>

<file path=ppt/tags/tag191.xml><?xml version="1.0" encoding="utf-8"?>
<p:tagLst xmlns:a="http://schemas.openxmlformats.org/drawingml/2006/main" xmlns:r="http://schemas.openxmlformats.org/officeDocument/2006/relationships" xmlns:p="http://schemas.openxmlformats.org/presentationml/2006/main">
  <p:tag name="PA" val="v5.2.5"/>
</p:tagLst>
</file>

<file path=ppt/tags/tag192.xml><?xml version="1.0" encoding="utf-8"?>
<p:tagLst xmlns:a="http://schemas.openxmlformats.org/drawingml/2006/main" xmlns:r="http://schemas.openxmlformats.org/officeDocument/2006/relationships" xmlns:p="http://schemas.openxmlformats.org/presentationml/2006/main">
  <p:tag name="PA" val="v5.2.5"/>
</p:tagLst>
</file>

<file path=ppt/tags/tag193.xml><?xml version="1.0" encoding="utf-8"?>
<p:tagLst xmlns:a="http://schemas.openxmlformats.org/drawingml/2006/main" xmlns:r="http://schemas.openxmlformats.org/officeDocument/2006/relationships" xmlns:p="http://schemas.openxmlformats.org/presentationml/2006/main">
  <p:tag name="PA" val="v5.2.5"/>
</p:tagLst>
</file>

<file path=ppt/tags/tag194.xml><?xml version="1.0" encoding="utf-8"?>
<p:tagLst xmlns:a="http://schemas.openxmlformats.org/drawingml/2006/main" xmlns:r="http://schemas.openxmlformats.org/officeDocument/2006/relationships" xmlns:p="http://schemas.openxmlformats.org/presentationml/2006/main">
  <p:tag name="PA" val="v5.2.5"/>
</p:tagLst>
</file>

<file path=ppt/tags/tag195.xml><?xml version="1.0" encoding="utf-8"?>
<p:tagLst xmlns:a="http://schemas.openxmlformats.org/drawingml/2006/main" xmlns:r="http://schemas.openxmlformats.org/officeDocument/2006/relationships" xmlns:p="http://schemas.openxmlformats.org/presentationml/2006/main">
  <p:tag name="PA" val="v5.2.5"/>
</p:tagLst>
</file>

<file path=ppt/tags/tag196.xml><?xml version="1.0" encoding="utf-8"?>
<p:tagLst xmlns:a="http://schemas.openxmlformats.org/drawingml/2006/main" xmlns:r="http://schemas.openxmlformats.org/officeDocument/2006/relationships" xmlns:p="http://schemas.openxmlformats.org/presentationml/2006/main">
  <p:tag name="PA" val="v5.2.5"/>
</p:tagLst>
</file>

<file path=ppt/tags/tag197.xml><?xml version="1.0" encoding="utf-8"?>
<p:tagLst xmlns:a="http://schemas.openxmlformats.org/drawingml/2006/main" xmlns:r="http://schemas.openxmlformats.org/officeDocument/2006/relationships" xmlns:p="http://schemas.openxmlformats.org/presentationml/2006/main">
  <p:tag name="PA" val="v5.2.5"/>
</p:tagLst>
</file>

<file path=ppt/tags/tag198.xml><?xml version="1.0" encoding="utf-8"?>
<p:tagLst xmlns:a="http://schemas.openxmlformats.org/drawingml/2006/main" xmlns:r="http://schemas.openxmlformats.org/officeDocument/2006/relationships" xmlns:p="http://schemas.openxmlformats.org/presentationml/2006/main">
  <p:tag name="PA" val="v5.2.5"/>
</p:tagLst>
</file>

<file path=ppt/tags/tag199.xml><?xml version="1.0" encoding="utf-8"?>
<p:tagLst xmlns:a="http://schemas.openxmlformats.org/drawingml/2006/main" xmlns:r="http://schemas.openxmlformats.org/officeDocument/2006/relationships" xmlns:p="http://schemas.openxmlformats.org/presentationml/2006/main">
  <p:tag name="PA" val="v5.2.5"/>
</p:tagLst>
</file>

<file path=ppt/tags/tag2.xml><?xml version="1.0" encoding="utf-8"?>
<p:tagLst xmlns:a="http://schemas.openxmlformats.org/drawingml/2006/main" xmlns:r="http://schemas.openxmlformats.org/officeDocument/2006/relationships" xmlns:p="http://schemas.openxmlformats.org/presentationml/2006/main">
  <p:tag name="PA" val="v5.2.5"/>
</p:tagLst>
</file>

<file path=ppt/tags/tag20.xml><?xml version="1.0" encoding="utf-8"?>
<p:tagLst xmlns:a="http://schemas.openxmlformats.org/drawingml/2006/main" xmlns:r="http://schemas.openxmlformats.org/officeDocument/2006/relationships" xmlns:p="http://schemas.openxmlformats.org/presentationml/2006/main">
  <p:tag name="PA" val="v5.2.5"/>
</p:tagLst>
</file>

<file path=ppt/tags/tag200.xml><?xml version="1.0" encoding="utf-8"?>
<p:tagLst xmlns:a="http://schemas.openxmlformats.org/drawingml/2006/main" xmlns:r="http://schemas.openxmlformats.org/officeDocument/2006/relationships" xmlns:p="http://schemas.openxmlformats.org/presentationml/2006/main">
  <p:tag name="PA" val="v5.2.5"/>
</p:tagLst>
</file>

<file path=ppt/tags/tag201.xml><?xml version="1.0" encoding="utf-8"?>
<p:tagLst xmlns:a="http://schemas.openxmlformats.org/drawingml/2006/main" xmlns:r="http://schemas.openxmlformats.org/officeDocument/2006/relationships" xmlns:p="http://schemas.openxmlformats.org/presentationml/2006/main">
  <p:tag name="PA" val="v5.2.5"/>
</p:tagLst>
</file>

<file path=ppt/tags/tag202.xml><?xml version="1.0" encoding="utf-8"?>
<p:tagLst xmlns:a="http://schemas.openxmlformats.org/drawingml/2006/main" xmlns:r="http://schemas.openxmlformats.org/officeDocument/2006/relationships" xmlns:p="http://schemas.openxmlformats.org/presentationml/2006/main">
  <p:tag name="PA" val="v5.2.5"/>
</p:tagLst>
</file>

<file path=ppt/tags/tag203.xml><?xml version="1.0" encoding="utf-8"?>
<p:tagLst xmlns:a="http://schemas.openxmlformats.org/drawingml/2006/main" xmlns:r="http://schemas.openxmlformats.org/officeDocument/2006/relationships" xmlns:p="http://schemas.openxmlformats.org/presentationml/2006/main">
  <p:tag name="PA" val="v5.2.5"/>
</p:tagLst>
</file>

<file path=ppt/tags/tag204.xml><?xml version="1.0" encoding="utf-8"?>
<p:tagLst xmlns:a="http://schemas.openxmlformats.org/drawingml/2006/main" xmlns:r="http://schemas.openxmlformats.org/officeDocument/2006/relationships" xmlns:p="http://schemas.openxmlformats.org/presentationml/2006/main">
  <p:tag name="PA" val="v5.2.5"/>
</p:tagLst>
</file>

<file path=ppt/tags/tag205.xml><?xml version="1.0" encoding="utf-8"?>
<p:tagLst xmlns:a="http://schemas.openxmlformats.org/drawingml/2006/main" xmlns:r="http://schemas.openxmlformats.org/officeDocument/2006/relationships" xmlns:p="http://schemas.openxmlformats.org/presentationml/2006/main">
  <p:tag name="PA" val="v5.2.5"/>
</p:tagLst>
</file>

<file path=ppt/tags/tag206.xml><?xml version="1.0" encoding="utf-8"?>
<p:tagLst xmlns:a="http://schemas.openxmlformats.org/drawingml/2006/main" xmlns:r="http://schemas.openxmlformats.org/officeDocument/2006/relationships" xmlns:p="http://schemas.openxmlformats.org/presentationml/2006/main">
  <p:tag name="PA" val="v5.2.5"/>
</p:tagLst>
</file>

<file path=ppt/tags/tag207.xml><?xml version="1.0" encoding="utf-8"?>
<p:tagLst xmlns:a="http://schemas.openxmlformats.org/drawingml/2006/main" xmlns:r="http://schemas.openxmlformats.org/officeDocument/2006/relationships" xmlns:p="http://schemas.openxmlformats.org/presentationml/2006/main">
  <p:tag name="PA" val="v5.2.5"/>
</p:tagLst>
</file>

<file path=ppt/tags/tag208.xml><?xml version="1.0" encoding="utf-8"?>
<p:tagLst xmlns:a="http://schemas.openxmlformats.org/drawingml/2006/main" xmlns:r="http://schemas.openxmlformats.org/officeDocument/2006/relationships" xmlns:p="http://schemas.openxmlformats.org/presentationml/2006/main">
  <p:tag name="PA" val="v5.2.5"/>
</p:tagLst>
</file>

<file path=ppt/tags/tag209.xml><?xml version="1.0" encoding="utf-8"?>
<p:tagLst xmlns:a="http://schemas.openxmlformats.org/drawingml/2006/main" xmlns:r="http://schemas.openxmlformats.org/officeDocument/2006/relationships" xmlns:p="http://schemas.openxmlformats.org/presentationml/2006/main">
  <p:tag name="PA" val="v5.2.5"/>
</p:tagLst>
</file>

<file path=ppt/tags/tag21.xml><?xml version="1.0" encoding="utf-8"?>
<p:tagLst xmlns:a="http://schemas.openxmlformats.org/drawingml/2006/main" xmlns:r="http://schemas.openxmlformats.org/officeDocument/2006/relationships" xmlns:p="http://schemas.openxmlformats.org/presentationml/2006/main">
  <p:tag name="PA" val="v5.2.5"/>
</p:tagLst>
</file>

<file path=ppt/tags/tag210.xml><?xml version="1.0" encoding="utf-8"?>
<p:tagLst xmlns:a="http://schemas.openxmlformats.org/drawingml/2006/main" xmlns:r="http://schemas.openxmlformats.org/officeDocument/2006/relationships" xmlns:p="http://schemas.openxmlformats.org/presentationml/2006/main">
  <p:tag name="PA" val="v5.2.5"/>
</p:tagLst>
</file>

<file path=ppt/tags/tag211.xml><?xml version="1.0" encoding="utf-8"?>
<p:tagLst xmlns:a="http://schemas.openxmlformats.org/drawingml/2006/main" xmlns:r="http://schemas.openxmlformats.org/officeDocument/2006/relationships" xmlns:p="http://schemas.openxmlformats.org/presentationml/2006/main">
  <p:tag name="PA" val="v5.2.5"/>
</p:tagLst>
</file>

<file path=ppt/tags/tag212.xml><?xml version="1.0" encoding="utf-8"?>
<p:tagLst xmlns:a="http://schemas.openxmlformats.org/drawingml/2006/main" xmlns:r="http://schemas.openxmlformats.org/officeDocument/2006/relationships" xmlns:p="http://schemas.openxmlformats.org/presentationml/2006/main">
  <p:tag name="PA" val="v5.2.5"/>
</p:tagLst>
</file>

<file path=ppt/tags/tag213.xml><?xml version="1.0" encoding="utf-8"?>
<p:tagLst xmlns:a="http://schemas.openxmlformats.org/drawingml/2006/main" xmlns:r="http://schemas.openxmlformats.org/officeDocument/2006/relationships" xmlns:p="http://schemas.openxmlformats.org/presentationml/2006/main">
  <p:tag name="PA" val="v5.2.5"/>
</p:tagLst>
</file>

<file path=ppt/tags/tag214.xml><?xml version="1.0" encoding="utf-8"?>
<p:tagLst xmlns:a="http://schemas.openxmlformats.org/drawingml/2006/main" xmlns:r="http://schemas.openxmlformats.org/officeDocument/2006/relationships" xmlns:p="http://schemas.openxmlformats.org/presentationml/2006/main">
  <p:tag name="PA" val="v5.2.5"/>
</p:tagLst>
</file>

<file path=ppt/tags/tag215.xml><?xml version="1.0" encoding="utf-8"?>
<p:tagLst xmlns:a="http://schemas.openxmlformats.org/drawingml/2006/main" xmlns:r="http://schemas.openxmlformats.org/officeDocument/2006/relationships" xmlns:p="http://schemas.openxmlformats.org/presentationml/2006/main">
  <p:tag name="PA" val="v5.2.5"/>
</p:tagLst>
</file>

<file path=ppt/tags/tag216.xml><?xml version="1.0" encoding="utf-8"?>
<p:tagLst xmlns:a="http://schemas.openxmlformats.org/drawingml/2006/main" xmlns:r="http://schemas.openxmlformats.org/officeDocument/2006/relationships" xmlns:p="http://schemas.openxmlformats.org/presentationml/2006/main">
  <p:tag name="PA" val="v5.2.5"/>
</p:tagLst>
</file>

<file path=ppt/tags/tag217.xml><?xml version="1.0" encoding="utf-8"?>
<p:tagLst xmlns:a="http://schemas.openxmlformats.org/drawingml/2006/main" xmlns:r="http://schemas.openxmlformats.org/officeDocument/2006/relationships" xmlns:p="http://schemas.openxmlformats.org/presentationml/2006/main">
  <p:tag name="PA" val="v5.2.5"/>
</p:tagLst>
</file>

<file path=ppt/tags/tag218.xml><?xml version="1.0" encoding="utf-8"?>
<p:tagLst xmlns:a="http://schemas.openxmlformats.org/drawingml/2006/main" xmlns:r="http://schemas.openxmlformats.org/officeDocument/2006/relationships" xmlns:p="http://schemas.openxmlformats.org/presentationml/2006/main">
  <p:tag name="PA" val="v5.2.5"/>
</p:tagLst>
</file>

<file path=ppt/tags/tag219.xml><?xml version="1.0" encoding="utf-8"?>
<p:tagLst xmlns:a="http://schemas.openxmlformats.org/drawingml/2006/main" xmlns:r="http://schemas.openxmlformats.org/officeDocument/2006/relationships" xmlns:p="http://schemas.openxmlformats.org/presentationml/2006/main">
  <p:tag name="PA" val="v5.2.5"/>
</p:tagLst>
</file>

<file path=ppt/tags/tag22.xml><?xml version="1.0" encoding="utf-8"?>
<p:tagLst xmlns:a="http://schemas.openxmlformats.org/drawingml/2006/main" xmlns:r="http://schemas.openxmlformats.org/officeDocument/2006/relationships" xmlns:p="http://schemas.openxmlformats.org/presentationml/2006/main">
  <p:tag name="PA" val="v5.2.5"/>
</p:tagLst>
</file>

<file path=ppt/tags/tag220.xml><?xml version="1.0" encoding="utf-8"?>
<p:tagLst xmlns:a="http://schemas.openxmlformats.org/drawingml/2006/main" xmlns:r="http://schemas.openxmlformats.org/officeDocument/2006/relationships" xmlns:p="http://schemas.openxmlformats.org/presentationml/2006/main">
  <p:tag name="PA" val="v5.2.5"/>
</p:tagLst>
</file>

<file path=ppt/tags/tag221.xml><?xml version="1.0" encoding="utf-8"?>
<p:tagLst xmlns:a="http://schemas.openxmlformats.org/drawingml/2006/main" xmlns:r="http://schemas.openxmlformats.org/officeDocument/2006/relationships" xmlns:p="http://schemas.openxmlformats.org/presentationml/2006/main">
  <p:tag name="PA" val="v5.2.5"/>
</p:tagLst>
</file>

<file path=ppt/tags/tag222.xml><?xml version="1.0" encoding="utf-8"?>
<p:tagLst xmlns:a="http://schemas.openxmlformats.org/drawingml/2006/main" xmlns:r="http://schemas.openxmlformats.org/officeDocument/2006/relationships" xmlns:p="http://schemas.openxmlformats.org/presentationml/2006/main">
  <p:tag name="PA" val="v5.2.5"/>
</p:tagLst>
</file>

<file path=ppt/tags/tag223.xml><?xml version="1.0" encoding="utf-8"?>
<p:tagLst xmlns:a="http://schemas.openxmlformats.org/drawingml/2006/main" xmlns:r="http://schemas.openxmlformats.org/officeDocument/2006/relationships" xmlns:p="http://schemas.openxmlformats.org/presentationml/2006/main">
  <p:tag name="PA" val="v5.2.5"/>
</p:tagLst>
</file>

<file path=ppt/tags/tag224.xml><?xml version="1.0" encoding="utf-8"?>
<p:tagLst xmlns:a="http://schemas.openxmlformats.org/drawingml/2006/main" xmlns:r="http://schemas.openxmlformats.org/officeDocument/2006/relationships" xmlns:p="http://schemas.openxmlformats.org/presentationml/2006/main">
  <p:tag name="PA" val="v5.2.5"/>
</p:tagLst>
</file>

<file path=ppt/tags/tag225.xml><?xml version="1.0" encoding="utf-8"?>
<p:tagLst xmlns:a="http://schemas.openxmlformats.org/drawingml/2006/main" xmlns:r="http://schemas.openxmlformats.org/officeDocument/2006/relationships" xmlns:p="http://schemas.openxmlformats.org/presentationml/2006/main">
  <p:tag name="PA" val="v5.2.5"/>
</p:tagLst>
</file>

<file path=ppt/tags/tag226.xml><?xml version="1.0" encoding="utf-8"?>
<p:tagLst xmlns:a="http://schemas.openxmlformats.org/drawingml/2006/main" xmlns:r="http://schemas.openxmlformats.org/officeDocument/2006/relationships" xmlns:p="http://schemas.openxmlformats.org/presentationml/2006/main">
  <p:tag name="PA" val="v5.2.5"/>
</p:tagLst>
</file>

<file path=ppt/tags/tag227.xml><?xml version="1.0" encoding="utf-8"?>
<p:tagLst xmlns:a="http://schemas.openxmlformats.org/drawingml/2006/main" xmlns:r="http://schemas.openxmlformats.org/officeDocument/2006/relationships" xmlns:p="http://schemas.openxmlformats.org/presentationml/2006/main">
  <p:tag name="PA" val="v5.2.5"/>
</p:tagLst>
</file>

<file path=ppt/tags/tag228.xml><?xml version="1.0" encoding="utf-8"?>
<p:tagLst xmlns:a="http://schemas.openxmlformats.org/drawingml/2006/main" xmlns:r="http://schemas.openxmlformats.org/officeDocument/2006/relationships" xmlns:p="http://schemas.openxmlformats.org/presentationml/2006/main">
  <p:tag name="PA" val="v5.2.5"/>
</p:tagLst>
</file>

<file path=ppt/tags/tag229.xml><?xml version="1.0" encoding="utf-8"?>
<p:tagLst xmlns:a="http://schemas.openxmlformats.org/drawingml/2006/main" xmlns:r="http://schemas.openxmlformats.org/officeDocument/2006/relationships" xmlns:p="http://schemas.openxmlformats.org/presentationml/2006/main">
  <p:tag name="PA" val="v5.2.5"/>
</p:tagLst>
</file>

<file path=ppt/tags/tag23.xml><?xml version="1.0" encoding="utf-8"?>
<p:tagLst xmlns:a="http://schemas.openxmlformats.org/drawingml/2006/main" xmlns:r="http://schemas.openxmlformats.org/officeDocument/2006/relationships" xmlns:p="http://schemas.openxmlformats.org/presentationml/2006/main">
  <p:tag name="PA" val="v5.2.5"/>
</p:tagLst>
</file>

<file path=ppt/tags/tag230.xml><?xml version="1.0" encoding="utf-8"?>
<p:tagLst xmlns:a="http://schemas.openxmlformats.org/drawingml/2006/main" xmlns:r="http://schemas.openxmlformats.org/officeDocument/2006/relationships" xmlns:p="http://schemas.openxmlformats.org/presentationml/2006/main">
  <p:tag name="PA" val="v5.2.5"/>
</p:tagLst>
</file>

<file path=ppt/tags/tag231.xml><?xml version="1.0" encoding="utf-8"?>
<p:tagLst xmlns:a="http://schemas.openxmlformats.org/drawingml/2006/main" xmlns:r="http://schemas.openxmlformats.org/officeDocument/2006/relationships" xmlns:p="http://schemas.openxmlformats.org/presentationml/2006/main">
  <p:tag name="PA" val="v5.2.5"/>
</p:tagLst>
</file>

<file path=ppt/tags/tag232.xml><?xml version="1.0" encoding="utf-8"?>
<p:tagLst xmlns:a="http://schemas.openxmlformats.org/drawingml/2006/main" xmlns:r="http://schemas.openxmlformats.org/officeDocument/2006/relationships" xmlns:p="http://schemas.openxmlformats.org/presentationml/2006/main">
  <p:tag name="PA" val="v5.2.5"/>
</p:tagLst>
</file>

<file path=ppt/tags/tag233.xml><?xml version="1.0" encoding="utf-8"?>
<p:tagLst xmlns:a="http://schemas.openxmlformats.org/drawingml/2006/main" xmlns:r="http://schemas.openxmlformats.org/officeDocument/2006/relationships" xmlns:p="http://schemas.openxmlformats.org/presentationml/2006/main">
  <p:tag name="PA" val="v5.2.5"/>
</p:tagLst>
</file>

<file path=ppt/tags/tag234.xml><?xml version="1.0" encoding="utf-8"?>
<p:tagLst xmlns:a="http://schemas.openxmlformats.org/drawingml/2006/main" xmlns:r="http://schemas.openxmlformats.org/officeDocument/2006/relationships" xmlns:p="http://schemas.openxmlformats.org/presentationml/2006/main">
  <p:tag name="PA" val="v5.2.5"/>
</p:tagLst>
</file>

<file path=ppt/tags/tag235.xml><?xml version="1.0" encoding="utf-8"?>
<p:tagLst xmlns:a="http://schemas.openxmlformats.org/drawingml/2006/main" xmlns:r="http://schemas.openxmlformats.org/officeDocument/2006/relationships" xmlns:p="http://schemas.openxmlformats.org/presentationml/2006/main">
  <p:tag name="PA" val="v5.2.5"/>
</p:tagLst>
</file>

<file path=ppt/tags/tag236.xml><?xml version="1.0" encoding="utf-8"?>
<p:tagLst xmlns:a="http://schemas.openxmlformats.org/drawingml/2006/main" xmlns:r="http://schemas.openxmlformats.org/officeDocument/2006/relationships" xmlns:p="http://schemas.openxmlformats.org/presentationml/2006/main">
  <p:tag name="PA" val="v5.2.5"/>
</p:tagLst>
</file>

<file path=ppt/tags/tag237.xml><?xml version="1.0" encoding="utf-8"?>
<p:tagLst xmlns:a="http://schemas.openxmlformats.org/drawingml/2006/main" xmlns:r="http://schemas.openxmlformats.org/officeDocument/2006/relationships" xmlns:p="http://schemas.openxmlformats.org/presentationml/2006/main">
  <p:tag name="PA" val="v5.2.5"/>
</p:tagLst>
</file>

<file path=ppt/tags/tag238.xml><?xml version="1.0" encoding="utf-8"?>
<p:tagLst xmlns:a="http://schemas.openxmlformats.org/drawingml/2006/main" xmlns:r="http://schemas.openxmlformats.org/officeDocument/2006/relationships" xmlns:p="http://schemas.openxmlformats.org/presentationml/2006/main">
  <p:tag name="PA" val="v5.2.5"/>
</p:tagLst>
</file>

<file path=ppt/tags/tag239.xml><?xml version="1.0" encoding="utf-8"?>
<p:tagLst xmlns:a="http://schemas.openxmlformats.org/drawingml/2006/main" xmlns:r="http://schemas.openxmlformats.org/officeDocument/2006/relationships" xmlns:p="http://schemas.openxmlformats.org/presentationml/2006/main">
  <p:tag name="PA" val="v5.2.5"/>
</p:tagLst>
</file>

<file path=ppt/tags/tag24.xml><?xml version="1.0" encoding="utf-8"?>
<p:tagLst xmlns:a="http://schemas.openxmlformats.org/drawingml/2006/main" xmlns:r="http://schemas.openxmlformats.org/officeDocument/2006/relationships" xmlns:p="http://schemas.openxmlformats.org/presentationml/2006/main">
  <p:tag name="PA" val="v5.2.5"/>
</p:tagLst>
</file>

<file path=ppt/tags/tag240.xml><?xml version="1.0" encoding="utf-8"?>
<p:tagLst xmlns:a="http://schemas.openxmlformats.org/drawingml/2006/main" xmlns:r="http://schemas.openxmlformats.org/officeDocument/2006/relationships" xmlns:p="http://schemas.openxmlformats.org/presentationml/2006/main">
  <p:tag name="PA" val="v5.2.5"/>
</p:tagLst>
</file>

<file path=ppt/tags/tag241.xml><?xml version="1.0" encoding="utf-8"?>
<p:tagLst xmlns:a="http://schemas.openxmlformats.org/drawingml/2006/main" xmlns:r="http://schemas.openxmlformats.org/officeDocument/2006/relationships" xmlns:p="http://schemas.openxmlformats.org/presentationml/2006/main">
  <p:tag name="PA" val="v5.2.5"/>
</p:tagLst>
</file>

<file path=ppt/tags/tag242.xml><?xml version="1.0" encoding="utf-8"?>
<p:tagLst xmlns:a="http://schemas.openxmlformats.org/drawingml/2006/main" xmlns:r="http://schemas.openxmlformats.org/officeDocument/2006/relationships" xmlns:p="http://schemas.openxmlformats.org/presentationml/2006/main">
  <p:tag name="PA" val="v5.2.5"/>
</p:tagLst>
</file>

<file path=ppt/tags/tag243.xml><?xml version="1.0" encoding="utf-8"?>
<p:tagLst xmlns:a="http://schemas.openxmlformats.org/drawingml/2006/main" xmlns:r="http://schemas.openxmlformats.org/officeDocument/2006/relationships" xmlns:p="http://schemas.openxmlformats.org/presentationml/2006/main">
  <p:tag name="PA" val="v5.2.5"/>
</p:tagLst>
</file>

<file path=ppt/tags/tag244.xml><?xml version="1.0" encoding="utf-8"?>
<p:tagLst xmlns:a="http://schemas.openxmlformats.org/drawingml/2006/main" xmlns:r="http://schemas.openxmlformats.org/officeDocument/2006/relationships" xmlns:p="http://schemas.openxmlformats.org/presentationml/2006/main">
  <p:tag name="PA" val="v5.2.5"/>
</p:tagLst>
</file>

<file path=ppt/tags/tag245.xml><?xml version="1.0" encoding="utf-8"?>
<p:tagLst xmlns:a="http://schemas.openxmlformats.org/drawingml/2006/main" xmlns:r="http://schemas.openxmlformats.org/officeDocument/2006/relationships" xmlns:p="http://schemas.openxmlformats.org/presentationml/2006/main">
  <p:tag name="PA" val="v5.2.5"/>
</p:tagLst>
</file>

<file path=ppt/tags/tag246.xml><?xml version="1.0" encoding="utf-8"?>
<p:tagLst xmlns:a="http://schemas.openxmlformats.org/drawingml/2006/main" xmlns:r="http://schemas.openxmlformats.org/officeDocument/2006/relationships" xmlns:p="http://schemas.openxmlformats.org/presentationml/2006/main">
  <p:tag name="PA" val="v5.2.5"/>
</p:tagLst>
</file>

<file path=ppt/tags/tag247.xml><?xml version="1.0" encoding="utf-8"?>
<p:tagLst xmlns:a="http://schemas.openxmlformats.org/drawingml/2006/main" xmlns:r="http://schemas.openxmlformats.org/officeDocument/2006/relationships" xmlns:p="http://schemas.openxmlformats.org/presentationml/2006/main">
  <p:tag name="PA" val="v5.2.5"/>
</p:tagLst>
</file>

<file path=ppt/tags/tag248.xml><?xml version="1.0" encoding="utf-8"?>
<p:tagLst xmlns:a="http://schemas.openxmlformats.org/drawingml/2006/main" xmlns:r="http://schemas.openxmlformats.org/officeDocument/2006/relationships" xmlns:p="http://schemas.openxmlformats.org/presentationml/2006/main">
  <p:tag name="PA" val="v5.2.5"/>
</p:tagLst>
</file>

<file path=ppt/tags/tag249.xml><?xml version="1.0" encoding="utf-8"?>
<p:tagLst xmlns:a="http://schemas.openxmlformats.org/drawingml/2006/main" xmlns:r="http://schemas.openxmlformats.org/officeDocument/2006/relationships" xmlns:p="http://schemas.openxmlformats.org/presentationml/2006/main">
  <p:tag name="PA" val="v5.2.5"/>
</p:tagLst>
</file>

<file path=ppt/tags/tag25.xml><?xml version="1.0" encoding="utf-8"?>
<p:tagLst xmlns:a="http://schemas.openxmlformats.org/drawingml/2006/main" xmlns:r="http://schemas.openxmlformats.org/officeDocument/2006/relationships" xmlns:p="http://schemas.openxmlformats.org/presentationml/2006/main">
  <p:tag name="PA" val="v5.2.5"/>
</p:tagLst>
</file>

<file path=ppt/tags/tag250.xml><?xml version="1.0" encoding="utf-8"?>
<p:tagLst xmlns:a="http://schemas.openxmlformats.org/drawingml/2006/main" xmlns:r="http://schemas.openxmlformats.org/officeDocument/2006/relationships" xmlns:p="http://schemas.openxmlformats.org/presentationml/2006/main">
  <p:tag name="PA" val="v5.2.5"/>
</p:tagLst>
</file>

<file path=ppt/tags/tag251.xml><?xml version="1.0" encoding="utf-8"?>
<p:tagLst xmlns:a="http://schemas.openxmlformats.org/drawingml/2006/main" xmlns:r="http://schemas.openxmlformats.org/officeDocument/2006/relationships" xmlns:p="http://schemas.openxmlformats.org/presentationml/2006/main">
  <p:tag name="PA" val="v5.2.5"/>
</p:tagLst>
</file>

<file path=ppt/tags/tag252.xml><?xml version="1.0" encoding="utf-8"?>
<p:tagLst xmlns:a="http://schemas.openxmlformats.org/drawingml/2006/main" xmlns:r="http://schemas.openxmlformats.org/officeDocument/2006/relationships" xmlns:p="http://schemas.openxmlformats.org/presentationml/2006/main">
  <p:tag name="PA" val="v5.2.5"/>
</p:tagLst>
</file>

<file path=ppt/tags/tag253.xml><?xml version="1.0" encoding="utf-8"?>
<p:tagLst xmlns:a="http://schemas.openxmlformats.org/drawingml/2006/main" xmlns:r="http://schemas.openxmlformats.org/officeDocument/2006/relationships" xmlns:p="http://schemas.openxmlformats.org/presentationml/2006/main">
  <p:tag name="PA" val="v5.2.5"/>
</p:tagLst>
</file>

<file path=ppt/tags/tag254.xml><?xml version="1.0" encoding="utf-8"?>
<p:tagLst xmlns:a="http://schemas.openxmlformats.org/drawingml/2006/main" xmlns:r="http://schemas.openxmlformats.org/officeDocument/2006/relationships" xmlns:p="http://schemas.openxmlformats.org/presentationml/2006/main">
  <p:tag name="PA" val="v5.2.5"/>
</p:tagLst>
</file>

<file path=ppt/tags/tag255.xml><?xml version="1.0" encoding="utf-8"?>
<p:tagLst xmlns:a="http://schemas.openxmlformats.org/drawingml/2006/main" xmlns:r="http://schemas.openxmlformats.org/officeDocument/2006/relationships" xmlns:p="http://schemas.openxmlformats.org/presentationml/2006/main">
  <p:tag name="PA" val="v5.2.5"/>
</p:tagLst>
</file>

<file path=ppt/tags/tag256.xml><?xml version="1.0" encoding="utf-8"?>
<p:tagLst xmlns:a="http://schemas.openxmlformats.org/drawingml/2006/main" xmlns:r="http://schemas.openxmlformats.org/officeDocument/2006/relationships" xmlns:p="http://schemas.openxmlformats.org/presentationml/2006/main">
  <p:tag name="PA" val="v5.2.5"/>
</p:tagLst>
</file>

<file path=ppt/tags/tag257.xml><?xml version="1.0" encoding="utf-8"?>
<p:tagLst xmlns:a="http://schemas.openxmlformats.org/drawingml/2006/main" xmlns:r="http://schemas.openxmlformats.org/officeDocument/2006/relationships" xmlns:p="http://schemas.openxmlformats.org/presentationml/2006/main">
  <p:tag name="PA" val="v5.2.5"/>
</p:tagLst>
</file>

<file path=ppt/tags/tag258.xml><?xml version="1.0" encoding="utf-8"?>
<p:tagLst xmlns:a="http://schemas.openxmlformats.org/drawingml/2006/main" xmlns:r="http://schemas.openxmlformats.org/officeDocument/2006/relationships" xmlns:p="http://schemas.openxmlformats.org/presentationml/2006/main">
  <p:tag name="PA" val="v5.2.5"/>
</p:tagLst>
</file>

<file path=ppt/tags/tag259.xml><?xml version="1.0" encoding="utf-8"?>
<p:tagLst xmlns:a="http://schemas.openxmlformats.org/drawingml/2006/main" xmlns:r="http://schemas.openxmlformats.org/officeDocument/2006/relationships" xmlns:p="http://schemas.openxmlformats.org/presentationml/2006/main">
  <p:tag name="PA" val="v5.2.5"/>
</p:tagLst>
</file>

<file path=ppt/tags/tag26.xml><?xml version="1.0" encoding="utf-8"?>
<p:tagLst xmlns:a="http://schemas.openxmlformats.org/drawingml/2006/main" xmlns:r="http://schemas.openxmlformats.org/officeDocument/2006/relationships" xmlns:p="http://schemas.openxmlformats.org/presentationml/2006/main">
  <p:tag name="PA" val="v5.2.5"/>
</p:tagLst>
</file>

<file path=ppt/tags/tag260.xml><?xml version="1.0" encoding="utf-8"?>
<p:tagLst xmlns:a="http://schemas.openxmlformats.org/drawingml/2006/main" xmlns:r="http://schemas.openxmlformats.org/officeDocument/2006/relationships" xmlns:p="http://schemas.openxmlformats.org/presentationml/2006/main">
  <p:tag name="PA" val="v5.2.5"/>
</p:tagLst>
</file>

<file path=ppt/tags/tag261.xml><?xml version="1.0" encoding="utf-8"?>
<p:tagLst xmlns:a="http://schemas.openxmlformats.org/drawingml/2006/main" xmlns:r="http://schemas.openxmlformats.org/officeDocument/2006/relationships" xmlns:p="http://schemas.openxmlformats.org/presentationml/2006/main">
  <p:tag name="PA" val="v5.2.5"/>
</p:tagLst>
</file>

<file path=ppt/tags/tag262.xml><?xml version="1.0" encoding="utf-8"?>
<p:tagLst xmlns:a="http://schemas.openxmlformats.org/drawingml/2006/main" xmlns:r="http://schemas.openxmlformats.org/officeDocument/2006/relationships" xmlns:p="http://schemas.openxmlformats.org/presentationml/2006/main">
  <p:tag name="PA" val="v5.2.5"/>
</p:tagLst>
</file>

<file path=ppt/tags/tag263.xml><?xml version="1.0" encoding="utf-8"?>
<p:tagLst xmlns:a="http://schemas.openxmlformats.org/drawingml/2006/main" xmlns:r="http://schemas.openxmlformats.org/officeDocument/2006/relationships" xmlns:p="http://schemas.openxmlformats.org/presentationml/2006/main">
  <p:tag name="PA" val="v5.2.5"/>
</p:tagLst>
</file>

<file path=ppt/tags/tag264.xml><?xml version="1.0" encoding="utf-8"?>
<p:tagLst xmlns:a="http://schemas.openxmlformats.org/drawingml/2006/main" xmlns:r="http://schemas.openxmlformats.org/officeDocument/2006/relationships" xmlns:p="http://schemas.openxmlformats.org/presentationml/2006/main">
  <p:tag name="PA" val="v5.2.5"/>
</p:tagLst>
</file>

<file path=ppt/tags/tag265.xml><?xml version="1.0" encoding="utf-8"?>
<p:tagLst xmlns:a="http://schemas.openxmlformats.org/drawingml/2006/main" xmlns:r="http://schemas.openxmlformats.org/officeDocument/2006/relationships" xmlns:p="http://schemas.openxmlformats.org/presentationml/2006/main">
  <p:tag name="PA" val="v5.2.5"/>
</p:tagLst>
</file>

<file path=ppt/tags/tag266.xml><?xml version="1.0" encoding="utf-8"?>
<p:tagLst xmlns:a="http://schemas.openxmlformats.org/drawingml/2006/main" xmlns:r="http://schemas.openxmlformats.org/officeDocument/2006/relationships" xmlns:p="http://schemas.openxmlformats.org/presentationml/2006/main">
  <p:tag name="PA" val="v5.2.5"/>
</p:tagLst>
</file>

<file path=ppt/tags/tag267.xml><?xml version="1.0" encoding="utf-8"?>
<p:tagLst xmlns:a="http://schemas.openxmlformats.org/drawingml/2006/main" xmlns:r="http://schemas.openxmlformats.org/officeDocument/2006/relationships" xmlns:p="http://schemas.openxmlformats.org/presentationml/2006/main">
  <p:tag name="PA" val="v5.2.5"/>
</p:tagLst>
</file>

<file path=ppt/tags/tag268.xml><?xml version="1.0" encoding="utf-8"?>
<p:tagLst xmlns:a="http://schemas.openxmlformats.org/drawingml/2006/main" xmlns:r="http://schemas.openxmlformats.org/officeDocument/2006/relationships" xmlns:p="http://schemas.openxmlformats.org/presentationml/2006/main">
  <p:tag name="PA" val="v5.2.5"/>
</p:tagLst>
</file>

<file path=ppt/tags/tag269.xml><?xml version="1.0" encoding="utf-8"?>
<p:tagLst xmlns:a="http://schemas.openxmlformats.org/drawingml/2006/main" xmlns:r="http://schemas.openxmlformats.org/officeDocument/2006/relationships" xmlns:p="http://schemas.openxmlformats.org/presentationml/2006/main">
  <p:tag name="PA" val="v5.2.5"/>
</p:tagLst>
</file>

<file path=ppt/tags/tag27.xml><?xml version="1.0" encoding="utf-8"?>
<p:tagLst xmlns:a="http://schemas.openxmlformats.org/drawingml/2006/main" xmlns:r="http://schemas.openxmlformats.org/officeDocument/2006/relationships" xmlns:p="http://schemas.openxmlformats.org/presentationml/2006/main">
  <p:tag name="PA" val="v5.2.5"/>
</p:tagLst>
</file>

<file path=ppt/tags/tag270.xml><?xml version="1.0" encoding="utf-8"?>
<p:tagLst xmlns:a="http://schemas.openxmlformats.org/drawingml/2006/main" xmlns:r="http://schemas.openxmlformats.org/officeDocument/2006/relationships" xmlns:p="http://schemas.openxmlformats.org/presentationml/2006/main">
  <p:tag name="PA" val="v5.2.5"/>
</p:tagLst>
</file>

<file path=ppt/tags/tag271.xml><?xml version="1.0" encoding="utf-8"?>
<p:tagLst xmlns:a="http://schemas.openxmlformats.org/drawingml/2006/main" xmlns:r="http://schemas.openxmlformats.org/officeDocument/2006/relationships" xmlns:p="http://schemas.openxmlformats.org/presentationml/2006/main">
  <p:tag name="PA" val="v5.2.5"/>
</p:tagLst>
</file>

<file path=ppt/tags/tag272.xml><?xml version="1.0" encoding="utf-8"?>
<p:tagLst xmlns:a="http://schemas.openxmlformats.org/drawingml/2006/main" xmlns:r="http://schemas.openxmlformats.org/officeDocument/2006/relationships" xmlns:p="http://schemas.openxmlformats.org/presentationml/2006/main">
  <p:tag name="PA" val="v5.2.5"/>
</p:tagLst>
</file>

<file path=ppt/tags/tag273.xml><?xml version="1.0" encoding="utf-8"?>
<p:tagLst xmlns:a="http://schemas.openxmlformats.org/drawingml/2006/main" xmlns:r="http://schemas.openxmlformats.org/officeDocument/2006/relationships" xmlns:p="http://schemas.openxmlformats.org/presentationml/2006/main">
  <p:tag name="PA" val="v5.2.5"/>
</p:tagLst>
</file>

<file path=ppt/tags/tag274.xml><?xml version="1.0" encoding="utf-8"?>
<p:tagLst xmlns:a="http://schemas.openxmlformats.org/drawingml/2006/main" xmlns:r="http://schemas.openxmlformats.org/officeDocument/2006/relationships" xmlns:p="http://schemas.openxmlformats.org/presentationml/2006/main">
  <p:tag name="PA" val="v5.2.5"/>
</p:tagLst>
</file>

<file path=ppt/tags/tag275.xml><?xml version="1.0" encoding="utf-8"?>
<p:tagLst xmlns:a="http://schemas.openxmlformats.org/drawingml/2006/main" xmlns:r="http://schemas.openxmlformats.org/officeDocument/2006/relationships" xmlns:p="http://schemas.openxmlformats.org/presentationml/2006/main">
  <p:tag name="PA" val="v5.2.5"/>
</p:tagLst>
</file>

<file path=ppt/tags/tag276.xml><?xml version="1.0" encoding="utf-8"?>
<p:tagLst xmlns:a="http://schemas.openxmlformats.org/drawingml/2006/main" xmlns:r="http://schemas.openxmlformats.org/officeDocument/2006/relationships" xmlns:p="http://schemas.openxmlformats.org/presentationml/2006/main">
  <p:tag name="PA" val="v5.2.5"/>
</p:tagLst>
</file>

<file path=ppt/tags/tag277.xml><?xml version="1.0" encoding="utf-8"?>
<p:tagLst xmlns:a="http://schemas.openxmlformats.org/drawingml/2006/main" xmlns:r="http://schemas.openxmlformats.org/officeDocument/2006/relationships" xmlns:p="http://schemas.openxmlformats.org/presentationml/2006/main">
  <p:tag name="PA" val="v5.2.5"/>
</p:tagLst>
</file>

<file path=ppt/tags/tag278.xml><?xml version="1.0" encoding="utf-8"?>
<p:tagLst xmlns:a="http://schemas.openxmlformats.org/drawingml/2006/main" xmlns:r="http://schemas.openxmlformats.org/officeDocument/2006/relationships" xmlns:p="http://schemas.openxmlformats.org/presentationml/2006/main">
  <p:tag name="PA" val="v5.2.5"/>
</p:tagLst>
</file>

<file path=ppt/tags/tag279.xml><?xml version="1.0" encoding="utf-8"?>
<p:tagLst xmlns:a="http://schemas.openxmlformats.org/drawingml/2006/main" xmlns:r="http://schemas.openxmlformats.org/officeDocument/2006/relationships" xmlns:p="http://schemas.openxmlformats.org/presentationml/2006/main">
  <p:tag name="PA" val="v5.2.5"/>
</p:tagLst>
</file>

<file path=ppt/tags/tag28.xml><?xml version="1.0" encoding="utf-8"?>
<p:tagLst xmlns:a="http://schemas.openxmlformats.org/drawingml/2006/main" xmlns:r="http://schemas.openxmlformats.org/officeDocument/2006/relationships" xmlns:p="http://schemas.openxmlformats.org/presentationml/2006/main">
  <p:tag name="PA" val="v5.2.5"/>
</p:tagLst>
</file>

<file path=ppt/tags/tag280.xml><?xml version="1.0" encoding="utf-8"?>
<p:tagLst xmlns:a="http://schemas.openxmlformats.org/drawingml/2006/main" xmlns:r="http://schemas.openxmlformats.org/officeDocument/2006/relationships" xmlns:p="http://schemas.openxmlformats.org/presentationml/2006/main">
  <p:tag name="PA" val="v5.2.5"/>
</p:tagLst>
</file>

<file path=ppt/tags/tag281.xml><?xml version="1.0" encoding="utf-8"?>
<p:tagLst xmlns:a="http://schemas.openxmlformats.org/drawingml/2006/main" xmlns:r="http://schemas.openxmlformats.org/officeDocument/2006/relationships" xmlns:p="http://schemas.openxmlformats.org/presentationml/2006/main">
  <p:tag name="PA" val="v5.2.5"/>
</p:tagLst>
</file>

<file path=ppt/tags/tag282.xml><?xml version="1.0" encoding="utf-8"?>
<p:tagLst xmlns:a="http://schemas.openxmlformats.org/drawingml/2006/main" xmlns:r="http://schemas.openxmlformats.org/officeDocument/2006/relationships" xmlns:p="http://schemas.openxmlformats.org/presentationml/2006/main">
  <p:tag name="PA" val="v5.2.5"/>
</p:tagLst>
</file>

<file path=ppt/tags/tag283.xml><?xml version="1.0" encoding="utf-8"?>
<p:tagLst xmlns:a="http://schemas.openxmlformats.org/drawingml/2006/main" xmlns:r="http://schemas.openxmlformats.org/officeDocument/2006/relationships" xmlns:p="http://schemas.openxmlformats.org/presentationml/2006/main">
  <p:tag name="PA" val="v5.2.5"/>
</p:tagLst>
</file>

<file path=ppt/tags/tag284.xml><?xml version="1.0" encoding="utf-8"?>
<p:tagLst xmlns:a="http://schemas.openxmlformats.org/drawingml/2006/main" xmlns:r="http://schemas.openxmlformats.org/officeDocument/2006/relationships" xmlns:p="http://schemas.openxmlformats.org/presentationml/2006/main">
  <p:tag name="PA" val="v5.2.5"/>
</p:tagLst>
</file>

<file path=ppt/tags/tag285.xml><?xml version="1.0" encoding="utf-8"?>
<p:tagLst xmlns:a="http://schemas.openxmlformats.org/drawingml/2006/main" xmlns:r="http://schemas.openxmlformats.org/officeDocument/2006/relationships" xmlns:p="http://schemas.openxmlformats.org/presentationml/2006/main">
  <p:tag name="PA" val="v5.2.5"/>
</p:tagLst>
</file>

<file path=ppt/tags/tag286.xml><?xml version="1.0" encoding="utf-8"?>
<p:tagLst xmlns:a="http://schemas.openxmlformats.org/drawingml/2006/main" xmlns:r="http://schemas.openxmlformats.org/officeDocument/2006/relationships" xmlns:p="http://schemas.openxmlformats.org/presentationml/2006/main">
  <p:tag name="PA" val="v5.2.5"/>
</p:tagLst>
</file>

<file path=ppt/tags/tag287.xml><?xml version="1.0" encoding="utf-8"?>
<p:tagLst xmlns:a="http://schemas.openxmlformats.org/drawingml/2006/main" xmlns:r="http://schemas.openxmlformats.org/officeDocument/2006/relationships" xmlns:p="http://schemas.openxmlformats.org/presentationml/2006/main">
  <p:tag name="PA" val="v5.2.5"/>
</p:tagLst>
</file>

<file path=ppt/tags/tag288.xml><?xml version="1.0" encoding="utf-8"?>
<p:tagLst xmlns:a="http://schemas.openxmlformats.org/drawingml/2006/main" xmlns:r="http://schemas.openxmlformats.org/officeDocument/2006/relationships" xmlns:p="http://schemas.openxmlformats.org/presentationml/2006/main">
  <p:tag name="PA" val="v5.2.5"/>
</p:tagLst>
</file>

<file path=ppt/tags/tag289.xml><?xml version="1.0" encoding="utf-8"?>
<p:tagLst xmlns:a="http://schemas.openxmlformats.org/drawingml/2006/main" xmlns:r="http://schemas.openxmlformats.org/officeDocument/2006/relationships" xmlns:p="http://schemas.openxmlformats.org/presentationml/2006/main">
  <p:tag name="PA" val="v5.2.5"/>
</p:tagLst>
</file>

<file path=ppt/tags/tag29.xml><?xml version="1.0" encoding="utf-8"?>
<p:tagLst xmlns:a="http://schemas.openxmlformats.org/drawingml/2006/main" xmlns:r="http://schemas.openxmlformats.org/officeDocument/2006/relationships" xmlns:p="http://schemas.openxmlformats.org/presentationml/2006/main">
  <p:tag name="PA" val="v5.2.5"/>
</p:tagLst>
</file>

<file path=ppt/tags/tag290.xml><?xml version="1.0" encoding="utf-8"?>
<p:tagLst xmlns:a="http://schemas.openxmlformats.org/drawingml/2006/main" xmlns:r="http://schemas.openxmlformats.org/officeDocument/2006/relationships" xmlns:p="http://schemas.openxmlformats.org/presentationml/2006/main">
  <p:tag name="PA" val="v5.2.5"/>
</p:tagLst>
</file>

<file path=ppt/tags/tag291.xml><?xml version="1.0" encoding="utf-8"?>
<p:tagLst xmlns:a="http://schemas.openxmlformats.org/drawingml/2006/main" xmlns:r="http://schemas.openxmlformats.org/officeDocument/2006/relationships" xmlns:p="http://schemas.openxmlformats.org/presentationml/2006/main">
  <p:tag name="PA" val="v5.2.5"/>
</p:tagLst>
</file>

<file path=ppt/tags/tag292.xml><?xml version="1.0" encoding="utf-8"?>
<p:tagLst xmlns:a="http://schemas.openxmlformats.org/drawingml/2006/main" xmlns:r="http://schemas.openxmlformats.org/officeDocument/2006/relationships" xmlns:p="http://schemas.openxmlformats.org/presentationml/2006/main">
  <p:tag name="PA" val="v5.2.5"/>
</p:tagLst>
</file>

<file path=ppt/tags/tag293.xml><?xml version="1.0" encoding="utf-8"?>
<p:tagLst xmlns:a="http://schemas.openxmlformats.org/drawingml/2006/main" xmlns:r="http://schemas.openxmlformats.org/officeDocument/2006/relationships" xmlns:p="http://schemas.openxmlformats.org/presentationml/2006/main">
  <p:tag name="PA" val="v5.2.5"/>
</p:tagLst>
</file>

<file path=ppt/tags/tag294.xml><?xml version="1.0" encoding="utf-8"?>
<p:tagLst xmlns:a="http://schemas.openxmlformats.org/drawingml/2006/main" xmlns:r="http://schemas.openxmlformats.org/officeDocument/2006/relationships" xmlns:p="http://schemas.openxmlformats.org/presentationml/2006/main">
  <p:tag name="PA" val="v5.2.5"/>
</p:tagLst>
</file>

<file path=ppt/tags/tag295.xml><?xml version="1.0" encoding="utf-8"?>
<p:tagLst xmlns:a="http://schemas.openxmlformats.org/drawingml/2006/main" xmlns:r="http://schemas.openxmlformats.org/officeDocument/2006/relationships" xmlns:p="http://schemas.openxmlformats.org/presentationml/2006/main">
  <p:tag name="PA" val="v5.2.5"/>
</p:tagLst>
</file>

<file path=ppt/tags/tag296.xml><?xml version="1.0" encoding="utf-8"?>
<p:tagLst xmlns:a="http://schemas.openxmlformats.org/drawingml/2006/main" xmlns:r="http://schemas.openxmlformats.org/officeDocument/2006/relationships" xmlns:p="http://schemas.openxmlformats.org/presentationml/2006/main">
  <p:tag name="PA" val="v5.2.5"/>
</p:tagLst>
</file>

<file path=ppt/tags/tag297.xml><?xml version="1.0" encoding="utf-8"?>
<p:tagLst xmlns:a="http://schemas.openxmlformats.org/drawingml/2006/main" xmlns:r="http://schemas.openxmlformats.org/officeDocument/2006/relationships" xmlns:p="http://schemas.openxmlformats.org/presentationml/2006/main">
  <p:tag name="PA" val="v5.2.5"/>
</p:tagLst>
</file>

<file path=ppt/tags/tag298.xml><?xml version="1.0" encoding="utf-8"?>
<p:tagLst xmlns:a="http://schemas.openxmlformats.org/drawingml/2006/main" xmlns:r="http://schemas.openxmlformats.org/officeDocument/2006/relationships" xmlns:p="http://schemas.openxmlformats.org/presentationml/2006/main">
  <p:tag name="PA" val="v5.2.5"/>
</p:tagLst>
</file>

<file path=ppt/tags/tag299.xml><?xml version="1.0" encoding="utf-8"?>
<p:tagLst xmlns:a="http://schemas.openxmlformats.org/drawingml/2006/main" xmlns:r="http://schemas.openxmlformats.org/officeDocument/2006/relationships" xmlns:p="http://schemas.openxmlformats.org/presentationml/2006/main">
  <p:tag name="PA" val="v5.2.5"/>
</p:tagLst>
</file>

<file path=ppt/tags/tag3.xml><?xml version="1.0" encoding="utf-8"?>
<p:tagLst xmlns:a="http://schemas.openxmlformats.org/drawingml/2006/main" xmlns:r="http://schemas.openxmlformats.org/officeDocument/2006/relationships" xmlns:p="http://schemas.openxmlformats.org/presentationml/2006/main">
  <p:tag name="PA" val="v5.2.5"/>
</p:tagLst>
</file>

<file path=ppt/tags/tag30.xml><?xml version="1.0" encoding="utf-8"?>
<p:tagLst xmlns:a="http://schemas.openxmlformats.org/drawingml/2006/main" xmlns:r="http://schemas.openxmlformats.org/officeDocument/2006/relationships" xmlns:p="http://schemas.openxmlformats.org/presentationml/2006/main">
  <p:tag name="PA" val="v5.2.5"/>
</p:tagLst>
</file>

<file path=ppt/tags/tag300.xml><?xml version="1.0" encoding="utf-8"?>
<p:tagLst xmlns:a="http://schemas.openxmlformats.org/drawingml/2006/main" xmlns:r="http://schemas.openxmlformats.org/officeDocument/2006/relationships" xmlns:p="http://schemas.openxmlformats.org/presentationml/2006/main">
  <p:tag name="PA" val="v5.2.5"/>
</p:tagLst>
</file>

<file path=ppt/tags/tag301.xml><?xml version="1.0" encoding="utf-8"?>
<p:tagLst xmlns:a="http://schemas.openxmlformats.org/drawingml/2006/main" xmlns:r="http://schemas.openxmlformats.org/officeDocument/2006/relationships" xmlns:p="http://schemas.openxmlformats.org/presentationml/2006/main">
  <p:tag name="PA" val="v5.2.5"/>
</p:tagLst>
</file>

<file path=ppt/tags/tag302.xml><?xml version="1.0" encoding="utf-8"?>
<p:tagLst xmlns:a="http://schemas.openxmlformats.org/drawingml/2006/main" xmlns:r="http://schemas.openxmlformats.org/officeDocument/2006/relationships" xmlns:p="http://schemas.openxmlformats.org/presentationml/2006/main">
  <p:tag name="PA" val="v5.2.5"/>
</p:tagLst>
</file>

<file path=ppt/tags/tag303.xml><?xml version="1.0" encoding="utf-8"?>
<p:tagLst xmlns:a="http://schemas.openxmlformats.org/drawingml/2006/main" xmlns:r="http://schemas.openxmlformats.org/officeDocument/2006/relationships" xmlns:p="http://schemas.openxmlformats.org/presentationml/2006/main">
  <p:tag name="PA" val="v5.2.5"/>
</p:tagLst>
</file>

<file path=ppt/tags/tag304.xml><?xml version="1.0" encoding="utf-8"?>
<p:tagLst xmlns:a="http://schemas.openxmlformats.org/drawingml/2006/main" xmlns:r="http://schemas.openxmlformats.org/officeDocument/2006/relationships" xmlns:p="http://schemas.openxmlformats.org/presentationml/2006/main">
  <p:tag name="PA" val="v5.2.5"/>
</p:tagLst>
</file>

<file path=ppt/tags/tag305.xml><?xml version="1.0" encoding="utf-8"?>
<p:tagLst xmlns:a="http://schemas.openxmlformats.org/drawingml/2006/main" xmlns:r="http://schemas.openxmlformats.org/officeDocument/2006/relationships" xmlns:p="http://schemas.openxmlformats.org/presentationml/2006/main">
  <p:tag name="PA" val="v5.2.5"/>
</p:tagLst>
</file>

<file path=ppt/tags/tag306.xml><?xml version="1.0" encoding="utf-8"?>
<p:tagLst xmlns:a="http://schemas.openxmlformats.org/drawingml/2006/main" xmlns:r="http://schemas.openxmlformats.org/officeDocument/2006/relationships" xmlns:p="http://schemas.openxmlformats.org/presentationml/2006/main">
  <p:tag name="PA" val="v5.2.5"/>
</p:tagLst>
</file>

<file path=ppt/tags/tag307.xml><?xml version="1.0" encoding="utf-8"?>
<p:tagLst xmlns:a="http://schemas.openxmlformats.org/drawingml/2006/main" xmlns:r="http://schemas.openxmlformats.org/officeDocument/2006/relationships" xmlns:p="http://schemas.openxmlformats.org/presentationml/2006/main">
  <p:tag name="PA" val="v5.2.5"/>
</p:tagLst>
</file>

<file path=ppt/tags/tag308.xml><?xml version="1.0" encoding="utf-8"?>
<p:tagLst xmlns:a="http://schemas.openxmlformats.org/drawingml/2006/main" xmlns:r="http://schemas.openxmlformats.org/officeDocument/2006/relationships" xmlns:p="http://schemas.openxmlformats.org/presentationml/2006/main">
  <p:tag name="PA" val="v5.2.5"/>
</p:tagLst>
</file>

<file path=ppt/tags/tag309.xml><?xml version="1.0" encoding="utf-8"?>
<p:tagLst xmlns:a="http://schemas.openxmlformats.org/drawingml/2006/main" xmlns:r="http://schemas.openxmlformats.org/officeDocument/2006/relationships" xmlns:p="http://schemas.openxmlformats.org/presentationml/2006/main">
  <p:tag name="PA" val="v5.2.5"/>
</p:tagLst>
</file>

<file path=ppt/tags/tag31.xml><?xml version="1.0" encoding="utf-8"?>
<p:tagLst xmlns:a="http://schemas.openxmlformats.org/drawingml/2006/main" xmlns:r="http://schemas.openxmlformats.org/officeDocument/2006/relationships" xmlns:p="http://schemas.openxmlformats.org/presentationml/2006/main">
  <p:tag name="PA" val="v5.2.5"/>
</p:tagLst>
</file>

<file path=ppt/tags/tag310.xml><?xml version="1.0" encoding="utf-8"?>
<p:tagLst xmlns:a="http://schemas.openxmlformats.org/drawingml/2006/main" xmlns:r="http://schemas.openxmlformats.org/officeDocument/2006/relationships" xmlns:p="http://schemas.openxmlformats.org/presentationml/2006/main">
  <p:tag name="PA" val="v5.2.5"/>
</p:tagLst>
</file>

<file path=ppt/tags/tag311.xml><?xml version="1.0" encoding="utf-8"?>
<p:tagLst xmlns:a="http://schemas.openxmlformats.org/drawingml/2006/main" xmlns:r="http://schemas.openxmlformats.org/officeDocument/2006/relationships" xmlns:p="http://schemas.openxmlformats.org/presentationml/2006/main">
  <p:tag name="PA" val="v5.2.5"/>
</p:tagLst>
</file>

<file path=ppt/tags/tag312.xml><?xml version="1.0" encoding="utf-8"?>
<p:tagLst xmlns:a="http://schemas.openxmlformats.org/drawingml/2006/main" xmlns:r="http://schemas.openxmlformats.org/officeDocument/2006/relationships" xmlns:p="http://schemas.openxmlformats.org/presentationml/2006/main">
  <p:tag name="PA" val="v5.2.5"/>
</p:tagLst>
</file>

<file path=ppt/tags/tag313.xml><?xml version="1.0" encoding="utf-8"?>
<p:tagLst xmlns:a="http://schemas.openxmlformats.org/drawingml/2006/main" xmlns:r="http://schemas.openxmlformats.org/officeDocument/2006/relationships" xmlns:p="http://schemas.openxmlformats.org/presentationml/2006/main">
  <p:tag name="PA" val="v5.2.5"/>
</p:tagLst>
</file>

<file path=ppt/tags/tag314.xml><?xml version="1.0" encoding="utf-8"?>
<p:tagLst xmlns:a="http://schemas.openxmlformats.org/drawingml/2006/main" xmlns:r="http://schemas.openxmlformats.org/officeDocument/2006/relationships" xmlns:p="http://schemas.openxmlformats.org/presentationml/2006/main">
  <p:tag name="PA" val="v5.2.5"/>
</p:tagLst>
</file>

<file path=ppt/tags/tag315.xml><?xml version="1.0" encoding="utf-8"?>
<p:tagLst xmlns:a="http://schemas.openxmlformats.org/drawingml/2006/main" xmlns:r="http://schemas.openxmlformats.org/officeDocument/2006/relationships" xmlns:p="http://schemas.openxmlformats.org/presentationml/2006/main">
  <p:tag name="PA" val="v5.2.5"/>
</p:tagLst>
</file>

<file path=ppt/tags/tag316.xml><?xml version="1.0" encoding="utf-8"?>
<p:tagLst xmlns:a="http://schemas.openxmlformats.org/drawingml/2006/main" xmlns:r="http://schemas.openxmlformats.org/officeDocument/2006/relationships" xmlns:p="http://schemas.openxmlformats.org/presentationml/2006/main">
  <p:tag name="PA" val="v5.2.5"/>
</p:tagLst>
</file>

<file path=ppt/tags/tag317.xml><?xml version="1.0" encoding="utf-8"?>
<p:tagLst xmlns:a="http://schemas.openxmlformats.org/drawingml/2006/main" xmlns:r="http://schemas.openxmlformats.org/officeDocument/2006/relationships" xmlns:p="http://schemas.openxmlformats.org/presentationml/2006/main">
  <p:tag name="PA" val="v5.2.5"/>
</p:tagLst>
</file>

<file path=ppt/tags/tag318.xml><?xml version="1.0" encoding="utf-8"?>
<p:tagLst xmlns:a="http://schemas.openxmlformats.org/drawingml/2006/main" xmlns:r="http://schemas.openxmlformats.org/officeDocument/2006/relationships" xmlns:p="http://schemas.openxmlformats.org/presentationml/2006/main">
  <p:tag name="PA" val="v5.2.5"/>
</p:tagLst>
</file>

<file path=ppt/tags/tag319.xml><?xml version="1.0" encoding="utf-8"?>
<p:tagLst xmlns:a="http://schemas.openxmlformats.org/drawingml/2006/main" xmlns:r="http://schemas.openxmlformats.org/officeDocument/2006/relationships" xmlns:p="http://schemas.openxmlformats.org/presentationml/2006/main">
  <p:tag name="PA" val="v5.2.5"/>
</p:tagLst>
</file>

<file path=ppt/tags/tag32.xml><?xml version="1.0" encoding="utf-8"?>
<p:tagLst xmlns:a="http://schemas.openxmlformats.org/drawingml/2006/main" xmlns:r="http://schemas.openxmlformats.org/officeDocument/2006/relationships" xmlns:p="http://schemas.openxmlformats.org/presentationml/2006/main">
  <p:tag name="PA" val="v5.2.5"/>
</p:tagLst>
</file>

<file path=ppt/tags/tag320.xml><?xml version="1.0" encoding="utf-8"?>
<p:tagLst xmlns:a="http://schemas.openxmlformats.org/drawingml/2006/main" xmlns:r="http://schemas.openxmlformats.org/officeDocument/2006/relationships" xmlns:p="http://schemas.openxmlformats.org/presentationml/2006/main">
  <p:tag name="PA" val="v5.2.5"/>
</p:tagLst>
</file>

<file path=ppt/tags/tag321.xml><?xml version="1.0" encoding="utf-8"?>
<p:tagLst xmlns:a="http://schemas.openxmlformats.org/drawingml/2006/main" xmlns:r="http://schemas.openxmlformats.org/officeDocument/2006/relationships" xmlns:p="http://schemas.openxmlformats.org/presentationml/2006/main">
  <p:tag name="PA" val="v5.2.5"/>
</p:tagLst>
</file>

<file path=ppt/tags/tag322.xml><?xml version="1.0" encoding="utf-8"?>
<p:tagLst xmlns:a="http://schemas.openxmlformats.org/drawingml/2006/main" xmlns:r="http://schemas.openxmlformats.org/officeDocument/2006/relationships" xmlns:p="http://schemas.openxmlformats.org/presentationml/2006/main">
  <p:tag name="PA" val="v5.2.5"/>
</p:tagLst>
</file>

<file path=ppt/tags/tag323.xml><?xml version="1.0" encoding="utf-8"?>
<p:tagLst xmlns:a="http://schemas.openxmlformats.org/drawingml/2006/main" xmlns:r="http://schemas.openxmlformats.org/officeDocument/2006/relationships" xmlns:p="http://schemas.openxmlformats.org/presentationml/2006/main">
  <p:tag name="PA" val="v5.2.5"/>
</p:tagLst>
</file>

<file path=ppt/tags/tag324.xml><?xml version="1.0" encoding="utf-8"?>
<p:tagLst xmlns:a="http://schemas.openxmlformats.org/drawingml/2006/main" xmlns:r="http://schemas.openxmlformats.org/officeDocument/2006/relationships" xmlns:p="http://schemas.openxmlformats.org/presentationml/2006/main">
  <p:tag name="PA" val="v5.2.5"/>
</p:tagLst>
</file>

<file path=ppt/tags/tag325.xml><?xml version="1.0" encoding="utf-8"?>
<p:tagLst xmlns:a="http://schemas.openxmlformats.org/drawingml/2006/main" xmlns:r="http://schemas.openxmlformats.org/officeDocument/2006/relationships" xmlns:p="http://schemas.openxmlformats.org/presentationml/2006/main">
  <p:tag name="PA" val="v5.2.5"/>
</p:tagLst>
</file>

<file path=ppt/tags/tag326.xml><?xml version="1.0" encoding="utf-8"?>
<p:tagLst xmlns:a="http://schemas.openxmlformats.org/drawingml/2006/main" xmlns:r="http://schemas.openxmlformats.org/officeDocument/2006/relationships" xmlns:p="http://schemas.openxmlformats.org/presentationml/2006/main">
  <p:tag name="PA" val="v5.2.5"/>
</p:tagLst>
</file>

<file path=ppt/tags/tag327.xml><?xml version="1.0" encoding="utf-8"?>
<p:tagLst xmlns:a="http://schemas.openxmlformats.org/drawingml/2006/main" xmlns:r="http://schemas.openxmlformats.org/officeDocument/2006/relationships" xmlns:p="http://schemas.openxmlformats.org/presentationml/2006/main">
  <p:tag name="PA" val="v5.2.5"/>
</p:tagLst>
</file>

<file path=ppt/tags/tag328.xml><?xml version="1.0" encoding="utf-8"?>
<p:tagLst xmlns:a="http://schemas.openxmlformats.org/drawingml/2006/main" xmlns:r="http://schemas.openxmlformats.org/officeDocument/2006/relationships" xmlns:p="http://schemas.openxmlformats.org/presentationml/2006/main">
  <p:tag name="PA" val="v5.2.5"/>
</p:tagLst>
</file>

<file path=ppt/tags/tag329.xml><?xml version="1.0" encoding="utf-8"?>
<p:tagLst xmlns:a="http://schemas.openxmlformats.org/drawingml/2006/main" xmlns:r="http://schemas.openxmlformats.org/officeDocument/2006/relationships" xmlns:p="http://schemas.openxmlformats.org/presentationml/2006/main">
  <p:tag name="PA" val="v5.2.5"/>
</p:tagLst>
</file>

<file path=ppt/tags/tag33.xml><?xml version="1.0" encoding="utf-8"?>
<p:tagLst xmlns:a="http://schemas.openxmlformats.org/drawingml/2006/main" xmlns:r="http://schemas.openxmlformats.org/officeDocument/2006/relationships" xmlns:p="http://schemas.openxmlformats.org/presentationml/2006/main">
  <p:tag name="PA" val="v5.2.5"/>
</p:tagLst>
</file>

<file path=ppt/tags/tag330.xml><?xml version="1.0" encoding="utf-8"?>
<p:tagLst xmlns:a="http://schemas.openxmlformats.org/drawingml/2006/main" xmlns:r="http://schemas.openxmlformats.org/officeDocument/2006/relationships" xmlns:p="http://schemas.openxmlformats.org/presentationml/2006/main">
  <p:tag name="PA" val="v5.2.5"/>
</p:tagLst>
</file>

<file path=ppt/tags/tag331.xml><?xml version="1.0" encoding="utf-8"?>
<p:tagLst xmlns:a="http://schemas.openxmlformats.org/drawingml/2006/main" xmlns:r="http://schemas.openxmlformats.org/officeDocument/2006/relationships" xmlns:p="http://schemas.openxmlformats.org/presentationml/2006/main">
  <p:tag name="PA" val="v5.2.5"/>
</p:tagLst>
</file>

<file path=ppt/tags/tag332.xml><?xml version="1.0" encoding="utf-8"?>
<p:tagLst xmlns:a="http://schemas.openxmlformats.org/drawingml/2006/main" xmlns:r="http://schemas.openxmlformats.org/officeDocument/2006/relationships" xmlns:p="http://schemas.openxmlformats.org/presentationml/2006/main">
  <p:tag name="PA" val="v5.2.5"/>
</p:tagLst>
</file>

<file path=ppt/tags/tag333.xml><?xml version="1.0" encoding="utf-8"?>
<p:tagLst xmlns:a="http://schemas.openxmlformats.org/drawingml/2006/main" xmlns:r="http://schemas.openxmlformats.org/officeDocument/2006/relationships" xmlns:p="http://schemas.openxmlformats.org/presentationml/2006/main">
  <p:tag name="PA" val="v5.2.5"/>
</p:tagLst>
</file>

<file path=ppt/tags/tag334.xml><?xml version="1.0" encoding="utf-8"?>
<p:tagLst xmlns:a="http://schemas.openxmlformats.org/drawingml/2006/main" xmlns:r="http://schemas.openxmlformats.org/officeDocument/2006/relationships" xmlns:p="http://schemas.openxmlformats.org/presentationml/2006/main">
  <p:tag name="PA" val="v5.2.5"/>
</p:tagLst>
</file>

<file path=ppt/tags/tag335.xml><?xml version="1.0" encoding="utf-8"?>
<p:tagLst xmlns:a="http://schemas.openxmlformats.org/drawingml/2006/main" xmlns:r="http://schemas.openxmlformats.org/officeDocument/2006/relationships" xmlns:p="http://schemas.openxmlformats.org/presentationml/2006/main">
  <p:tag name="PA" val="v5.2.5"/>
</p:tagLst>
</file>

<file path=ppt/tags/tag336.xml><?xml version="1.0" encoding="utf-8"?>
<p:tagLst xmlns:a="http://schemas.openxmlformats.org/drawingml/2006/main" xmlns:r="http://schemas.openxmlformats.org/officeDocument/2006/relationships" xmlns:p="http://schemas.openxmlformats.org/presentationml/2006/main">
  <p:tag name="PA" val="v5.2.5"/>
</p:tagLst>
</file>

<file path=ppt/tags/tag337.xml><?xml version="1.0" encoding="utf-8"?>
<p:tagLst xmlns:a="http://schemas.openxmlformats.org/drawingml/2006/main" xmlns:r="http://schemas.openxmlformats.org/officeDocument/2006/relationships" xmlns:p="http://schemas.openxmlformats.org/presentationml/2006/main">
  <p:tag name="PA" val="v5.2.5"/>
</p:tagLst>
</file>

<file path=ppt/tags/tag338.xml><?xml version="1.0" encoding="utf-8"?>
<p:tagLst xmlns:a="http://schemas.openxmlformats.org/drawingml/2006/main" xmlns:r="http://schemas.openxmlformats.org/officeDocument/2006/relationships" xmlns:p="http://schemas.openxmlformats.org/presentationml/2006/main">
  <p:tag name="PA" val="v5.2.5"/>
</p:tagLst>
</file>

<file path=ppt/tags/tag339.xml><?xml version="1.0" encoding="utf-8"?>
<p:tagLst xmlns:a="http://schemas.openxmlformats.org/drawingml/2006/main" xmlns:r="http://schemas.openxmlformats.org/officeDocument/2006/relationships" xmlns:p="http://schemas.openxmlformats.org/presentationml/2006/main">
  <p:tag name="PA" val="v5.2.5"/>
</p:tagLst>
</file>

<file path=ppt/tags/tag34.xml><?xml version="1.0" encoding="utf-8"?>
<p:tagLst xmlns:a="http://schemas.openxmlformats.org/drawingml/2006/main" xmlns:r="http://schemas.openxmlformats.org/officeDocument/2006/relationships" xmlns:p="http://schemas.openxmlformats.org/presentationml/2006/main">
  <p:tag name="PA" val="v5.2.5"/>
</p:tagLst>
</file>

<file path=ppt/tags/tag340.xml><?xml version="1.0" encoding="utf-8"?>
<p:tagLst xmlns:a="http://schemas.openxmlformats.org/drawingml/2006/main" xmlns:r="http://schemas.openxmlformats.org/officeDocument/2006/relationships" xmlns:p="http://schemas.openxmlformats.org/presentationml/2006/main">
  <p:tag name="PA" val="v5.2.5"/>
</p:tagLst>
</file>

<file path=ppt/tags/tag341.xml><?xml version="1.0" encoding="utf-8"?>
<p:tagLst xmlns:a="http://schemas.openxmlformats.org/drawingml/2006/main" xmlns:r="http://schemas.openxmlformats.org/officeDocument/2006/relationships" xmlns:p="http://schemas.openxmlformats.org/presentationml/2006/main">
  <p:tag name="PA" val="v5.2.5"/>
</p:tagLst>
</file>

<file path=ppt/tags/tag342.xml><?xml version="1.0" encoding="utf-8"?>
<p:tagLst xmlns:a="http://schemas.openxmlformats.org/drawingml/2006/main" xmlns:r="http://schemas.openxmlformats.org/officeDocument/2006/relationships" xmlns:p="http://schemas.openxmlformats.org/presentationml/2006/main">
  <p:tag name="PA" val="v5.2.5"/>
</p:tagLst>
</file>

<file path=ppt/tags/tag343.xml><?xml version="1.0" encoding="utf-8"?>
<p:tagLst xmlns:a="http://schemas.openxmlformats.org/drawingml/2006/main" xmlns:r="http://schemas.openxmlformats.org/officeDocument/2006/relationships" xmlns:p="http://schemas.openxmlformats.org/presentationml/2006/main">
  <p:tag name="PA" val="v5.2.5"/>
</p:tagLst>
</file>

<file path=ppt/tags/tag344.xml><?xml version="1.0" encoding="utf-8"?>
<p:tagLst xmlns:a="http://schemas.openxmlformats.org/drawingml/2006/main" xmlns:r="http://schemas.openxmlformats.org/officeDocument/2006/relationships" xmlns:p="http://schemas.openxmlformats.org/presentationml/2006/main">
  <p:tag name="PA" val="v5.2.5"/>
</p:tagLst>
</file>

<file path=ppt/tags/tag345.xml><?xml version="1.0" encoding="utf-8"?>
<p:tagLst xmlns:a="http://schemas.openxmlformats.org/drawingml/2006/main" xmlns:r="http://schemas.openxmlformats.org/officeDocument/2006/relationships" xmlns:p="http://schemas.openxmlformats.org/presentationml/2006/main">
  <p:tag name="PA" val="v5.2.5"/>
</p:tagLst>
</file>

<file path=ppt/tags/tag346.xml><?xml version="1.0" encoding="utf-8"?>
<p:tagLst xmlns:a="http://schemas.openxmlformats.org/drawingml/2006/main" xmlns:r="http://schemas.openxmlformats.org/officeDocument/2006/relationships" xmlns:p="http://schemas.openxmlformats.org/presentationml/2006/main">
  <p:tag name="PA" val="v5.2.5"/>
</p:tagLst>
</file>

<file path=ppt/tags/tag347.xml><?xml version="1.0" encoding="utf-8"?>
<p:tagLst xmlns:a="http://schemas.openxmlformats.org/drawingml/2006/main" xmlns:r="http://schemas.openxmlformats.org/officeDocument/2006/relationships" xmlns:p="http://schemas.openxmlformats.org/presentationml/2006/main">
  <p:tag name="PA" val="v5.2.5"/>
</p:tagLst>
</file>

<file path=ppt/tags/tag348.xml><?xml version="1.0" encoding="utf-8"?>
<p:tagLst xmlns:a="http://schemas.openxmlformats.org/drawingml/2006/main" xmlns:r="http://schemas.openxmlformats.org/officeDocument/2006/relationships" xmlns:p="http://schemas.openxmlformats.org/presentationml/2006/main">
  <p:tag name="PA" val="v5.2.5"/>
</p:tagLst>
</file>

<file path=ppt/tags/tag349.xml><?xml version="1.0" encoding="utf-8"?>
<p:tagLst xmlns:a="http://schemas.openxmlformats.org/drawingml/2006/main" xmlns:r="http://schemas.openxmlformats.org/officeDocument/2006/relationships" xmlns:p="http://schemas.openxmlformats.org/presentationml/2006/main">
  <p:tag name="PA" val="v5.2.5"/>
</p:tagLst>
</file>

<file path=ppt/tags/tag35.xml><?xml version="1.0" encoding="utf-8"?>
<p:tagLst xmlns:a="http://schemas.openxmlformats.org/drawingml/2006/main" xmlns:r="http://schemas.openxmlformats.org/officeDocument/2006/relationships" xmlns:p="http://schemas.openxmlformats.org/presentationml/2006/main">
  <p:tag name="PA" val="v5.2.5"/>
</p:tagLst>
</file>

<file path=ppt/tags/tag350.xml><?xml version="1.0" encoding="utf-8"?>
<p:tagLst xmlns:a="http://schemas.openxmlformats.org/drawingml/2006/main" xmlns:r="http://schemas.openxmlformats.org/officeDocument/2006/relationships" xmlns:p="http://schemas.openxmlformats.org/presentationml/2006/main">
  <p:tag name="PA" val="v5.2.5"/>
</p:tagLst>
</file>

<file path=ppt/tags/tag351.xml><?xml version="1.0" encoding="utf-8"?>
<p:tagLst xmlns:a="http://schemas.openxmlformats.org/drawingml/2006/main" xmlns:r="http://schemas.openxmlformats.org/officeDocument/2006/relationships" xmlns:p="http://schemas.openxmlformats.org/presentationml/2006/main">
  <p:tag name="PA" val="v5.2.5"/>
</p:tagLst>
</file>

<file path=ppt/tags/tag352.xml><?xml version="1.0" encoding="utf-8"?>
<p:tagLst xmlns:a="http://schemas.openxmlformats.org/drawingml/2006/main" xmlns:r="http://schemas.openxmlformats.org/officeDocument/2006/relationships" xmlns:p="http://schemas.openxmlformats.org/presentationml/2006/main">
  <p:tag name="PA" val="v5.2.5"/>
</p:tagLst>
</file>

<file path=ppt/tags/tag353.xml><?xml version="1.0" encoding="utf-8"?>
<p:tagLst xmlns:a="http://schemas.openxmlformats.org/drawingml/2006/main" xmlns:r="http://schemas.openxmlformats.org/officeDocument/2006/relationships" xmlns:p="http://schemas.openxmlformats.org/presentationml/2006/main">
  <p:tag name="PA" val="v5.2.5"/>
</p:tagLst>
</file>

<file path=ppt/tags/tag354.xml><?xml version="1.0" encoding="utf-8"?>
<p:tagLst xmlns:a="http://schemas.openxmlformats.org/drawingml/2006/main" xmlns:r="http://schemas.openxmlformats.org/officeDocument/2006/relationships" xmlns:p="http://schemas.openxmlformats.org/presentationml/2006/main">
  <p:tag name="PA" val="v5.2.5"/>
</p:tagLst>
</file>

<file path=ppt/tags/tag355.xml><?xml version="1.0" encoding="utf-8"?>
<p:tagLst xmlns:a="http://schemas.openxmlformats.org/drawingml/2006/main" xmlns:r="http://schemas.openxmlformats.org/officeDocument/2006/relationships" xmlns:p="http://schemas.openxmlformats.org/presentationml/2006/main">
  <p:tag name="PA" val="v5.2.5"/>
</p:tagLst>
</file>

<file path=ppt/tags/tag356.xml><?xml version="1.0" encoding="utf-8"?>
<p:tagLst xmlns:a="http://schemas.openxmlformats.org/drawingml/2006/main" xmlns:r="http://schemas.openxmlformats.org/officeDocument/2006/relationships" xmlns:p="http://schemas.openxmlformats.org/presentationml/2006/main">
  <p:tag name="PA" val="v5.2.5"/>
</p:tagLst>
</file>

<file path=ppt/tags/tag357.xml><?xml version="1.0" encoding="utf-8"?>
<p:tagLst xmlns:a="http://schemas.openxmlformats.org/drawingml/2006/main" xmlns:r="http://schemas.openxmlformats.org/officeDocument/2006/relationships" xmlns:p="http://schemas.openxmlformats.org/presentationml/2006/main">
  <p:tag name="PA" val="v5.2.5"/>
</p:tagLst>
</file>

<file path=ppt/tags/tag358.xml><?xml version="1.0" encoding="utf-8"?>
<p:tagLst xmlns:a="http://schemas.openxmlformats.org/drawingml/2006/main" xmlns:r="http://schemas.openxmlformats.org/officeDocument/2006/relationships" xmlns:p="http://schemas.openxmlformats.org/presentationml/2006/main">
  <p:tag name="PA" val="v5.2.5"/>
</p:tagLst>
</file>

<file path=ppt/tags/tag359.xml><?xml version="1.0" encoding="utf-8"?>
<p:tagLst xmlns:a="http://schemas.openxmlformats.org/drawingml/2006/main" xmlns:r="http://schemas.openxmlformats.org/officeDocument/2006/relationships" xmlns:p="http://schemas.openxmlformats.org/presentationml/2006/main">
  <p:tag name="PA" val="v5.2.5"/>
</p:tagLst>
</file>

<file path=ppt/tags/tag36.xml><?xml version="1.0" encoding="utf-8"?>
<p:tagLst xmlns:a="http://schemas.openxmlformats.org/drawingml/2006/main" xmlns:r="http://schemas.openxmlformats.org/officeDocument/2006/relationships" xmlns:p="http://schemas.openxmlformats.org/presentationml/2006/main">
  <p:tag name="PA" val="v5.2.5"/>
</p:tagLst>
</file>

<file path=ppt/tags/tag360.xml><?xml version="1.0" encoding="utf-8"?>
<p:tagLst xmlns:a="http://schemas.openxmlformats.org/drawingml/2006/main" xmlns:r="http://schemas.openxmlformats.org/officeDocument/2006/relationships" xmlns:p="http://schemas.openxmlformats.org/presentationml/2006/main">
  <p:tag name="PA" val="v5.2.5"/>
</p:tagLst>
</file>

<file path=ppt/tags/tag361.xml><?xml version="1.0" encoding="utf-8"?>
<p:tagLst xmlns:a="http://schemas.openxmlformats.org/drawingml/2006/main" xmlns:r="http://schemas.openxmlformats.org/officeDocument/2006/relationships" xmlns:p="http://schemas.openxmlformats.org/presentationml/2006/main">
  <p:tag name="PA" val="v5.2.5"/>
</p:tagLst>
</file>

<file path=ppt/tags/tag362.xml><?xml version="1.0" encoding="utf-8"?>
<p:tagLst xmlns:a="http://schemas.openxmlformats.org/drawingml/2006/main" xmlns:r="http://schemas.openxmlformats.org/officeDocument/2006/relationships" xmlns:p="http://schemas.openxmlformats.org/presentationml/2006/main">
  <p:tag name="PA" val="v5.2.5"/>
</p:tagLst>
</file>

<file path=ppt/tags/tag363.xml><?xml version="1.0" encoding="utf-8"?>
<p:tagLst xmlns:a="http://schemas.openxmlformats.org/drawingml/2006/main" xmlns:r="http://schemas.openxmlformats.org/officeDocument/2006/relationships" xmlns:p="http://schemas.openxmlformats.org/presentationml/2006/main">
  <p:tag name="PA" val="v5.2.5"/>
</p:tagLst>
</file>

<file path=ppt/tags/tag364.xml><?xml version="1.0" encoding="utf-8"?>
<p:tagLst xmlns:a="http://schemas.openxmlformats.org/drawingml/2006/main" xmlns:r="http://schemas.openxmlformats.org/officeDocument/2006/relationships" xmlns:p="http://schemas.openxmlformats.org/presentationml/2006/main">
  <p:tag name="PA" val="v5.2.5"/>
</p:tagLst>
</file>

<file path=ppt/tags/tag365.xml><?xml version="1.0" encoding="utf-8"?>
<p:tagLst xmlns:a="http://schemas.openxmlformats.org/drawingml/2006/main" xmlns:r="http://schemas.openxmlformats.org/officeDocument/2006/relationships" xmlns:p="http://schemas.openxmlformats.org/presentationml/2006/main">
  <p:tag name="PA" val="v5.2.5"/>
</p:tagLst>
</file>

<file path=ppt/tags/tag366.xml><?xml version="1.0" encoding="utf-8"?>
<p:tagLst xmlns:a="http://schemas.openxmlformats.org/drawingml/2006/main" xmlns:r="http://schemas.openxmlformats.org/officeDocument/2006/relationships" xmlns:p="http://schemas.openxmlformats.org/presentationml/2006/main">
  <p:tag name="PA" val="v5.2.5"/>
</p:tagLst>
</file>

<file path=ppt/tags/tag367.xml><?xml version="1.0" encoding="utf-8"?>
<p:tagLst xmlns:a="http://schemas.openxmlformats.org/drawingml/2006/main" xmlns:r="http://schemas.openxmlformats.org/officeDocument/2006/relationships" xmlns:p="http://schemas.openxmlformats.org/presentationml/2006/main">
  <p:tag name="PA" val="v5.2.5"/>
</p:tagLst>
</file>

<file path=ppt/tags/tag37.xml><?xml version="1.0" encoding="utf-8"?>
<p:tagLst xmlns:a="http://schemas.openxmlformats.org/drawingml/2006/main" xmlns:r="http://schemas.openxmlformats.org/officeDocument/2006/relationships" xmlns:p="http://schemas.openxmlformats.org/presentationml/2006/main">
  <p:tag name="PA" val="v5.2.5"/>
</p:tagLst>
</file>

<file path=ppt/tags/tag38.xml><?xml version="1.0" encoding="utf-8"?>
<p:tagLst xmlns:a="http://schemas.openxmlformats.org/drawingml/2006/main" xmlns:r="http://schemas.openxmlformats.org/officeDocument/2006/relationships" xmlns:p="http://schemas.openxmlformats.org/presentationml/2006/main">
  <p:tag name="PA" val="v5.2.5"/>
</p:tagLst>
</file>

<file path=ppt/tags/tag39.xml><?xml version="1.0" encoding="utf-8"?>
<p:tagLst xmlns:a="http://schemas.openxmlformats.org/drawingml/2006/main" xmlns:r="http://schemas.openxmlformats.org/officeDocument/2006/relationships" xmlns:p="http://schemas.openxmlformats.org/presentationml/2006/main">
  <p:tag name="PA" val="v5.2.5"/>
</p:tagLst>
</file>

<file path=ppt/tags/tag4.xml><?xml version="1.0" encoding="utf-8"?>
<p:tagLst xmlns:a="http://schemas.openxmlformats.org/drawingml/2006/main" xmlns:r="http://schemas.openxmlformats.org/officeDocument/2006/relationships" xmlns:p="http://schemas.openxmlformats.org/presentationml/2006/main">
  <p:tag name="PA" val="v5.2.5"/>
</p:tagLst>
</file>

<file path=ppt/tags/tag40.xml><?xml version="1.0" encoding="utf-8"?>
<p:tagLst xmlns:a="http://schemas.openxmlformats.org/drawingml/2006/main" xmlns:r="http://schemas.openxmlformats.org/officeDocument/2006/relationships" xmlns:p="http://schemas.openxmlformats.org/presentationml/2006/main">
  <p:tag name="PA" val="v5.2.5"/>
</p:tagLst>
</file>

<file path=ppt/tags/tag41.xml><?xml version="1.0" encoding="utf-8"?>
<p:tagLst xmlns:a="http://schemas.openxmlformats.org/drawingml/2006/main" xmlns:r="http://schemas.openxmlformats.org/officeDocument/2006/relationships" xmlns:p="http://schemas.openxmlformats.org/presentationml/2006/main">
  <p:tag name="PA" val="v5.2.5"/>
</p:tagLst>
</file>

<file path=ppt/tags/tag42.xml><?xml version="1.0" encoding="utf-8"?>
<p:tagLst xmlns:a="http://schemas.openxmlformats.org/drawingml/2006/main" xmlns:r="http://schemas.openxmlformats.org/officeDocument/2006/relationships" xmlns:p="http://schemas.openxmlformats.org/presentationml/2006/main">
  <p:tag name="PA" val="v5.2.5"/>
</p:tagLst>
</file>

<file path=ppt/tags/tag43.xml><?xml version="1.0" encoding="utf-8"?>
<p:tagLst xmlns:a="http://schemas.openxmlformats.org/drawingml/2006/main" xmlns:r="http://schemas.openxmlformats.org/officeDocument/2006/relationships" xmlns:p="http://schemas.openxmlformats.org/presentationml/2006/main">
  <p:tag name="PA" val="v5.2.5"/>
</p:tagLst>
</file>

<file path=ppt/tags/tag44.xml><?xml version="1.0" encoding="utf-8"?>
<p:tagLst xmlns:a="http://schemas.openxmlformats.org/drawingml/2006/main" xmlns:r="http://schemas.openxmlformats.org/officeDocument/2006/relationships" xmlns:p="http://schemas.openxmlformats.org/presentationml/2006/main">
  <p:tag name="PA" val="v5.2.5"/>
</p:tagLst>
</file>

<file path=ppt/tags/tag45.xml><?xml version="1.0" encoding="utf-8"?>
<p:tagLst xmlns:a="http://schemas.openxmlformats.org/drawingml/2006/main" xmlns:r="http://schemas.openxmlformats.org/officeDocument/2006/relationships" xmlns:p="http://schemas.openxmlformats.org/presentationml/2006/main">
  <p:tag name="PA" val="v5.2.5"/>
</p:tagLst>
</file>

<file path=ppt/tags/tag46.xml><?xml version="1.0" encoding="utf-8"?>
<p:tagLst xmlns:a="http://schemas.openxmlformats.org/drawingml/2006/main" xmlns:r="http://schemas.openxmlformats.org/officeDocument/2006/relationships" xmlns:p="http://schemas.openxmlformats.org/presentationml/2006/main">
  <p:tag name="PA" val="v5.2.5"/>
</p:tagLst>
</file>

<file path=ppt/tags/tag47.xml><?xml version="1.0" encoding="utf-8"?>
<p:tagLst xmlns:a="http://schemas.openxmlformats.org/drawingml/2006/main" xmlns:r="http://schemas.openxmlformats.org/officeDocument/2006/relationships" xmlns:p="http://schemas.openxmlformats.org/presentationml/2006/main">
  <p:tag name="PA" val="v5.2.5"/>
</p:tagLst>
</file>

<file path=ppt/tags/tag48.xml><?xml version="1.0" encoding="utf-8"?>
<p:tagLst xmlns:a="http://schemas.openxmlformats.org/drawingml/2006/main" xmlns:r="http://schemas.openxmlformats.org/officeDocument/2006/relationships" xmlns:p="http://schemas.openxmlformats.org/presentationml/2006/main">
  <p:tag name="PA" val="v5.2.5"/>
</p:tagLst>
</file>

<file path=ppt/tags/tag49.xml><?xml version="1.0" encoding="utf-8"?>
<p:tagLst xmlns:a="http://schemas.openxmlformats.org/drawingml/2006/main" xmlns:r="http://schemas.openxmlformats.org/officeDocument/2006/relationships" xmlns:p="http://schemas.openxmlformats.org/presentationml/2006/main">
  <p:tag name="PA" val="v5.2.5"/>
</p:tagLst>
</file>

<file path=ppt/tags/tag5.xml><?xml version="1.0" encoding="utf-8"?>
<p:tagLst xmlns:a="http://schemas.openxmlformats.org/drawingml/2006/main" xmlns:r="http://schemas.openxmlformats.org/officeDocument/2006/relationships" xmlns:p="http://schemas.openxmlformats.org/presentationml/2006/main">
  <p:tag name="PA" val="v5.2.5"/>
</p:tagLst>
</file>

<file path=ppt/tags/tag50.xml><?xml version="1.0" encoding="utf-8"?>
<p:tagLst xmlns:a="http://schemas.openxmlformats.org/drawingml/2006/main" xmlns:r="http://schemas.openxmlformats.org/officeDocument/2006/relationships" xmlns:p="http://schemas.openxmlformats.org/presentationml/2006/main">
  <p:tag name="PA" val="v5.2.5"/>
</p:tagLst>
</file>

<file path=ppt/tags/tag51.xml><?xml version="1.0" encoding="utf-8"?>
<p:tagLst xmlns:a="http://schemas.openxmlformats.org/drawingml/2006/main" xmlns:r="http://schemas.openxmlformats.org/officeDocument/2006/relationships" xmlns:p="http://schemas.openxmlformats.org/presentationml/2006/main">
  <p:tag name="PA" val="v5.2.5"/>
</p:tagLst>
</file>

<file path=ppt/tags/tag52.xml><?xml version="1.0" encoding="utf-8"?>
<p:tagLst xmlns:a="http://schemas.openxmlformats.org/drawingml/2006/main" xmlns:r="http://schemas.openxmlformats.org/officeDocument/2006/relationships" xmlns:p="http://schemas.openxmlformats.org/presentationml/2006/main">
  <p:tag name="PA" val="v5.2.5"/>
</p:tagLst>
</file>

<file path=ppt/tags/tag53.xml><?xml version="1.0" encoding="utf-8"?>
<p:tagLst xmlns:a="http://schemas.openxmlformats.org/drawingml/2006/main" xmlns:r="http://schemas.openxmlformats.org/officeDocument/2006/relationships" xmlns:p="http://schemas.openxmlformats.org/presentationml/2006/main">
  <p:tag name="PA" val="v5.2.5"/>
</p:tagLst>
</file>

<file path=ppt/tags/tag54.xml><?xml version="1.0" encoding="utf-8"?>
<p:tagLst xmlns:a="http://schemas.openxmlformats.org/drawingml/2006/main" xmlns:r="http://schemas.openxmlformats.org/officeDocument/2006/relationships" xmlns:p="http://schemas.openxmlformats.org/presentationml/2006/main">
  <p:tag name="PA" val="v5.2.5"/>
</p:tagLst>
</file>

<file path=ppt/tags/tag55.xml><?xml version="1.0" encoding="utf-8"?>
<p:tagLst xmlns:a="http://schemas.openxmlformats.org/drawingml/2006/main" xmlns:r="http://schemas.openxmlformats.org/officeDocument/2006/relationships" xmlns:p="http://schemas.openxmlformats.org/presentationml/2006/main">
  <p:tag name="PA" val="v5.2.5"/>
</p:tagLst>
</file>

<file path=ppt/tags/tag56.xml><?xml version="1.0" encoding="utf-8"?>
<p:tagLst xmlns:a="http://schemas.openxmlformats.org/drawingml/2006/main" xmlns:r="http://schemas.openxmlformats.org/officeDocument/2006/relationships" xmlns:p="http://schemas.openxmlformats.org/presentationml/2006/main">
  <p:tag name="PA" val="v5.2.5"/>
</p:tagLst>
</file>

<file path=ppt/tags/tag57.xml><?xml version="1.0" encoding="utf-8"?>
<p:tagLst xmlns:a="http://schemas.openxmlformats.org/drawingml/2006/main" xmlns:r="http://schemas.openxmlformats.org/officeDocument/2006/relationships" xmlns:p="http://schemas.openxmlformats.org/presentationml/2006/main">
  <p:tag name="PA" val="v5.2.5"/>
</p:tagLst>
</file>

<file path=ppt/tags/tag58.xml><?xml version="1.0" encoding="utf-8"?>
<p:tagLst xmlns:a="http://schemas.openxmlformats.org/drawingml/2006/main" xmlns:r="http://schemas.openxmlformats.org/officeDocument/2006/relationships" xmlns:p="http://schemas.openxmlformats.org/presentationml/2006/main">
  <p:tag name="PA" val="v5.2.5"/>
</p:tagLst>
</file>

<file path=ppt/tags/tag59.xml><?xml version="1.0" encoding="utf-8"?>
<p:tagLst xmlns:a="http://schemas.openxmlformats.org/drawingml/2006/main" xmlns:r="http://schemas.openxmlformats.org/officeDocument/2006/relationships" xmlns:p="http://schemas.openxmlformats.org/presentationml/2006/main">
  <p:tag name="PA" val="v5.2.5"/>
</p:tagLst>
</file>

<file path=ppt/tags/tag6.xml><?xml version="1.0" encoding="utf-8"?>
<p:tagLst xmlns:a="http://schemas.openxmlformats.org/drawingml/2006/main" xmlns:r="http://schemas.openxmlformats.org/officeDocument/2006/relationships" xmlns:p="http://schemas.openxmlformats.org/presentationml/2006/main">
  <p:tag name="PA" val="v5.2.5"/>
</p:tagLst>
</file>

<file path=ppt/tags/tag60.xml><?xml version="1.0" encoding="utf-8"?>
<p:tagLst xmlns:a="http://schemas.openxmlformats.org/drawingml/2006/main" xmlns:r="http://schemas.openxmlformats.org/officeDocument/2006/relationships" xmlns:p="http://schemas.openxmlformats.org/presentationml/2006/main">
  <p:tag name="PA" val="v5.2.5"/>
</p:tagLst>
</file>

<file path=ppt/tags/tag61.xml><?xml version="1.0" encoding="utf-8"?>
<p:tagLst xmlns:a="http://schemas.openxmlformats.org/drawingml/2006/main" xmlns:r="http://schemas.openxmlformats.org/officeDocument/2006/relationships" xmlns:p="http://schemas.openxmlformats.org/presentationml/2006/main">
  <p:tag name="PA" val="v5.2.5"/>
</p:tagLst>
</file>

<file path=ppt/tags/tag62.xml><?xml version="1.0" encoding="utf-8"?>
<p:tagLst xmlns:a="http://schemas.openxmlformats.org/drawingml/2006/main" xmlns:r="http://schemas.openxmlformats.org/officeDocument/2006/relationships" xmlns:p="http://schemas.openxmlformats.org/presentationml/2006/main">
  <p:tag name="PA" val="v5.2.5"/>
</p:tagLst>
</file>

<file path=ppt/tags/tag63.xml><?xml version="1.0" encoding="utf-8"?>
<p:tagLst xmlns:a="http://schemas.openxmlformats.org/drawingml/2006/main" xmlns:r="http://schemas.openxmlformats.org/officeDocument/2006/relationships" xmlns:p="http://schemas.openxmlformats.org/presentationml/2006/main">
  <p:tag name="PA" val="v5.2.5"/>
</p:tagLst>
</file>

<file path=ppt/tags/tag64.xml><?xml version="1.0" encoding="utf-8"?>
<p:tagLst xmlns:a="http://schemas.openxmlformats.org/drawingml/2006/main" xmlns:r="http://schemas.openxmlformats.org/officeDocument/2006/relationships" xmlns:p="http://schemas.openxmlformats.org/presentationml/2006/main">
  <p:tag name="PA" val="v5.2.5"/>
</p:tagLst>
</file>

<file path=ppt/tags/tag65.xml><?xml version="1.0" encoding="utf-8"?>
<p:tagLst xmlns:a="http://schemas.openxmlformats.org/drawingml/2006/main" xmlns:r="http://schemas.openxmlformats.org/officeDocument/2006/relationships" xmlns:p="http://schemas.openxmlformats.org/presentationml/2006/main">
  <p:tag name="PA" val="v5.2.5"/>
</p:tagLst>
</file>

<file path=ppt/tags/tag66.xml><?xml version="1.0" encoding="utf-8"?>
<p:tagLst xmlns:a="http://schemas.openxmlformats.org/drawingml/2006/main" xmlns:r="http://schemas.openxmlformats.org/officeDocument/2006/relationships" xmlns:p="http://schemas.openxmlformats.org/presentationml/2006/main">
  <p:tag name="PA" val="v5.2.5"/>
</p:tagLst>
</file>

<file path=ppt/tags/tag67.xml><?xml version="1.0" encoding="utf-8"?>
<p:tagLst xmlns:a="http://schemas.openxmlformats.org/drawingml/2006/main" xmlns:r="http://schemas.openxmlformats.org/officeDocument/2006/relationships" xmlns:p="http://schemas.openxmlformats.org/presentationml/2006/main">
  <p:tag name="PA" val="v5.2.5"/>
</p:tagLst>
</file>

<file path=ppt/tags/tag68.xml><?xml version="1.0" encoding="utf-8"?>
<p:tagLst xmlns:a="http://schemas.openxmlformats.org/drawingml/2006/main" xmlns:r="http://schemas.openxmlformats.org/officeDocument/2006/relationships" xmlns:p="http://schemas.openxmlformats.org/presentationml/2006/main">
  <p:tag name="PA" val="v5.2.5"/>
</p:tagLst>
</file>

<file path=ppt/tags/tag69.xml><?xml version="1.0" encoding="utf-8"?>
<p:tagLst xmlns:a="http://schemas.openxmlformats.org/drawingml/2006/main" xmlns:r="http://schemas.openxmlformats.org/officeDocument/2006/relationships" xmlns:p="http://schemas.openxmlformats.org/presentationml/2006/main">
  <p:tag name="PA" val="v5.2.5"/>
</p:tagLst>
</file>

<file path=ppt/tags/tag7.xml><?xml version="1.0" encoding="utf-8"?>
<p:tagLst xmlns:a="http://schemas.openxmlformats.org/drawingml/2006/main" xmlns:r="http://schemas.openxmlformats.org/officeDocument/2006/relationships" xmlns:p="http://schemas.openxmlformats.org/presentationml/2006/main">
  <p:tag name="PA" val="v5.2.5"/>
</p:tagLst>
</file>

<file path=ppt/tags/tag70.xml><?xml version="1.0" encoding="utf-8"?>
<p:tagLst xmlns:a="http://schemas.openxmlformats.org/drawingml/2006/main" xmlns:r="http://schemas.openxmlformats.org/officeDocument/2006/relationships" xmlns:p="http://schemas.openxmlformats.org/presentationml/2006/main">
  <p:tag name="PA" val="v5.2.5"/>
</p:tagLst>
</file>

<file path=ppt/tags/tag71.xml><?xml version="1.0" encoding="utf-8"?>
<p:tagLst xmlns:a="http://schemas.openxmlformats.org/drawingml/2006/main" xmlns:r="http://schemas.openxmlformats.org/officeDocument/2006/relationships" xmlns:p="http://schemas.openxmlformats.org/presentationml/2006/main">
  <p:tag name="PA" val="v5.2.5"/>
</p:tagLst>
</file>

<file path=ppt/tags/tag72.xml><?xml version="1.0" encoding="utf-8"?>
<p:tagLst xmlns:a="http://schemas.openxmlformats.org/drawingml/2006/main" xmlns:r="http://schemas.openxmlformats.org/officeDocument/2006/relationships" xmlns:p="http://schemas.openxmlformats.org/presentationml/2006/main">
  <p:tag name="PA" val="v5.2.5"/>
</p:tagLst>
</file>

<file path=ppt/tags/tag73.xml><?xml version="1.0" encoding="utf-8"?>
<p:tagLst xmlns:a="http://schemas.openxmlformats.org/drawingml/2006/main" xmlns:r="http://schemas.openxmlformats.org/officeDocument/2006/relationships" xmlns:p="http://schemas.openxmlformats.org/presentationml/2006/main">
  <p:tag name="PA" val="v5.2.5"/>
</p:tagLst>
</file>

<file path=ppt/tags/tag74.xml><?xml version="1.0" encoding="utf-8"?>
<p:tagLst xmlns:a="http://schemas.openxmlformats.org/drawingml/2006/main" xmlns:r="http://schemas.openxmlformats.org/officeDocument/2006/relationships" xmlns:p="http://schemas.openxmlformats.org/presentationml/2006/main">
  <p:tag name="PA" val="v5.2.5"/>
</p:tagLst>
</file>

<file path=ppt/tags/tag75.xml><?xml version="1.0" encoding="utf-8"?>
<p:tagLst xmlns:a="http://schemas.openxmlformats.org/drawingml/2006/main" xmlns:r="http://schemas.openxmlformats.org/officeDocument/2006/relationships" xmlns:p="http://schemas.openxmlformats.org/presentationml/2006/main">
  <p:tag name="PA" val="v5.2.5"/>
</p:tagLst>
</file>

<file path=ppt/tags/tag76.xml><?xml version="1.0" encoding="utf-8"?>
<p:tagLst xmlns:a="http://schemas.openxmlformats.org/drawingml/2006/main" xmlns:r="http://schemas.openxmlformats.org/officeDocument/2006/relationships" xmlns:p="http://schemas.openxmlformats.org/presentationml/2006/main">
  <p:tag name="PA" val="v5.2.5"/>
</p:tagLst>
</file>

<file path=ppt/tags/tag77.xml><?xml version="1.0" encoding="utf-8"?>
<p:tagLst xmlns:a="http://schemas.openxmlformats.org/drawingml/2006/main" xmlns:r="http://schemas.openxmlformats.org/officeDocument/2006/relationships" xmlns:p="http://schemas.openxmlformats.org/presentationml/2006/main">
  <p:tag name="PA" val="v5.2.5"/>
</p:tagLst>
</file>

<file path=ppt/tags/tag78.xml><?xml version="1.0" encoding="utf-8"?>
<p:tagLst xmlns:a="http://schemas.openxmlformats.org/drawingml/2006/main" xmlns:r="http://schemas.openxmlformats.org/officeDocument/2006/relationships" xmlns:p="http://schemas.openxmlformats.org/presentationml/2006/main">
  <p:tag name="PA" val="v5.2.5"/>
</p:tagLst>
</file>

<file path=ppt/tags/tag79.xml><?xml version="1.0" encoding="utf-8"?>
<p:tagLst xmlns:a="http://schemas.openxmlformats.org/drawingml/2006/main" xmlns:r="http://schemas.openxmlformats.org/officeDocument/2006/relationships" xmlns:p="http://schemas.openxmlformats.org/presentationml/2006/main">
  <p:tag name="PA" val="v5.2.5"/>
</p:tagLst>
</file>

<file path=ppt/tags/tag8.xml><?xml version="1.0" encoding="utf-8"?>
<p:tagLst xmlns:a="http://schemas.openxmlformats.org/drawingml/2006/main" xmlns:r="http://schemas.openxmlformats.org/officeDocument/2006/relationships" xmlns:p="http://schemas.openxmlformats.org/presentationml/2006/main">
  <p:tag name="PA" val="v5.2.5"/>
</p:tagLst>
</file>

<file path=ppt/tags/tag80.xml><?xml version="1.0" encoding="utf-8"?>
<p:tagLst xmlns:a="http://schemas.openxmlformats.org/drawingml/2006/main" xmlns:r="http://schemas.openxmlformats.org/officeDocument/2006/relationships" xmlns:p="http://schemas.openxmlformats.org/presentationml/2006/main">
  <p:tag name="PA" val="v5.2.5"/>
</p:tagLst>
</file>

<file path=ppt/tags/tag81.xml><?xml version="1.0" encoding="utf-8"?>
<p:tagLst xmlns:a="http://schemas.openxmlformats.org/drawingml/2006/main" xmlns:r="http://schemas.openxmlformats.org/officeDocument/2006/relationships" xmlns:p="http://schemas.openxmlformats.org/presentationml/2006/main">
  <p:tag name="PA" val="v5.2.5"/>
</p:tagLst>
</file>

<file path=ppt/tags/tag82.xml><?xml version="1.0" encoding="utf-8"?>
<p:tagLst xmlns:a="http://schemas.openxmlformats.org/drawingml/2006/main" xmlns:r="http://schemas.openxmlformats.org/officeDocument/2006/relationships" xmlns:p="http://schemas.openxmlformats.org/presentationml/2006/main">
  <p:tag name="PA" val="v5.2.5"/>
</p:tagLst>
</file>

<file path=ppt/tags/tag83.xml><?xml version="1.0" encoding="utf-8"?>
<p:tagLst xmlns:a="http://schemas.openxmlformats.org/drawingml/2006/main" xmlns:r="http://schemas.openxmlformats.org/officeDocument/2006/relationships" xmlns:p="http://schemas.openxmlformats.org/presentationml/2006/main">
  <p:tag name="PA" val="v5.2.5"/>
</p:tagLst>
</file>

<file path=ppt/tags/tag84.xml><?xml version="1.0" encoding="utf-8"?>
<p:tagLst xmlns:a="http://schemas.openxmlformats.org/drawingml/2006/main" xmlns:r="http://schemas.openxmlformats.org/officeDocument/2006/relationships" xmlns:p="http://schemas.openxmlformats.org/presentationml/2006/main">
  <p:tag name="PA" val="v5.2.5"/>
</p:tagLst>
</file>

<file path=ppt/tags/tag85.xml><?xml version="1.0" encoding="utf-8"?>
<p:tagLst xmlns:a="http://schemas.openxmlformats.org/drawingml/2006/main" xmlns:r="http://schemas.openxmlformats.org/officeDocument/2006/relationships" xmlns:p="http://schemas.openxmlformats.org/presentationml/2006/main">
  <p:tag name="PA" val="v5.2.5"/>
</p:tagLst>
</file>

<file path=ppt/tags/tag86.xml><?xml version="1.0" encoding="utf-8"?>
<p:tagLst xmlns:a="http://schemas.openxmlformats.org/drawingml/2006/main" xmlns:r="http://schemas.openxmlformats.org/officeDocument/2006/relationships" xmlns:p="http://schemas.openxmlformats.org/presentationml/2006/main">
  <p:tag name="PA" val="v5.2.5"/>
</p:tagLst>
</file>

<file path=ppt/tags/tag87.xml><?xml version="1.0" encoding="utf-8"?>
<p:tagLst xmlns:a="http://schemas.openxmlformats.org/drawingml/2006/main" xmlns:r="http://schemas.openxmlformats.org/officeDocument/2006/relationships" xmlns:p="http://schemas.openxmlformats.org/presentationml/2006/main">
  <p:tag name="PA" val="v5.2.5"/>
</p:tagLst>
</file>

<file path=ppt/tags/tag88.xml><?xml version="1.0" encoding="utf-8"?>
<p:tagLst xmlns:a="http://schemas.openxmlformats.org/drawingml/2006/main" xmlns:r="http://schemas.openxmlformats.org/officeDocument/2006/relationships" xmlns:p="http://schemas.openxmlformats.org/presentationml/2006/main">
  <p:tag name="PA" val="v5.2.5"/>
</p:tagLst>
</file>

<file path=ppt/tags/tag89.xml><?xml version="1.0" encoding="utf-8"?>
<p:tagLst xmlns:a="http://schemas.openxmlformats.org/drawingml/2006/main" xmlns:r="http://schemas.openxmlformats.org/officeDocument/2006/relationships" xmlns:p="http://schemas.openxmlformats.org/presentationml/2006/main">
  <p:tag name="PA" val="v5.2.5"/>
</p:tagLst>
</file>

<file path=ppt/tags/tag9.xml><?xml version="1.0" encoding="utf-8"?>
<p:tagLst xmlns:a="http://schemas.openxmlformats.org/drawingml/2006/main" xmlns:r="http://schemas.openxmlformats.org/officeDocument/2006/relationships" xmlns:p="http://schemas.openxmlformats.org/presentationml/2006/main">
  <p:tag name="PA" val="v5.2.5"/>
</p:tagLst>
</file>

<file path=ppt/tags/tag90.xml><?xml version="1.0" encoding="utf-8"?>
<p:tagLst xmlns:a="http://schemas.openxmlformats.org/drawingml/2006/main" xmlns:r="http://schemas.openxmlformats.org/officeDocument/2006/relationships" xmlns:p="http://schemas.openxmlformats.org/presentationml/2006/main">
  <p:tag name="PA" val="v5.2.5"/>
</p:tagLst>
</file>

<file path=ppt/tags/tag91.xml><?xml version="1.0" encoding="utf-8"?>
<p:tagLst xmlns:a="http://schemas.openxmlformats.org/drawingml/2006/main" xmlns:r="http://schemas.openxmlformats.org/officeDocument/2006/relationships" xmlns:p="http://schemas.openxmlformats.org/presentationml/2006/main">
  <p:tag name="PA" val="v5.2.5"/>
</p:tagLst>
</file>

<file path=ppt/tags/tag92.xml><?xml version="1.0" encoding="utf-8"?>
<p:tagLst xmlns:a="http://schemas.openxmlformats.org/drawingml/2006/main" xmlns:r="http://schemas.openxmlformats.org/officeDocument/2006/relationships" xmlns:p="http://schemas.openxmlformats.org/presentationml/2006/main">
  <p:tag name="PA" val="v5.2.5"/>
</p:tagLst>
</file>

<file path=ppt/tags/tag93.xml><?xml version="1.0" encoding="utf-8"?>
<p:tagLst xmlns:a="http://schemas.openxmlformats.org/drawingml/2006/main" xmlns:r="http://schemas.openxmlformats.org/officeDocument/2006/relationships" xmlns:p="http://schemas.openxmlformats.org/presentationml/2006/main">
  <p:tag name="PA" val="v5.2.5"/>
</p:tagLst>
</file>

<file path=ppt/tags/tag94.xml><?xml version="1.0" encoding="utf-8"?>
<p:tagLst xmlns:a="http://schemas.openxmlformats.org/drawingml/2006/main" xmlns:r="http://schemas.openxmlformats.org/officeDocument/2006/relationships" xmlns:p="http://schemas.openxmlformats.org/presentationml/2006/main">
  <p:tag name="PA" val="v5.2.5"/>
</p:tagLst>
</file>

<file path=ppt/tags/tag95.xml><?xml version="1.0" encoding="utf-8"?>
<p:tagLst xmlns:a="http://schemas.openxmlformats.org/drawingml/2006/main" xmlns:r="http://schemas.openxmlformats.org/officeDocument/2006/relationships" xmlns:p="http://schemas.openxmlformats.org/presentationml/2006/main">
  <p:tag name="PA" val="v5.2.5"/>
</p:tagLst>
</file>

<file path=ppt/tags/tag96.xml><?xml version="1.0" encoding="utf-8"?>
<p:tagLst xmlns:a="http://schemas.openxmlformats.org/drawingml/2006/main" xmlns:r="http://schemas.openxmlformats.org/officeDocument/2006/relationships" xmlns:p="http://schemas.openxmlformats.org/presentationml/2006/main">
  <p:tag name="PA" val="v5.2.5"/>
</p:tagLst>
</file>

<file path=ppt/tags/tag97.xml><?xml version="1.0" encoding="utf-8"?>
<p:tagLst xmlns:a="http://schemas.openxmlformats.org/drawingml/2006/main" xmlns:r="http://schemas.openxmlformats.org/officeDocument/2006/relationships" xmlns:p="http://schemas.openxmlformats.org/presentationml/2006/main">
  <p:tag name="PA" val="v5.2.5"/>
</p:tagLst>
</file>

<file path=ppt/tags/tag98.xml><?xml version="1.0" encoding="utf-8"?>
<p:tagLst xmlns:a="http://schemas.openxmlformats.org/drawingml/2006/main" xmlns:r="http://schemas.openxmlformats.org/officeDocument/2006/relationships" xmlns:p="http://schemas.openxmlformats.org/presentationml/2006/main">
  <p:tag name="PA" val="v5.2.5"/>
</p:tagLst>
</file>

<file path=ppt/tags/tag99.xml><?xml version="1.0" encoding="utf-8"?>
<p:tagLst xmlns:a="http://schemas.openxmlformats.org/drawingml/2006/main" xmlns:r="http://schemas.openxmlformats.org/officeDocument/2006/relationships" xmlns:p="http://schemas.openxmlformats.org/presentationml/2006/main">
  <p:tag name="PA" val="v5.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fontScheme name="自定义 5">
      <a:majorFont>
        <a:latin typeface="华文细黑"/>
        <a:ea typeface="微软雅黑"/>
        <a:cs typeface="Helvetica Light"/>
      </a:majorFont>
      <a:minorFont>
        <a:latin typeface="华文细黑"/>
        <a:ea typeface="微软雅黑 Light"/>
        <a:cs typeface="Helvetica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w="28575" cap="flat" cmpd="sng" algn="ctr">
          <a:noFill/>
          <a:prstDash val="solid"/>
          <a:miter lim="800000"/>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fontScheme name="自定义 3">
      <a:majorFont>
        <a:latin typeface="Calibri Light"/>
        <a:ea typeface="思源黑体 CN Heavy"/>
        <a:cs typeface=""/>
      </a:majorFont>
      <a:minorFont>
        <a:latin typeface="Calibri"/>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w="28575" cap="flat" cmpd="sng" algn="ctr">
          <a:noFill/>
          <a:prstDash val="solid"/>
          <a:miter lim="800000"/>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gradFill flip="none" rotWithShape="1">
          <a:gsLst>
            <a:gs pos="0">
              <a:schemeClr val="bg1">
                <a:alpha val="0"/>
              </a:schemeClr>
            </a:gs>
            <a:gs pos="53000">
              <a:schemeClr val="bg1">
                <a:alpha val="0"/>
              </a:schemeClr>
            </a:gs>
            <a:gs pos="94000">
              <a:schemeClr val="bg1">
                <a:alpha val="45000"/>
              </a:schemeClr>
            </a:gs>
          </a:gsLst>
          <a:lin ang="13500000" scaled="1"/>
          <a:tileRect/>
        </a:gradFill>
        <a:ln w="12700">
          <a:gradFill>
            <a:gsLst>
              <a:gs pos="84000">
                <a:schemeClr val="bg1">
                  <a:alpha val="57000"/>
                </a:schemeClr>
              </a:gs>
              <a:gs pos="0">
                <a:schemeClr val="bg1">
                  <a:alpha val="0"/>
                </a:schemeClr>
              </a:gs>
              <a:gs pos="18000">
                <a:schemeClr val="bg1"/>
              </a:gs>
              <a:gs pos="100000">
                <a:schemeClr val="bg1">
                  <a:alpha val="0"/>
                </a:schemeClr>
              </a:gs>
            </a:gsLst>
            <a:lin ang="5400000" scaled="1"/>
          </a:gradFill>
        </a:ln>
      </a:spPr>
      <a:bodyPr/>
      <a:lstStyle/>
      <a:style>
        <a:lnRef idx="2">
          <a:schemeClr val="accent1">
            <a:shade val="50000"/>
          </a:schemeClr>
        </a:lnRef>
        <a:fillRef idx="1">
          <a:schemeClr val="accent1"/>
        </a:fillRef>
        <a:effectRef idx="0">
          <a:schemeClr val="accent1"/>
        </a:effectRef>
        <a:fontRef idx="minor">
          <a:schemeClr val="lt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自定义 1">
      <a:dk1>
        <a:sysClr val="windowText" lastClr="000000"/>
      </a:dk1>
      <a:lt1>
        <a:sysClr val="window" lastClr="FFFFFF"/>
      </a:lt1>
      <a:dk2>
        <a:srgbClr val="002060"/>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bg1"/>
          </a:solidFill>
          <a:prstDash val="lgDash"/>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Segoe UI Light"/>
        <a:ea typeface="楷体"/>
        <a:cs typeface=""/>
      </a:majorFont>
      <a:minorFont>
        <a:latin typeface="Segoe UI Light"/>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vert="horz" wrap="square" rtlCol="0">
        <a:spAutoFit/>
      </a:bodyPr>
      <a:lstStyle>
        <a:defPPr>
          <a:defRPr sz="2400" dirty="0" smtClean="0">
            <a:latin typeface="+mj-lt"/>
            <a:ea typeface="楷体" panose="020106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06341"/>
    </a:accent1>
    <a:accent2>
      <a:srgbClr val="009639"/>
    </a:accent2>
    <a:accent3>
      <a:srgbClr val="77BD1F"/>
    </a:accent3>
    <a:accent4>
      <a:srgbClr val="CDDB00"/>
    </a:accent4>
    <a:accent5>
      <a:srgbClr val="ACE568"/>
    </a:accent5>
    <a:accent6>
      <a:srgbClr val="B9B9B9"/>
    </a:accent6>
    <a:hlink>
      <a:srgbClr val="4472C4"/>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26C2C2"/>
    </a:accent1>
    <a:accent2>
      <a:srgbClr val="63E6B0"/>
    </a:accent2>
    <a:accent3>
      <a:srgbClr val="A5A5A5"/>
    </a:accent3>
    <a:accent4>
      <a:srgbClr val="FFBE00"/>
    </a:accent4>
    <a:accent5>
      <a:srgbClr val="5B9BD4"/>
    </a:accent5>
    <a:accent6>
      <a:srgbClr val="6EAC4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132</TotalTime>
  <Words>2555</Words>
  <Application>Microsoft Office PowerPoint</Application>
  <PresentationFormat>宽屏</PresentationFormat>
  <Paragraphs>265</Paragraphs>
  <Slides>23</Slides>
  <Notes>10</Notes>
  <HiddenSlides>0</HiddenSlides>
  <MMClips>1</MMClips>
  <ScaleCrop>false</ScaleCrop>
  <HeadingPairs>
    <vt:vector size="6" baseType="variant">
      <vt:variant>
        <vt:lpstr>已用的字体</vt:lpstr>
      </vt:variant>
      <vt:variant>
        <vt:i4>31</vt:i4>
      </vt:variant>
      <vt:variant>
        <vt:lpstr>主题</vt:lpstr>
      </vt:variant>
      <vt:variant>
        <vt:i4>6</vt:i4>
      </vt:variant>
      <vt:variant>
        <vt:lpstr>幻灯片标题</vt:lpstr>
      </vt:variant>
      <vt:variant>
        <vt:i4>23</vt:i4>
      </vt:variant>
    </vt:vector>
  </HeadingPairs>
  <TitlesOfParts>
    <vt:vector size="60" baseType="lpstr">
      <vt:lpstr>Adobe 宋体 Std L</vt:lpstr>
      <vt:lpstr>DINPro-Bold</vt:lpstr>
      <vt:lpstr>DINPro-Medium</vt:lpstr>
      <vt:lpstr>Helvetica Light</vt:lpstr>
      <vt:lpstr>Radikal</vt:lpstr>
      <vt:lpstr>等线</vt:lpstr>
      <vt:lpstr>等线 Light</vt:lpstr>
      <vt:lpstr>汉仪菱心体简</vt:lpstr>
      <vt:lpstr>汉仪雅酷黑 45W</vt:lpstr>
      <vt:lpstr>华文细黑</vt:lpstr>
      <vt:lpstr>楷体</vt:lpstr>
      <vt:lpstr>思源黑体 CN Bold</vt:lpstr>
      <vt:lpstr>思源黑体 CN Heavy</vt:lpstr>
      <vt:lpstr>思源黑体 CN Light</vt:lpstr>
      <vt:lpstr>思源黑体 CN Medium</vt:lpstr>
      <vt:lpstr>思源黑体 CN Normal</vt:lpstr>
      <vt:lpstr>思源柔黑体-凤殿字体美化酷</vt:lpstr>
      <vt:lpstr>思源宋体 CN Heavy</vt:lpstr>
      <vt:lpstr>腾讯体</vt:lpstr>
      <vt:lpstr>微软雅黑</vt:lpstr>
      <vt:lpstr>微软雅黑 Light</vt:lpstr>
      <vt:lpstr>文悦新青年体 (非商业使用) W8</vt:lpstr>
      <vt:lpstr>叶根友唐楷简08</vt:lpstr>
      <vt:lpstr>禹卫书法行书简体
</vt:lpstr>
      <vt:lpstr>中山行书百年纪念版</vt:lpstr>
      <vt:lpstr>字魂24号-镇魂手书</vt:lpstr>
      <vt:lpstr>Arial</vt:lpstr>
      <vt:lpstr>Calibri</vt:lpstr>
      <vt:lpstr>Calibri Light</vt:lpstr>
      <vt:lpstr>Segoe UI Light</vt:lpstr>
      <vt:lpstr>Times New Roman</vt:lpstr>
      <vt:lpstr>Office 主题​​</vt:lpstr>
      <vt:lpstr>2_Office 主题​​</vt:lpstr>
      <vt:lpstr>3_Office 主题​​</vt:lpstr>
      <vt:lpstr>4_Office 主题​​</vt:lpstr>
      <vt:lpstr>1_Office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陈 羽芃</dc:creator>
  <cp:keywords>51PPT模板网</cp:keywords>
  <dc:description>www.51pptmoban.com</dc:description>
  <cp:lastModifiedBy>阳光 男孩</cp:lastModifiedBy>
  <cp:revision>60</cp:revision>
  <dcterms:created xsi:type="dcterms:W3CDTF">2019-09-21T04:23:55Z</dcterms:created>
  <dcterms:modified xsi:type="dcterms:W3CDTF">2020-03-29T10:40:08Z</dcterms:modified>
</cp:coreProperties>
</file>